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 id="2147483689" r:id="rId2"/>
    <p:sldMasterId id="2147483702" r:id="rId3"/>
    <p:sldMasterId id="2147483714" r:id="rId4"/>
    <p:sldMasterId id="2147483726" r:id="rId5"/>
  </p:sldMasterIdLst>
  <p:notesMasterIdLst>
    <p:notesMasterId r:id="rId23"/>
  </p:notesMasterIdLst>
  <p:sldIdLst>
    <p:sldId id="370" r:id="rId6"/>
    <p:sldId id="361" r:id="rId7"/>
    <p:sldId id="362" r:id="rId8"/>
    <p:sldId id="363" r:id="rId9"/>
    <p:sldId id="342" r:id="rId10"/>
    <p:sldId id="365" r:id="rId11"/>
    <p:sldId id="343" r:id="rId12"/>
    <p:sldId id="344" r:id="rId13"/>
    <p:sldId id="346" r:id="rId14"/>
    <p:sldId id="347" r:id="rId15"/>
    <p:sldId id="352" r:id="rId16"/>
    <p:sldId id="366" r:id="rId17"/>
    <p:sldId id="368" r:id="rId18"/>
    <p:sldId id="356" r:id="rId19"/>
    <p:sldId id="369" r:id="rId20"/>
    <p:sldId id="360" r:id="rId21"/>
    <p:sldId id="327" r:id="rId22"/>
  </p:sldIdLst>
  <p:sldSz cx="12161838" cy="6858000"/>
  <p:notesSz cx="6858000" cy="9144000"/>
  <p:embeddedFontLst>
    <p:embeddedFont>
      <p:font typeface="Titan One" panose="020B0604020202020204" charset="0"/>
      <p:regular r:id="rId24"/>
    </p:embeddedFont>
    <p:embeddedFont>
      <p:font typeface="Bebas Neue" panose="020B0604020202020204" charset="0"/>
      <p:regular r:id="rId25"/>
    </p:embeddedFont>
    <p:embeddedFont>
      <p:font typeface="等线" panose="020B0604020202020204" charset="0"/>
      <p:regular r:id="rId26"/>
      <p:bold r:id="rId27"/>
    </p:embeddedFont>
    <p:embeddedFont>
      <p:font typeface="宋体" panose="02010600030101010101" pitchFamily="2" charset="-122"/>
      <p:regular r:id="rId28"/>
    </p:embeddedFont>
    <p:embeddedFont>
      <p:font typeface="Patrick Hand SC" panose="020B0604020202020204" charset="0"/>
      <p:regular r:id="rId29"/>
    </p:embeddedFont>
    <p:embeddedFont>
      <p:font typeface="黑体" panose="02010609060101010101" pitchFamily="49" charset="-122"/>
      <p:regular r:id="rId30"/>
    </p:embeddedFont>
    <p:embeddedFont>
      <p:font typeface="Arial-Rounded" panose="020B0500000000000000" pitchFamily="34" charset="0"/>
      <p:regular r:id="rId31"/>
    </p:embeddedFont>
    <p:embeddedFont>
      <p:font typeface="Fira Sans Extra Condensed Medium" panose="020B0604020202020204" charset="0"/>
      <p:regular r:id="rId32"/>
      <p:bold r:id="rId33"/>
      <p:italic r:id="rId34"/>
      <p:boldItalic r:id="rId35"/>
    </p:embeddedFont>
    <p:embeddedFont>
      <p:font typeface="Arial Rounded MT Bold" panose="020F0704030504030204" pitchFamily="34" charset="0"/>
      <p:regular r:id="rId36"/>
    </p:embeddedFont>
    <p:embeddedFont>
      <p:font typeface="Calibri Light" panose="020F0302020204030204" pitchFamily="34" charset="0"/>
      <p:regular r:id="rId37"/>
      <p:italic r:id="rId38"/>
    </p:embeddedFont>
    <p:embeddedFont>
      <p:font typeface="HP001 4 hàng" panose="020B0603050302020204" pitchFamily="34" charset="0"/>
      <p:regular r:id="rId39"/>
      <p:bold r:id="rId40"/>
    </p:embeddedFont>
    <p:embeddedFont>
      <p:font typeface="Dosis" panose="020B0604020202020204" charset="0"/>
      <p:regular r:id="rId41"/>
      <p:bold r:id="rId42"/>
    </p:embeddedFont>
    <p:embeddedFont>
      <p:font typeface="Roboto Condensed Light" panose="020B0604020202020204" charset="0"/>
      <p:regular r:id="rId43"/>
      <p:italic r:id="rId44"/>
    </p:embeddedFont>
    <p:embeddedFont>
      <p:font typeface="Delius Unicase" panose="020B0604020202020204" charset="0"/>
      <p:regular r:id="rId45"/>
      <p:bold r:id="rId46"/>
    </p:embeddedFont>
    <p:embeddedFont>
      <p:font typeface="Calibri" panose="020F0502020204030204" pitchFamily="34" charset="0"/>
      <p:regular r:id="rId47"/>
      <p:bold r:id="rId48"/>
      <p:italic r:id="rId49"/>
      <p:boldItalic r:id="rId50"/>
    </p:embeddedFont>
    <p:embeddedFont>
      <p:font typeface="Comfortaa" panose="020B0604020202020204" charset="0"/>
      <p:regular r:id="rId51"/>
      <p:bold r:id="rId52"/>
    </p:embeddedFont>
    <p:embeddedFont>
      <p:font typeface="Source Sans Pro" panose="020B0604020202020204" charset="0"/>
      <p:regular r:id="rId53"/>
      <p:bold r:id="rId54"/>
      <p:italic r:id="rId55"/>
      <p:boldItalic r:id="rId56"/>
    </p:embeddedFont>
    <p:embeddedFont>
      <p:font typeface="Quicksand" panose="020B0604020202020204" charset="0"/>
      <p:regular r:id="rId57"/>
      <p:bold r:id="rId58"/>
    </p:embeddedFont>
    <p:embeddedFont>
      <p:font typeface="Mandali" panose="020B0604020202020204" charset="0"/>
      <p:regular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60093"/>
    <a:srgbClr val="000000"/>
    <a:srgbClr val="FFAB81"/>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B95AF5-CCCD-4433-B029-0209CC4ECF57}">
  <a:tblStyle styleId="{2CB95AF5-CCCD-4433-B029-0209CC4ECF5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85820" autoAdjust="0"/>
  </p:normalViewPr>
  <p:slideViewPr>
    <p:cSldViewPr>
      <p:cViewPr varScale="1">
        <p:scale>
          <a:sx n="63" d="100"/>
          <a:sy n="63" d="100"/>
        </p:scale>
        <p:origin x="738" y="78"/>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6.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font" Target="fonts/font24.fntdata"/><Relationship Id="rId50" Type="http://schemas.openxmlformats.org/officeDocument/2006/relationships/font" Target="fonts/font27.fntdata"/><Relationship Id="rId55" Type="http://schemas.openxmlformats.org/officeDocument/2006/relationships/font" Target="fonts/font32.fntdata"/><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font" Target="fonts/font6.fntdata"/><Relationship Id="rId11" Type="http://schemas.openxmlformats.org/officeDocument/2006/relationships/slide" Target="slides/slide6.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3" Type="http://schemas.openxmlformats.org/officeDocument/2006/relationships/font" Target="fonts/font30.fntdata"/><Relationship Id="rId58" Type="http://schemas.openxmlformats.org/officeDocument/2006/relationships/font" Target="fonts/font35.fntdata"/><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font" Target="fonts/font25.fntdata"/><Relationship Id="rId56" Type="http://schemas.openxmlformats.org/officeDocument/2006/relationships/font" Target="fonts/font33.fntdata"/><Relationship Id="rId8" Type="http://schemas.openxmlformats.org/officeDocument/2006/relationships/slide" Target="slides/slide3.xml"/><Relationship Id="rId51" Type="http://schemas.openxmlformats.org/officeDocument/2006/relationships/font" Target="fonts/font28.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59" Type="http://schemas.openxmlformats.org/officeDocument/2006/relationships/font" Target="fonts/font36.fntdata"/><Relationship Id="rId20" Type="http://schemas.openxmlformats.org/officeDocument/2006/relationships/slide" Target="slides/slide15.xml"/><Relationship Id="rId41" Type="http://schemas.openxmlformats.org/officeDocument/2006/relationships/font" Target="fonts/font18.fntdata"/><Relationship Id="rId54" Type="http://schemas.openxmlformats.org/officeDocument/2006/relationships/font" Target="fonts/font3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font" Target="fonts/font26.fntdata"/><Relationship Id="rId57" Type="http://schemas.openxmlformats.org/officeDocument/2006/relationships/font" Target="fonts/font34.fntdata"/><Relationship Id="rId10" Type="http://schemas.openxmlformats.org/officeDocument/2006/relationships/slide" Target="slides/slide5.xml"/><Relationship Id="rId31" Type="http://schemas.openxmlformats.org/officeDocument/2006/relationships/font" Target="fonts/font8.fntdata"/><Relationship Id="rId44" Type="http://schemas.openxmlformats.org/officeDocument/2006/relationships/font" Target="fonts/font21.fntdata"/><Relationship Id="rId52" Type="http://schemas.openxmlformats.org/officeDocument/2006/relationships/font" Target="fonts/font29.fntdata"/><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174658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68221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5355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7052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16536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6398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6771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33022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BDD7E-4556-4079-8080-E565B7CC2D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119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6c6532119b_0_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6c6532119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237531" y="2578533"/>
            <a:ext cx="6564520" cy="2163200"/>
          </a:xfrm>
          <a:prstGeom prst="rect">
            <a:avLst/>
          </a:prstGeom>
        </p:spPr>
        <p:txBody>
          <a:bodyPr spcFirstLastPara="1" wrap="square" lIns="121705" tIns="121705" rIns="121705" bIns="121705" anchor="ctr" anchorCtr="0">
            <a:noAutofit/>
          </a:bodyPr>
          <a:lstStyle>
            <a:lvl1pPr lvl="0" algn="ctr">
              <a:lnSpc>
                <a:spcPct val="80000"/>
              </a:lnSpc>
              <a:spcBef>
                <a:spcPts val="0"/>
              </a:spcBef>
              <a:spcAft>
                <a:spcPts val="0"/>
              </a:spcAft>
              <a:buClr>
                <a:srgbClr val="191919"/>
              </a:buClr>
              <a:buSzPts val="5200"/>
              <a:buNone/>
              <a:defRPr sz="5300">
                <a:solidFill>
                  <a:schemeClr val="accent2"/>
                </a:solidFill>
              </a:defRPr>
            </a:lvl1pPr>
            <a:lvl2pPr lvl="1" algn="ctr">
              <a:spcBef>
                <a:spcPts val="0"/>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11" name="Google Shape;11;p2"/>
          <p:cNvSpPr txBox="1">
            <a:spLocks noGrp="1"/>
          </p:cNvSpPr>
          <p:nvPr>
            <p:ph type="subTitle" idx="1"/>
          </p:nvPr>
        </p:nvSpPr>
        <p:spPr>
          <a:xfrm>
            <a:off x="1237531" y="4774100"/>
            <a:ext cx="6564520" cy="6344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2" name="Google Shape;12;p2"/>
          <p:cNvSpPr txBox="1">
            <a:spLocks noGrp="1"/>
          </p:cNvSpPr>
          <p:nvPr>
            <p:ph type="title" idx="2"/>
          </p:nvPr>
        </p:nvSpPr>
        <p:spPr>
          <a:xfrm>
            <a:off x="1371765" y="1437000"/>
            <a:ext cx="6301572" cy="634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800"/>
              <a:buNone/>
              <a:defRPr sz="2400"/>
            </a:lvl1pPr>
            <a:lvl2pPr lvl="1">
              <a:spcBef>
                <a:spcPts val="0"/>
              </a:spcBef>
              <a:spcAft>
                <a:spcPts val="0"/>
              </a:spcAft>
              <a:buSzPts val="3500"/>
              <a:buNone/>
              <a:defRPr>
                <a:latin typeface="Dosis"/>
                <a:ea typeface="Dosis"/>
                <a:cs typeface="Dosis"/>
                <a:sym typeface="Dosis"/>
              </a:defRPr>
            </a:lvl2pPr>
            <a:lvl3pPr lvl="2">
              <a:spcBef>
                <a:spcPts val="0"/>
              </a:spcBef>
              <a:spcAft>
                <a:spcPts val="0"/>
              </a:spcAft>
              <a:buSzPts val="3500"/>
              <a:buNone/>
              <a:defRPr>
                <a:latin typeface="Dosis"/>
                <a:ea typeface="Dosis"/>
                <a:cs typeface="Dosis"/>
                <a:sym typeface="Dosis"/>
              </a:defRPr>
            </a:lvl3pPr>
            <a:lvl4pPr lvl="3">
              <a:spcBef>
                <a:spcPts val="0"/>
              </a:spcBef>
              <a:spcAft>
                <a:spcPts val="0"/>
              </a:spcAft>
              <a:buSzPts val="3500"/>
              <a:buNone/>
              <a:defRPr>
                <a:latin typeface="Dosis"/>
                <a:ea typeface="Dosis"/>
                <a:cs typeface="Dosis"/>
                <a:sym typeface="Dosis"/>
              </a:defRPr>
            </a:lvl4pPr>
            <a:lvl5pPr lvl="4">
              <a:spcBef>
                <a:spcPts val="0"/>
              </a:spcBef>
              <a:spcAft>
                <a:spcPts val="0"/>
              </a:spcAft>
              <a:buSzPts val="3500"/>
              <a:buNone/>
              <a:defRPr>
                <a:latin typeface="Dosis"/>
                <a:ea typeface="Dosis"/>
                <a:cs typeface="Dosis"/>
                <a:sym typeface="Dosis"/>
              </a:defRPr>
            </a:lvl5pPr>
            <a:lvl6pPr lvl="5">
              <a:spcBef>
                <a:spcPts val="0"/>
              </a:spcBef>
              <a:spcAft>
                <a:spcPts val="0"/>
              </a:spcAft>
              <a:buSzPts val="3500"/>
              <a:buNone/>
              <a:defRPr>
                <a:latin typeface="Dosis"/>
                <a:ea typeface="Dosis"/>
                <a:cs typeface="Dosis"/>
                <a:sym typeface="Dosis"/>
              </a:defRPr>
            </a:lvl6pPr>
            <a:lvl7pPr lvl="6">
              <a:spcBef>
                <a:spcPts val="0"/>
              </a:spcBef>
              <a:spcAft>
                <a:spcPts val="0"/>
              </a:spcAft>
              <a:buSzPts val="3500"/>
              <a:buNone/>
              <a:defRPr>
                <a:latin typeface="Dosis"/>
                <a:ea typeface="Dosis"/>
                <a:cs typeface="Dosis"/>
                <a:sym typeface="Dosis"/>
              </a:defRPr>
            </a:lvl7pPr>
            <a:lvl8pPr lvl="7">
              <a:spcBef>
                <a:spcPts val="0"/>
              </a:spcBef>
              <a:spcAft>
                <a:spcPts val="0"/>
              </a:spcAft>
              <a:buSzPts val="3500"/>
              <a:buNone/>
              <a:defRPr>
                <a:latin typeface="Dosis"/>
                <a:ea typeface="Dosis"/>
                <a:cs typeface="Dosis"/>
                <a:sym typeface="Dosis"/>
              </a:defRPr>
            </a:lvl8pPr>
            <a:lvl9pPr lvl="8">
              <a:spcBef>
                <a:spcPts val="0"/>
              </a:spcBef>
              <a:spcAft>
                <a:spcPts val="0"/>
              </a:spcAft>
              <a:buSzPts val="3500"/>
              <a:buNone/>
              <a:defRPr>
                <a:latin typeface="Dosis"/>
                <a:ea typeface="Dosis"/>
                <a:cs typeface="Dosis"/>
                <a:sym typeface="Dosis"/>
              </a:defRPr>
            </a:lvl9pPr>
          </a:lstStyle>
          <a:p>
            <a:endParaRPr/>
          </a:p>
        </p:txBody>
      </p:sp>
      <p:grpSp>
        <p:nvGrpSpPr>
          <p:cNvPr id="13" name="Google Shape;13;p2"/>
          <p:cNvGrpSpPr/>
          <p:nvPr/>
        </p:nvGrpSpPr>
        <p:grpSpPr>
          <a:xfrm>
            <a:off x="622877" y="490827"/>
            <a:ext cx="10842281" cy="1810607"/>
            <a:chOff x="468316" y="368120"/>
            <a:chExt cx="8151878" cy="1357955"/>
          </a:xfrm>
        </p:grpSpPr>
        <p:grpSp>
          <p:nvGrpSpPr>
            <p:cNvPr id="14" name="Google Shape;14;p2"/>
            <p:cNvGrpSpPr/>
            <p:nvPr/>
          </p:nvGrpSpPr>
          <p:grpSpPr>
            <a:xfrm>
              <a:off x="7935890" y="368120"/>
              <a:ext cx="684304" cy="634375"/>
              <a:chOff x="6408388" y="676125"/>
              <a:chExt cx="957068" cy="887238"/>
            </a:xfrm>
          </p:grpSpPr>
          <p:sp>
            <p:nvSpPr>
              <p:cNvPr id="15" name="Google Shape;15;p2"/>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468316" y="402231"/>
              <a:ext cx="684280" cy="566153"/>
              <a:chOff x="7558775" y="805000"/>
              <a:chExt cx="862247" cy="713399"/>
            </a:xfrm>
          </p:grpSpPr>
          <p:sp>
            <p:nvSpPr>
              <p:cNvPr id="30" name="Google Shape;30;p2"/>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8243225" y="1343850"/>
              <a:ext cx="375350" cy="382225"/>
              <a:chOff x="8090375" y="1459050"/>
              <a:chExt cx="375350" cy="382225"/>
            </a:xfrm>
          </p:grpSpPr>
          <p:sp>
            <p:nvSpPr>
              <p:cNvPr id="40" name="Google Shape;40;p2"/>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solidFill>
        <a:effectLst/>
      </p:bgPr>
    </p:bg>
    <p:spTree>
      <p:nvGrpSpPr>
        <p:cNvPr id="1" name="Shape 107"/>
        <p:cNvGrpSpPr/>
        <p:nvPr/>
      </p:nvGrpSpPr>
      <p:grpSpPr>
        <a:xfrm>
          <a:off x="0" y="0"/>
          <a:ext cx="0" cy="0"/>
          <a:chOff x="0" y="0"/>
          <a:chExt cx="0" cy="0"/>
        </a:xfrm>
      </p:grpSpPr>
      <p:grpSp>
        <p:nvGrpSpPr>
          <p:cNvPr id="108" name="Google Shape;108;p3"/>
          <p:cNvGrpSpPr/>
          <p:nvPr/>
        </p:nvGrpSpPr>
        <p:grpSpPr>
          <a:xfrm>
            <a:off x="1848284" y="1641818"/>
            <a:ext cx="1533393" cy="1672873"/>
            <a:chOff x="1999250" y="1231363"/>
            <a:chExt cx="1152897" cy="1254655"/>
          </a:xfrm>
        </p:grpSpPr>
        <p:grpSp>
          <p:nvGrpSpPr>
            <p:cNvPr id="109" name="Google Shape;109;p3"/>
            <p:cNvGrpSpPr/>
            <p:nvPr/>
          </p:nvGrpSpPr>
          <p:grpSpPr>
            <a:xfrm rot="-795317">
              <a:off x="2541861" y="1331901"/>
              <a:ext cx="518424" cy="861507"/>
              <a:chOff x="2654987" y="542231"/>
              <a:chExt cx="518402" cy="861470"/>
            </a:xfrm>
          </p:grpSpPr>
          <p:sp>
            <p:nvSpPr>
              <p:cNvPr id="110" name="Google Shape;110;p3"/>
              <p:cNvSpPr/>
              <p:nvPr/>
            </p:nvSpPr>
            <p:spPr>
              <a:xfrm>
                <a:off x="2654987" y="542231"/>
                <a:ext cx="518402" cy="777287"/>
              </a:xfrm>
              <a:custGeom>
                <a:avLst/>
                <a:gdLst/>
                <a:ahLst/>
                <a:cxnLst/>
                <a:rect l="l" t="t" r="r" b="b"/>
                <a:pathLst>
                  <a:path w="13110" h="19657" extrusionOk="0">
                    <a:moveTo>
                      <a:pt x="9274" y="2911"/>
                    </a:moveTo>
                    <a:cubicBezTo>
                      <a:pt x="9340" y="2911"/>
                      <a:pt x="9474" y="3044"/>
                      <a:pt x="9707" y="3144"/>
                    </a:cubicBezTo>
                    <a:cubicBezTo>
                      <a:pt x="9494" y="3266"/>
                      <a:pt x="9420" y="3415"/>
                      <a:pt x="9333" y="3415"/>
                    </a:cubicBezTo>
                    <a:cubicBezTo>
                      <a:pt x="9324" y="3415"/>
                      <a:pt x="9316" y="3414"/>
                      <a:pt x="9307" y="3411"/>
                    </a:cubicBezTo>
                    <a:cubicBezTo>
                      <a:pt x="9173" y="3411"/>
                      <a:pt x="9107" y="3278"/>
                      <a:pt x="8973" y="3178"/>
                    </a:cubicBezTo>
                    <a:cubicBezTo>
                      <a:pt x="9073" y="3078"/>
                      <a:pt x="9207" y="2944"/>
                      <a:pt x="9274" y="2911"/>
                    </a:cubicBezTo>
                    <a:close/>
                    <a:moveTo>
                      <a:pt x="6500" y="5975"/>
                    </a:moveTo>
                    <a:cubicBezTo>
                      <a:pt x="6601" y="5975"/>
                      <a:pt x="6750" y="6122"/>
                      <a:pt x="6872" y="6213"/>
                    </a:cubicBezTo>
                    <a:lnTo>
                      <a:pt x="6872" y="6380"/>
                    </a:lnTo>
                    <a:cubicBezTo>
                      <a:pt x="6738" y="6480"/>
                      <a:pt x="6505" y="6613"/>
                      <a:pt x="6405" y="6613"/>
                    </a:cubicBezTo>
                    <a:cubicBezTo>
                      <a:pt x="6305" y="6613"/>
                      <a:pt x="6171" y="6413"/>
                      <a:pt x="6071" y="6313"/>
                    </a:cubicBezTo>
                    <a:cubicBezTo>
                      <a:pt x="6205" y="6213"/>
                      <a:pt x="6338" y="6013"/>
                      <a:pt x="6472" y="5980"/>
                    </a:cubicBezTo>
                    <a:cubicBezTo>
                      <a:pt x="6480" y="5977"/>
                      <a:pt x="6490" y="5975"/>
                      <a:pt x="6500" y="5975"/>
                    </a:cubicBezTo>
                    <a:close/>
                    <a:moveTo>
                      <a:pt x="10508" y="7914"/>
                    </a:moveTo>
                    <a:cubicBezTo>
                      <a:pt x="10636" y="7914"/>
                      <a:pt x="10734" y="8038"/>
                      <a:pt x="10919" y="8166"/>
                    </a:cubicBezTo>
                    <a:lnTo>
                      <a:pt x="10919" y="8166"/>
                    </a:lnTo>
                    <a:cubicBezTo>
                      <a:pt x="10778" y="8288"/>
                      <a:pt x="10684" y="8452"/>
                      <a:pt x="10571" y="8452"/>
                    </a:cubicBezTo>
                    <a:cubicBezTo>
                      <a:pt x="10561" y="8452"/>
                      <a:pt x="10551" y="8451"/>
                      <a:pt x="10541" y="8448"/>
                    </a:cubicBezTo>
                    <a:cubicBezTo>
                      <a:pt x="10441" y="8448"/>
                      <a:pt x="10341" y="8281"/>
                      <a:pt x="10241" y="8181"/>
                    </a:cubicBezTo>
                    <a:cubicBezTo>
                      <a:pt x="10341" y="8081"/>
                      <a:pt x="10408" y="7948"/>
                      <a:pt x="10508" y="7914"/>
                    </a:cubicBezTo>
                    <a:close/>
                    <a:moveTo>
                      <a:pt x="9404" y="8544"/>
                    </a:moveTo>
                    <a:cubicBezTo>
                      <a:pt x="9532" y="8544"/>
                      <a:pt x="9691" y="8725"/>
                      <a:pt x="9907" y="8848"/>
                    </a:cubicBezTo>
                    <a:cubicBezTo>
                      <a:pt x="9722" y="9003"/>
                      <a:pt x="9651" y="9186"/>
                      <a:pt x="9509" y="9186"/>
                    </a:cubicBezTo>
                    <a:cubicBezTo>
                      <a:pt x="9498" y="9186"/>
                      <a:pt x="9486" y="9184"/>
                      <a:pt x="9474" y="9182"/>
                    </a:cubicBezTo>
                    <a:cubicBezTo>
                      <a:pt x="9340" y="9182"/>
                      <a:pt x="9207" y="9015"/>
                      <a:pt x="9073" y="8915"/>
                    </a:cubicBezTo>
                    <a:cubicBezTo>
                      <a:pt x="9173" y="8782"/>
                      <a:pt x="9274" y="8548"/>
                      <a:pt x="9374" y="8548"/>
                    </a:cubicBezTo>
                    <a:cubicBezTo>
                      <a:pt x="9384" y="8546"/>
                      <a:pt x="9394" y="8544"/>
                      <a:pt x="9404" y="8544"/>
                    </a:cubicBezTo>
                    <a:close/>
                    <a:moveTo>
                      <a:pt x="10608" y="8848"/>
                    </a:moveTo>
                    <a:cubicBezTo>
                      <a:pt x="10641" y="8848"/>
                      <a:pt x="10808" y="9015"/>
                      <a:pt x="11008" y="9215"/>
                    </a:cubicBezTo>
                    <a:cubicBezTo>
                      <a:pt x="10841" y="9349"/>
                      <a:pt x="10641" y="9482"/>
                      <a:pt x="10441" y="9582"/>
                    </a:cubicBezTo>
                    <a:cubicBezTo>
                      <a:pt x="10439" y="9584"/>
                      <a:pt x="10437" y="9585"/>
                      <a:pt x="10434" y="9585"/>
                    </a:cubicBezTo>
                    <a:cubicBezTo>
                      <a:pt x="10384" y="9585"/>
                      <a:pt x="10174" y="9314"/>
                      <a:pt x="10174" y="9282"/>
                    </a:cubicBezTo>
                    <a:cubicBezTo>
                      <a:pt x="10274" y="9115"/>
                      <a:pt x="10441" y="8948"/>
                      <a:pt x="10608" y="8848"/>
                    </a:cubicBezTo>
                    <a:close/>
                    <a:moveTo>
                      <a:pt x="3569" y="10450"/>
                    </a:moveTo>
                    <a:cubicBezTo>
                      <a:pt x="3670" y="10483"/>
                      <a:pt x="3770" y="10583"/>
                      <a:pt x="3803" y="10716"/>
                    </a:cubicBezTo>
                    <a:cubicBezTo>
                      <a:pt x="3803" y="10850"/>
                      <a:pt x="3670" y="10950"/>
                      <a:pt x="3503" y="11150"/>
                    </a:cubicBezTo>
                    <a:lnTo>
                      <a:pt x="3503" y="11117"/>
                    </a:lnTo>
                    <a:cubicBezTo>
                      <a:pt x="3403" y="10917"/>
                      <a:pt x="3236" y="10783"/>
                      <a:pt x="3269" y="10716"/>
                    </a:cubicBezTo>
                    <a:cubicBezTo>
                      <a:pt x="3303" y="10583"/>
                      <a:pt x="3436" y="10483"/>
                      <a:pt x="3569" y="10450"/>
                    </a:cubicBezTo>
                    <a:close/>
                    <a:moveTo>
                      <a:pt x="3731" y="12046"/>
                    </a:moveTo>
                    <a:cubicBezTo>
                      <a:pt x="3833" y="12046"/>
                      <a:pt x="3993" y="12196"/>
                      <a:pt x="4237" y="12318"/>
                    </a:cubicBezTo>
                    <a:cubicBezTo>
                      <a:pt x="3970" y="12484"/>
                      <a:pt x="3803" y="12651"/>
                      <a:pt x="3703" y="12651"/>
                    </a:cubicBezTo>
                    <a:cubicBezTo>
                      <a:pt x="3603" y="12651"/>
                      <a:pt x="3469" y="12451"/>
                      <a:pt x="3369" y="12351"/>
                    </a:cubicBezTo>
                    <a:cubicBezTo>
                      <a:pt x="3469" y="12251"/>
                      <a:pt x="3603" y="12084"/>
                      <a:pt x="3703" y="12051"/>
                    </a:cubicBezTo>
                    <a:cubicBezTo>
                      <a:pt x="3712" y="12048"/>
                      <a:pt x="3721" y="12046"/>
                      <a:pt x="3731" y="12046"/>
                    </a:cubicBezTo>
                    <a:close/>
                    <a:moveTo>
                      <a:pt x="9307" y="12451"/>
                    </a:moveTo>
                    <a:cubicBezTo>
                      <a:pt x="9407" y="12551"/>
                      <a:pt x="9607" y="12684"/>
                      <a:pt x="9640" y="12751"/>
                    </a:cubicBezTo>
                    <a:cubicBezTo>
                      <a:pt x="9640" y="12851"/>
                      <a:pt x="9507" y="12985"/>
                      <a:pt x="9374" y="13185"/>
                    </a:cubicBezTo>
                    <a:lnTo>
                      <a:pt x="9374" y="13151"/>
                    </a:lnTo>
                    <a:cubicBezTo>
                      <a:pt x="9240" y="12985"/>
                      <a:pt x="9073" y="12885"/>
                      <a:pt x="9073" y="12785"/>
                    </a:cubicBezTo>
                    <a:cubicBezTo>
                      <a:pt x="9073" y="12684"/>
                      <a:pt x="9240" y="12551"/>
                      <a:pt x="9307" y="12451"/>
                    </a:cubicBezTo>
                    <a:close/>
                    <a:moveTo>
                      <a:pt x="7839" y="13151"/>
                    </a:moveTo>
                    <a:cubicBezTo>
                      <a:pt x="8006" y="13385"/>
                      <a:pt x="8139" y="13485"/>
                      <a:pt x="8173" y="13652"/>
                    </a:cubicBezTo>
                    <a:cubicBezTo>
                      <a:pt x="8173" y="13719"/>
                      <a:pt x="7939" y="13885"/>
                      <a:pt x="7839" y="13885"/>
                    </a:cubicBezTo>
                    <a:cubicBezTo>
                      <a:pt x="7706" y="13852"/>
                      <a:pt x="7572" y="13752"/>
                      <a:pt x="7539" y="13618"/>
                    </a:cubicBezTo>
                    <a:cubicBezTo>
                      <a:pt x="7539" y="13485"/>
                      <a:pt x="7706" y="13385"/>
                      <a:pt x="7839" y="13151"/>
                    </a:cubicBezTo>
                    <a:close/>
                    <a:moveTo>
                      <a:pt x="8989" y="13882"/>
                    </a:moveTo>
                    <a:cubicBezTo>
                      <a:pt x="9060" y="13882"/>
                      <a:pt x="9191" y="14065"/>
                      <a:pt x="9407" y="14219"/>
                    </a:cubicBezTo>
                    <a:cubicBezTo>
                      <a:pt x="9240" y="14352"/>
                      <a:pt x="9040" y="14452"/>
                      <a:pt x="8807" y="14552"/>
                    </a:cubicBezTo>
                    <a:cubicBezTo>
                      <a:pt x="8805" y="14554"/>
                      <a:pt x="8802" y="14555"/>
                      <a:pt x="8800" y="14555"/>
                    </a:cubicBezTo>
                    <a:cubicBezTo>
                      <a:pt x="8749" y="14555"/>
                      <a:pt x="8541" y="14284"/>
                      <a:pt x="8573" y="14252"/>
                    </a:cubicBezTo>
                    <a:cubicBezTo>
                      <a:pt x="8640" y="14085"/>
                      <a:pt x="8773" y="13952"/>
                      <a:pt x="8973" y="13885"/>
                    </a:cubicBezTo>
                    <a:cubicBezTo>
                      <a:pt x="8978" y="13883"/>
                      <a:pt x="8984" y="13882"/>
                      <a:pt x="8989" y="13882"/>
                    </a:cubicBezTo>
                    <a:close/>
                    <a:moveTo>
                      <a:pt x="12477" y="1"/>
                    </a:moveTo>
                    <a:cubicBezTo>
                      <a:pt x="12338" y="1"/>
                      <a:pt x="12181" y="36"/>
                      <a:pt x="12009" y="109"/>
                    </a:cubicBezTo>
                    <a:cubicBezTo>
                      <a:pt x="11875" y="176"/>
                      <a:pt x="11742" y="276"/>
                      <a:pt x="11609" y="376"/>
                    </a:cubicBezTo>
                    <a:lnTo>
                      <a:pt x="7906" y="3011"/>
                    </a:lnTo>
                    <a:lnTo>
                      <a:pt x="5838" y="4712"/>
                    </a:lnTo>
                    <a:cubicBezTo>
                      <a:pt x="5371" y="5212"/>
                      <a:pt x="4870" y="5646"/>
                      <a:pt x="4470" y="6146"/>
                    </a:cubicBezTo>
                    <a:cubicBezTo>
                      <a:pt x="1268" y="9849"/>
                      <a:pt x="0" y="14052"/>
                      <a:pt x="1335" y="18856"/>
                    </a:cubicBezTo>
                    <a:cubicBezTo>
                      <a:pt x="1635" y="18288"/>
                      <a:pt x="2235" y="17721"/>
                      <a:pt x="2202" y="17154"/>
                    </a:cubicBezTo>
                    <a:cubicBezTo>
                      <a:pt x="2335" y="15720"/>
                      <a:pt x="2202" y="14252"/>
                      <a:pt x="2202" y="12785"/>
                    </a:cubicBezTo>
                    <a:cubicBezTo>
                      <a:pt x="2202" y="12484"/>
                      <a:pt x="2002" y="12051"/>
                      <a:pt x="2502" y="12017"/>
                    </a:cubicBezTo>
                    <a:cubicBezTo>
                      <a:pt x="2533" y="12013"/>
                      <a:pt x="2561" y="12011"/>
                      <a:pt x="2587" y="12011"/>
                    </a:cubicBezTo>
                    <a:cubicBezTo>
                      <a:pt x="2986" y="12011"/>
                      <a:pt x="2869" y="12467"/>
                      <a:pt x="2869" y="12718"/>
                    </a:cubicBezTo>
                    <a:cubicBezTo>
                      <a:pt x="2902" y="13652"/>
                      <a:pt x="2902" y="14552"/>
                      <a:pt x="2902" y="15486"/>
                    </a:cubicBezTo>
                    <a:cubicBezTo>
                      <a:pt x="2902" y="15620"/>
                      <a:pt x="2936" y="15753"/>
                      <a:pt x="2969" y="16054"/>
                    </a:cubicBezTo>
                    <a:cubicBezTo>
                      <a:pt x="3403" y="15320"/>
                      <a:pt x="3703" y="14653"/>
                      <a:pt x="4137" y="14085"/>
                    </a:cubicBezTo>
                    <a:cubicBezTo>
                      <a:pt x="4704" y="13285"/>
                      <a:pt x="4937" y="12318"/>
                      <a:pt x="4804" y="11350"/>
                    </a:cubicBezTo>
                    <a:cubicBezTo>
                      <a:pt x="4737" y="10516"/>
                      <a:pt x="4670" y="9649"/>
                      <a:pt x="4637" y="8782"/>
                    </a:cubicBezTo>
                    <a:cubicBezTo>
                      <a:pt x="4604" y="8481"/>
                      <a:pt x="4604" y="8215"/>
                      <a:pt x="4637" y="7914"/>
                    </a:cubicBezTo>
                    <a:cubicBezTo>
                      <a:pt x="4637" y="7781"/>
                      <a:pt x="4837" y="7681"/>
                      <a:pt x="4937" y="7581"/>
                    </a:cubicBezTo>
                    <a:cubicBezTo>
                      <a:pt x="5037" y="7681"/>
                      <a:pt x="5237" y="7814"/>
                      <a:pt x="5237" y="7914"/>
                    </a:cubicBezTo>
                    <a:cubicBezTo>
                      <a:pt x="5304" y="8848"/>
                      <a:pt x="5371" y="9816"/>
                      <a:pt x="5437" y="10750"/>
                    </a:cubicBezTo>
                    <a:cubicBezTo>
                      <a:pt x="5471" y="10983"/>
                      <a:pt x="5504" y="11217"/>
                      <a:pt x="5538" y="11584"/>
                    </a:cubicBezTo>
                    <a:cubicBezTo>
                      <a:pt x="6271" y="10349"/>
                      <a:pt x="6939" y="9249"/>
                      <a:pt x="7606" y="8115"/>
                    </a:cubicBezTo>
                    <a:cubicBezTo>
                      <a:pt x="7672" y="7981"/>
                      <a:pt x="7706" y="7814"/>
                      <a:pt x="7672" y="7648"/>
                    </a:cubicBezTo>
                    <a:cubicBezTo>
                      <a:pt x="7639" y="6714"/>
                      <a:pt x="7606" y="5780"/>
                      <a:pt x="7572" y="4846"/>
                    </a:cubicBezTo>
                    <a:cubicBezTo>
                      <a:pt x="7572" y="4745"/>
                      <a:pt x="7506" y="4579"/>
                      <a:pt x="7572" y="4512"/>
                    </a:cubicBezTo>
                    <a:cubicBezTo>
                      <a:pt x="7672" y="4379"/>
                      <a:pt x="7806" y="4245"/>
                      <a:pt x="7939" y="4145"/>
                    </a:cubicBezTo>
                    <a:cubicBezTo>
                      <a:pt x="8006" y="4278"/>
                      <a:pt x="8173" y="4379"/>
                      <a:pt x="8173" y="4512"/>
                    </a:cubicBezTo>
                    <a:cubicBezTo>
                      <a:pt x="8273" y="5246"/>
                      <a:pt x="8306" y="5980"/>
                      <a:pt x="8373" y="6814"/>
                    </a:cubicBezTo>
                    <a:cubicBezTo>
                      <a:pt x="8506" y="6613"/>
                      <a:pt x="8573" y="6547"/>
                      <a:pt x="8640" y="6447"/>
                    </a:cubicBezTo>
                    <a:cubicBezTo>
                      <a:pt x="9340" y="5179"/>
                      <a:pt x="10041" y="3945"/>
                      <a:pt x="10708" y="2677"/>
                    </a:cubicBezTo>
                    <a:cubicBezTo>
                      <a:pt x="10808" y="2544"/>
                      <a:pt x="10841" y="2377"/>
                      <a:pt x="10941" y="2310"/>
                    </a:cubicBezTo>
                    <a:cubicBezTo>
                      <a:pt x="11028" y="2246"/>
                      <a:pt x="11128" y="2209"/>
                      <a:pt x="11233" y="2209"/>
                    </a:cubicBezTo>
                    <a:cubicBezTo>
                      <a:pt x="11290" y="2209"/>
                      <a:pt x="11349" y="2220"/>
                      <a:pt x="11408" y="2244"/>
                    </a:cubicBezTo>
                    <a:cubicBezTo>
                      <a:pt x="11475" y="2244"/>
                      <a:pt x="11542" y="2511"/>
                      <a:pt x="11475" y="2611"/>
                    </a:cubicBezTo>
                    <a:cubicBezTo>
                      <a:pt x="11375" y="2911"/>
                      <a:pt x="11242" y="3178"/>
                      <a:pt x="11108" y="3445"/>
                    </a:cubicBezTo>
                    <a:cubicBezTo>
                      <a:pt x="10541" y="4512"/>
                      <a:pt x="9941" y="5579"/>
                      <a:pt x="9374" y="6613"/>
                    </a:cubicBezTo>
                    <a:lnTo>
                      <a:pt x="9440" y="6714"/>
                    </a:lnTo>
                    <a:cubicBezTo>
                      <a:pt x="9841" y="6513"/>
                      <a:pt x="10241" y="6313"/>
                      <a:pt x="10641" y="6146"/>
                    </a:cubicBezTo>
                    <a:cubicBezTo>
                      <a:pt x="10710" y="6137"/>
                      <a:pt x="10775" y="6133"/>
                      <a:pt x="10839" y="6133"/>
                    </a:cubicBezTo>
                    <a:cubicBezTo>
                      <a:pt x="10992" y="6133"/>
                      <a:pt x="11133" y="6156"/>
                      <a:pt x="11275" y="6180"/>
                    </a:cubicBezTo>
                    <a:cubicBezTo>
                      <a:pt x="11175" y="6380"/>
                      <a:pt x="11108" y="6647"/>
                      <a:pt x="10941" y="6747"/>
                    </a:cubicBezTo>
                    <a:cubicBezTo>
                      <a:pt x="10274" y="7147"/>
                      <a:pt x="9607" y="7447"/>
                      <a:pt x="8940" y="7848"/>
                    </a:cubicBezTo>
                    <a:cubicBezTo>
                      <a:pt x="8673" y="7981"/>
                      <a:pt x="8440" y="8215"/>
                      <a:pt x="8239" y="8481"/>
                    </a:cubicBezTo>
                    <a:cubicBezTo>
                      <a:pt x="7606" y="9516"/>
                      <a:pt x="6972" y="10583"/>
                      <a:pt x="6371" y="11650"/>
                    </a:cubicBezTo>
                    <a:cubicBezTo>
                      <a:pt x="6572" y="11617"/>
                      <a:pt x="6738" y="11550"/>
                      <a:pt x="6939" y="11517"/>
                    </a:cubicBezTo>
                    <a:cubicBezTo>
                      <a:pt x="7706" y="11150"/>
                      <a:pt x="8440" y="10750"/>
                      <a:pt x="9240" y="10450"/>
                    </a:cubicBezTo>
                    <a:cubicBezTo>
                      <a:pt x="9284" y="10423"/>
                      <a:pt x="9335" y="10413"/>
                      <a:pt x="9391" y="10413"/>
                    </a:cubicBezTo>
                    <a:cubicBezTo>
                      <a:pt x="9546" y="10413"/>
                      <a:pt x="9735" y="10492"/>
                      <a:pt x="9907" y="10516"/>
                    </a:cubicBezTo>
                    <a:cubicBezTo>
                      <a:pt x="9774" y="10683"/>
                      <a:pt x="9707" y="10950"/>
                      <a:pt x="9540" y="11017"/>
                    </a:cubicBezTo>
                    <a:cubicBezTo>
                      <a:pt x="8473" y="11550"/>
                      <a:pt x="7372" y="12051"/>
                      <a:pt x="6271" y="12518"/>
                    </a:cubicBezTo>
                    <a:cubicBezTo>
                      <a:pt x="5871" y="12684"/>
                      <a:pt x="5538" y="12951"/>
                      <a:pt x="5337" y="13352"/>
                    </a:cubicBezTo>
                    <a:cubicBezTo>
                      <a:pt x="4804" y="14352"/>
                      <a:pt x="4237" y="15320"/>
                      <a:pt x="3703" y="16320"/>
                    </a:cubicBezTo>
                    <a:lnTo>
                      <a:pt x="3770" y="16354"/>
                    </a:lnTo>
                    <a:cubicBezTo>
                      <a:pt x="4604" y="15953"/>
                      <a:pt x="5437" y="15553"/>
                      <a:pt x="6271" y="15153"/>
                    </a:cubicBezTo>
                    <a:cubicBezTo>
                      <a:pt x="6331" y="15123"/>
                      <a:pt x="6439" y="15106"/>
                      <a:pt x="6544" y="15106"/>
                    </a:cubicBezTo>
                    <a:cubicBezTo>
                      <a:pt x="6674" y="15106"/>
                      <a:pt x="6802" y="15131"/>
                      <a:pt x="6838" y="15186"/>
                    </a:cubicBezTo>
                    <a:cubicBezTo>
                      <a:pt x="7039" y="15520"/>
                      <a:pt x="6772" y="15687"/>
                      <a:pt x="6505" y="15820"/>
                    </a:cubicBezTo>
                    <a:cubicBezTo>
                      <a:pt x="5437" y="16320"/>
                      <a:pt x="4370" y="16821"/>
                      <a:pt x="3336" y="17388"/>
                    </a:cubicBezTo>
                    <a:cubicBezTo>
                      <a:pt x="3102" y="17488"/>
                      <a:pt x="2936" y="17655"/>
                      <a:pt x="2802" y="17855"/>
                    </a:cubicBezTo>
                    <a:cubicBezTo>
                      <a:pt x="2469" y="18455"/>
                      <a:pt x="2168" y="19056"/>
                      <a:pt x="1868" y="19656"/>
                    </a:cubicBezTo>
                    <a:cubicBezTo>
                      <a:pt x="3836" y="19156"/>
                      <a:pt x="5704" y="18222"/>
                      <a:pt x="7272" y="16954"/>
                    </a:cubicBezTo>
                    <a:lnTo>
                      <a:pt x="7639" y="16587"/>
                    </a:lnTo>
                    <a:cubicBezTo>
                      <a:pt x="9741" y="14552"/>
                      <a:pt x="11442" y="12251"/>
                      <a:pt x="12042" y="9315"/>
                    </a:cubicBezTo>
                    <a:cubicBezTo>
                      <a:pt x="12442" y="7281"/>
                      <a:pt x="12709" y="5246"/>
                      <a:pt x="12976" y="3178"/>
                    </a:cubicBezTo>
                    <a:cubicBezTo>
                      <a:pt x="13076" y="2377"/>
                      <a:pt x="13110" y="1577"/>
                      <a:pt x="13110" y="743"/>
                    </a:cubicBezTo>
                    <a:cubicBezTo>
                      <a:pt x="13085" y="257"/>
                      <a:pt x="12849" y="1"/>
                      <a:pt x="1247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3"/>
              <p:cNvSpPr/>
              <p:nvPr/>
            </p:nvSpPr>
            <p:spPr>
              <a:xfrm>
                <a:off x="2664200" y="628826"/>
                <a:ext cx="449835" cy="774875"/>
              </a:xfrm>
              <a:custGeom>
                <a:avLst/>
                <a:gdLst/>
                <a:ahLst/>
                <a:cxnLst/>
                <a:rect l="l" t="t" r="r" b="b"/>
                <a:pathLst>
                  <a:path w="11376" h="19596" extrusionOk="0">
                    <a:moveTo>
                      <a:pt x="6205" y="9394"/>
                    </a:moveTo>
                    <a:lnTo>
                      <a:pt x="6172" y="9460"/>
                    </a:lnTo>
                    <a:lnTo>
                      <a:pt x="6172" y="9427"/>
                    </a:lnTo>
                    <a:lnTo>
                      <a:pt x="6205" y="9394"/>
                    </a:lnTo>
                    <a:close/>
                    <a:moveTo>
                      <a:pt x="11071" y="0"/>
                    </a:moveTo>
                    <a:cubicBezTo>
                      <a:pt x="10978" y="0"/>
                      <a:pt x="10893" y="24"/>
                      <a:pt x="10808" y="87"/>
                    </a:cubicBezTo>
                    <a:cubicBezTo>
                      <a:pt x="10675" y="154"/>
                      <a:pt x="10642" y="354"/>
                      <a:pt x="10575" y="487"/>
                    </a:cubicBezTo>
                    <a:cubicBezTo>
                      <a:pt x="9874" y="1722"/>
                      <a:pt x="9174" y="2989"/>
                      <a:pt x="8473" y="4223"/>
                    </a:cubicBezTo>
                    <a:cubicBezTo>
                      <a:pt x="8407" y="4323"/>
                      <a:pt x="8340" y="4423"/>
                      <a:pt x="8207" y="4590"/>
                    </a:cubicBezTo>
                    <a:cubicBezTo>
                      <a:pt x="8140" y="3756"/>
                      <a:pt x="8107" y="3022"/>
                      <a:pt x="8040" y="2289"/>
                    </a:cubicBezTo>
                    <a:cubicBezTo>
                      <a:pt x="8006" y="2155"/>
                      <a:pt x="7873" y="2055"/>
                      <a:pt x="7773" y="1922"/>
                    </a:cubicBezTo>
                    <a:cubicBezTo>
                      <a:pt x="7640" y="2022"/>
                      <a:pt x="7506" y="2155"/>
                      <a:pt x="7406" y="2289"/>
                    </a:cubicBezTo>
                    <a:cubicBezTo>
                      <a:pt x="7373" y="2355"/>
                      <a:pt x="7406" y="2522"/>
                      <a:pt x="7406" y="2622"/>
                    </a:cubicBezTo>
                    <a:cubicBezTo>
                      <a:pt x="7439" y="3556"/>
                      <a:pt x="7473" y="4490"/>
                      <a:pt x="7506" y="5424"/>
                    </a:cubicBezTo>
                    <a:cubicBezTo>
                      <a:pt x="7539" y="5591"/>
                      <a:pt x="7506" y="5758"/>
                      <a:pt x="7439" y="5925"/>
                    </a:cubicBezTo>
                    <a:cubicBezTo>
                      <a:pt x="6772" y="7025"/>
                      <a:pt x="6105" y="8159"/>
                      <a:pt x="5371" y="9360"/>
                    </a:cubicBezTo>
                    <a:cubicBezTo>
                      <a:pt x="5338" y="9027"/>
                      <a:pt x="5271" y="8793"/>
                      <a:pt x="5271" y="8526"/>
                    </a:cubicBezTo>
                    <a:cubicBezTo>
                      <a:pt x="5204" y="7592"/>
                      <a:pt x="5171" y="6658"/>
                      <a:pt x="5071" y="5691"/>
                    </a:cubicBezTo>
                    <a:cubicBezTo>
                      <a:pt x="5071" y="5591"/>
                      <a:pt x="4871" y="5491"/>
                      <a:pt x="4771" y="5357"/>
                    </a:cubicBezTo>
                    <a:cubicBezTo>
                      <a:pt x="4671" y="5491"/>
                      <a:pt x="4471" y="5591"/>
                      <a:pt x="4471" y="5691"/>
                    </a:cubicBezTo>
                    <a:cubicBezTo>
                      <a:pt x="4437" y="5991"/>
                      <a:pt x="4437" y="6291"/>
                      <a:pt x="4471" y="6558"/>
                    </a:cubicBezTo>
                    <a:cubicBezTo>
                      <a:pt x="4537" y="7426"/>
                      <a:pt x="4571" y="8293"/>
                      <a:pt x="4671" y="9127"/>
                    </a:cubicBezTo>
                    <a:cubicBezTo>
                      <a:pt x="4771" y="10094"/>
                      <a:pt x="4537" y="11062"/>
                      <a:pt x="3970" y="11862"/>
                    </a:cubicBezTo>
                    <a:cubicBezTo>
                      <a:pt x="3570" y="12463"/>
                      <a:pt x="3236" y="13096"/>
                      <a:pt x="2803" y="13864"/>
                    </a:cubicBezTo>
                    <a:cubicBezTo>
                      <a:pt x="2769" y="13563"/>
                      <a:pt x="2769" y="13397"/>
                      <a:pt x="2769" y="13263"/>
                    </a:cubicBezTo>
                    <a:cubicBezTo>
                      <a:pt x="2736" y="12362"/>
                      <a:pt x="2736" y="11428"/>
                      <a:pt x="2703" y="10528"/>
                    </a:cubicBezTo>
                    <a:cubicBezTo>
                      <a:pt x="2703" y="10238"/>
                      <a:pt x="2765" y="9792"/>
                      <a:pt x="2378" y="9792"/>
                    </a:cubicBezTo>
                    <a:cubicBezTo>
                      <a:pt x="2365" y="9792"/>
                      <a:pt x="2351" y="9793"/>
                      <a:pt x="2336" y="9794"/>
                    </a:cubicBezTo>
                    <a:cubicBezTo>
                      <a:pt x="1902" y="9827"/>
                      <a:pt x="2036" y="10261"/>
                      <a:pt x="2036" y="10595"/>
                    </a:cubicBezTo>
                    <a:cubicBezTo>
                      <a:pt x="2036" y="12029"/>
                      <a:pt x="2169" y="13497"/>
                      <a:pt x="2036" y="14964"/>
                    </a:cubicBezTo>
                    <a:cubicBezTo>
                      <a:pt x="1969" y="15531"/>
                      <a:pt x="1435" y="16098"/>
                      <a:pt x="1102" y="16666"/>
                    </a:cubicBezTo>
                    <a:cubicBezTo>
                      <a:pt x="1035" y="16866"/>
                      <a:pt x="968" y="17032"/>
                      <a:pt x="901" y="17199"/>
                    </a:cubicBezTo>
                    <a:cubicBezTo>
                      <a:pt x="635" y="17766"/>
                      <a:pt x="301" y="18300"/>
                      <a:pt x="67" y="18867"/>
                    </a:cubicBezTo>
                    <a:cubicBezTo>
                      <a:pt x="1" y="19067"/>
                      <a:pt x="34" y="19468"/>
                      <a:pt x="168" y="19534"/>
                    </a:cubicBezTo>
                    <a:cubicBezTo>
                      <a:pt x="232" y="19577"/>
                      <a:pt x="287" y="19596"/>
                      <a:pt x="336" y="19596"/>
                    </a:cubicBezTo>
                    <a:cubicBezTo>
                      <a:pt x="512" y="19596"/>
                      <a:pt x="596" y="19351"/>
                      <a:pt x="701" y="19167"/>
                    </a:cubicBezTo>
                    <a:cubicBezTo>
                      <a:pt x="1035" y="18600"/>
                      <a:pt x="1402" y="18033"/>
                      <a:pt x="1702" y="17433"/>
                    </a:cubicBezTo>
                    <a:cubicBezTo>
                      <a:pt x="2002" y="16832"/>
                      <a:pt x="2302" y="16232"/>
                      <a:pt x="2636" y="15631"/>
                    </a:cubicBezTo>
                    <a:cubicBezTo>
                      <a:pt x="2769" y="15431"/>
                      <a:pt x="2936" y="15265"/>
                      <a:pt x="3170" y="15164"/>
                    </a:cubicBezTo>
                    <a:cubicBezTo>
                      <a:pt x="4204" y="14597"/>
                      <a:pt x="5271" y="14097"/>
                      <a:pt x="6339" y="13563"/>
                    </a:cubicBezTo>
                    <a:cubicBezTo>
                      <a:pt x="6605" y="13463"/>
                      <a:pt x="6872" y="13296"/>
                      <a:pt x="6672" y="12963"/>
                    </a:cubicBezTo>
                    <a:cubicBezTo>
                      <a:pt x="6635" y="12908"/>
                      <a:pt x="6508" y="12883"/>
                      <a:pt x="6378" y="12883"/>
                    </a:cubicBezTo>
                    <a:cubicBezTo>
                      <a:pt x="6272" y="12883"/>
                      <a:pt x="6165" y="12900"/>
                      <a:pt x="6105" y="12930"/>
                    </a:cubicBezTo>
                    <a:cubicBezTo>
                      <a:pt x="5271" y="13296"/>
                      <a:pt x="4437" y="13730"/>
                      <a:pt x="3603" y="14130"/>
                    </a:cubicBezTo>
                    <a:lnTo>
                      <a:pt x="3470" y="14130"/>
                    </a:lnTo>
                    <a:lnTo>
                      <a:pt x="3537" y="14064"/>
                    </a:lnTo>
                    <a:cubicBezTo>
                      <a:pt x="4070" y="13096"/>
                      <a:pt x="4637" y="12096"/>
                      <a:pt x="5171" y="11095"/>
                    </a:cubicBezTo>
                    <a:cubicBezTo>
                      <a:pt x="5371" y="10728"/>
                      <a:pt x="5705" y="10428"/>
                      <a:pt x="6105" y="10294"/>
                    </a:cubicBezTo>
                    <a:cubicBezTo>
                      <a:pt x="7206" y="9827"/>
                      <a:pt x="8307" y="9327"/>
                      <a:pt x="9374" y="8793"/>
                    </a:cubicBezTo>
                    <a:cubicBezTo>
                      <a:pt x="9541" y="8693"/>
                      <a:pt x="9608" y="8460"/>
                      <a:pt x="9741" y="8260"/>
                    </a:cubicBezTo>
                    <a:cubicBezTo>
                      <a:pt x="9564" y="8234"/>
                      <a:pt x="9367" y="8170"/>
                      <a:pt x="9210" y="8170"/>
                    </a:cubicBezTo>
                    <a:cubicBezTo>
                      <a:pt x="9160" y="8170"/>
                      <a:pt x="9114" y="8177"/>
                      <a:pt x="9074" y="8193"/>
                    </a:cubicBezTo>
                    <a:cubicBezTo>
                      <a:pt x="8273" y="8526"/>
                      <a:pt x="7539" y="8927"/>
                      <a:pt x="6772" y="9260"/>
                    </a:cubicBezTo>
                    <a:cubicBezTo>
                      <a:pt x="6572" y="9327"/>
                      <a:pt x="6372" y="9360"/>
                      <a:pt x="6205" y="9394"/>
                    </a:cubicBezTo>
                    <a:cubicBezTo>
                      <a:pt x="6839" y="8360"/>
                      <a:pt x="7439" y="7292"/>
                      <a:pt x="8107" y="6225"/>
                    </a:cubicBezTo>
                    <a:cubicBezTo>
                      <a:pt x="8273" y="5958"/>
                      <a:pt x="8507" y="5758"/>
                      <a:pt x="8774" y="5591"/>
                    </a:cubicBezTo>
                    <a:cubicBezTo>
                      <a:pt x="9441" y="5224"/>
                      <a:pt x="10141" y="4924"/>
                      <a:pt x="10775" y="4524"/>
                    </a:cubicBezTo>
                    <a:cubicBezTo>
                      <a:pt x="10942" y="4423"/>
                      <a:pt x="11009" y="4157"/>
                      <a:pt x="11109" y="3956"/>
                    </a:cubicBezTo>
                    <a:cubicBezTo>
                      <a:pt x="10991" y="3917"/>
                      <a:pt x="10874" y="3901"/>
                      <a:pt x="10750" y="3901"/>
                    </a:cubicBezTo>
                    <a:cubicBezTo>
                      <a:pt x="10663" y="3901"/>
                      <a:pt x="10572" y="3909"/>
                      <a:pt x="10475" y="3923"/>
                    </a:cubicBezTo>
                    <a:cubicBezTo>
                      <a:pt x="10075" y="4090"/>
                      <a:pt x="9674" y="4257"/>
                      <a:pt x="9307" y="4490"/>
                    </a:cubicBezTo>
                    <a:lnTo>
                      <a:pt x="9161" y="4519"/>
                    </a:lnTo>
                    <a:lnTo>
                      <a:pt x="9161" y="4519"/>
                    </a:lnTo>
                    <a:cubicBezTo>
                      <a:pt x="9186" y="4476"/>
                      <a:pt x="9207" y="4450"/>
                      <a:pt x="9207" y="4423"/>
                    </a:cubicBezTo>
                    <a:cubicBezTo>
                      <a:pt x="9808" y="3356"/>
                      <a:pt x="10375" y="2289"/>
                      <a:pt x="10942" y="1221"/>
                    </a:cubicBezTo>
                    <a:cubicBezTo>
                      <a:pt x="11075" y="954"/>
                      <a:pt x="11209" y="687"/>
                      <a:pt x="11342" y="387"/>
                    </a:cubicBezTo>
                    <a:cubicBezTo>
                      <a:pt x="11376" y="287"/>
                      <a:pt x="11309" y="54"/>
                      <a:pt x="11242" y="20"/>
                    </a:cubicBezTo>
                    <a:cubicBezTo>
                      <a:pt x="11181" y="8"/>
                      <a:pt x="11124" y="0"/>
                      <a:pt x="1107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3"/>
              <p:cNvSpPr/>
              <p:nvPr/>
            </p:nvSpPr>
            <p:spPr>
              <a:xfrm>
                <a:off x="3057277" y="892091"/>
                <a:ext cx="33018" cy="29064"/>
              </a:xfrm>
              <a:custGeom>
                <a:avLst/>
                <a:gdLst/>
                <a:ahLst/>
                <a:cxnLst/>
                <a:rect l="l" t="t" r="r" b="b"/>
                <a:pathLst>
                  <a:path w="835" h="735" extrusionOk="0">
                    <a:moveTo>
                      <a:pt x="434" y="0"/>
                    </a:moveTo>
                    <a:cubicBezTo>
                      <a:pt x="267" y="100"/>
                      <a:pt x="134" y="267"/>
                      <a:pt x="34" y="434"/>
                    </a:cubicBezTo>
                    <a:cubicBezTo>
                      <a:pt x="0" y="467"/>
                      <a:pt x="234" y="734"/>
                      <a:pt x="300" y="734"/>
                    </a:cubicBezTo>
                    <a:cubicBezTo>
                      <a:pt x="501" y="634"/>
                      <a:pt x="667" y="501"/>
                      <a:pt x="834" y="367"/>
                    </a:cubicBezTo>
                    <a:cubicBezTo>
                      <a:pt x="634" y="167"/>
                      <a:pt x="467" y="0"/>
                      <a:pt x="4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3"/>
              <p:cNvSpPr/>
              <p:nvPr/>
            </p:nvSpPr>
            <p:spPr>
              <a:xfrm>
                <a:off x="2895040" y="778489"/>
                <a:ext cx="31674" cy="25268"/>
              </a:xfrm>
              <a:custGeom>
                <a:avLst/>
                <a:gdLst/>
                <a:ahLst/>
                <a:cxnLst/>
                <a:rect l="l" t="t" r="r" b="b"/>
                <a:pathLst>
                  <a:path w="801" h="639" extrusionOk="0">
                    <a:moveTo>
                      <a:pt x="436" y="0"/>
                    </a:moveTo>
                    <a:cubicBezTo>
                      <a:pt x="424" y="0"/>
                      <a:pt x="412" y="2"/>
                      <a:pt x="401" y="5"/>
                    </a:cubicBezTo>
                    <a:cubicBezTo>
                      <a:pt x="234" y="38"/>
                      <a:pt x="134" y="238"/>
                      <a:pt x="0" y="338"/>
                    </a:cubicBezTo>
                    <a:cubicBezTo>
                      <a:pt x="134" y="438"/>
                      <a:pt x="167" y="638"/>
                      <a:pt x="334" y="638"/>
                    </a:cubicBezTo>
                    <a:cubicBezTo>
                      <a:pt x="501" y="638"/>
                      <a:pt x="667" y="505"/>
                      <a:pt x="801" y="405"/>
                    </a:cubicBezTo>
                    <a:lnTo>
                      <a:pt x="801" y="238"/>
                    </a:lnTo>
                    <a:cubicBezTo>
                      <a:pt x="679" y="147"/>
                      <a:pt x="558" y="0"/>
                      <a:pt x="43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3"/>
              <p:cNvSpPr/>
              <p:nvPr/>
            </p:nvSpPr>
            <p:spPr>
              <a:xfrm>
                <a:off x="2992627" y="1091101"/>
                <a:ext cx="34323" cy="26573"/>
              </a:xfrm>
              <a:custGeom>
                <a:avLst/>
                <a:gdLst/>
                <a:ahLst/>
                <a:cxnLst/>
                <a:rect l="l" t="t" r="r" b="b"/>
                <a:pathLst>
                  <a:path w="868" h="672" extrusionOk="0">
                    <a:moveTo>
                      <a:pt x="450" y="1"/>
                    </a:moveTo>
                    <a:cubicBezTo>
                      <a:pt x="445" y="1"/>
                      <a:pt x="439" y="2"/>
                      <a:pt x="434" y="4"/>
                    </a:cubicBezTo>
                    <a:cubicBezTo>
                      <a:pt x="234" y="71"/>
                      <a:pt x="101" y="204"/>
                      <a:pt x="34" y="371"/>
                    </a:cubicBezTo>
                    <a:cubicBezTo>
                      <a:pt x="1" y="405"/>
                      <a:pt x="234" y="671"/>
                      <a:pt x="268" y="671"/>
                    </a:cubicBezTo>
                    <a:cubicBezTo>
                      <a:pt x="501" y="571"/>
                      <a:pt x="701" y="471"/>
                      <a:pt x="868" y="338"/>
                    </a:cubicBezTo>
                    <a:cubicBezTo>
                      <a:pt x="652" y="184"/>
                      <a:pt x="521" y="1"/>
                      <a:pt x="450"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3"/>
              <p:cNvSpPr/>
              <p:nvPr/>
            </p:nvSpPr>
            <p:spPr>
              <a:xfrm>
                <a:off x="3013742" y="880070"/>
                <a:ext cx="33018" cy="25386"/>
              </a:xfrm>
              <a:custGeom>
                <a:avLst/>
                <a:gdLst/>
                <a:ahLst/>
                <a:cxnLst/>
                <a:rect l="l" t="t" r="r" b="b"/>
                <a:pathLst>
                  <a:path w="835" h="642" extrusionOk="0">
                    <a:moveTo>
                      <a:pt x="331" y="0"/>
                    </a:moveTo>
                    <a:cubicBezTo>
                      <a:pt x="321" y="0"/>
                      <a:pt x="311" y="2"/>
                      <a:pt x="301" y="4"/>
                    </a:cubicBezTo>
                    <a:cubicBezTo>
                      <a:pt x="201" y="38"/>
                      <a:pt x="100" y="238"/>
                      <a:pt x="0" y="371"/>
                    </a:cubicBezTo>
                    <a:cubicBezTo>
                      <a:pt x="134" y="471"/>
                      <a:pt x="301" y="638"/>
                      <a:pt x="401" y="638"/>
                    </a:cubicBezTo>
                    <a:cubicBezTo>
                      <a:pt x="408" y="640"/>
                      <a:pt x="416" y="642"/>
                      <a:pt x="424" y="642"/>
                    </a:cubicBezTo>
                    <a:cubicBezTo>
                      <a:pt x="521" y="642"/>
                      <a:pt x="649" y="459"/>
                      <a:pt x="834" y="304"/>
                    </a:cubicBezTo>
                    <a:cubicBezTo>
                      <a:pt x="618" y="181"/>
                      <a:pt x="459" y="0"/>
                      <a:pt x="33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3"/>
              <p:cNvSpPr/>
              <p:nvPr/>
            </p:nvSpPr>
            <p:spPr>
              <a:xfrm>
                <a:off x="2788200" y="1018543"/>
                <a:ext cx="34323" cy="23963"/>
              </a:xfrm>
              <a:custGeom>
                <a:avLst/>
                <a:gdLst/>
                <a:ahLst/>
                <a:cxnLst/>
                <a:rect l="l" t="t" r="r" b="b"/>
                <a:pathLst>
                  <a:path w="868" h="606" extrusionOk="0">
                    <a:moveTo>
                      <a:pt x="369" y="0"/>
                    </a:moveTo>
                    <a:cubicBezTo>
                      <a:pt x="357" y="0"/>
                      <a:pt x="346" y="2"/>
                      <a:pt x="334" y="5"/>
                    </a:cubicBezTo>
                    <a:cubicBezTo>
                      <a:pt x="200" y="38"/>
                      <a:pt x="100" y="205"/>
                      <a:pt x="0" y="305"/>
                    </a:cubicBezTo>
                    <a:cubicBezTo>
                      <a:pt x="100" y="405"/>
                      <a:pt x="200" y="605"/>
                      <a:pt x="334" y="605"/>
                    </a:cubicBezTo>
                    <a:cubicBezTo>
                      <a:pt x="467" y="605"/>
                      <a:pt x="601" y="438"/>
                      <a:pt x="868" y="272"/>
                    </a:cubicBezTo>
                    <a:cubicBezTo>
                      <a:pt x="624" y="150"/>
                      <a:pt x="492" y="0"/>
                      <a:pt x="369"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3"/>
              <p:cNvSpPr/>
              <p:nvPr/>
            </p:nvSpPr>
            <p:spPr>
              <a:xfrm>
                <a:off x="2953047" y="1062236"/>
                <a:ext cx="25109" cy="29064"/>
              </a:xfrm>
              <a:custGeom>
                <a:avLst/>
                <a:gdLst/>
                <a:ahLst/>
                <a:cxnLst/>
                <a:rect l="l" t="t" r="r" b="b"/>
                <a:pathLst>
                  <a:path w="635" h="735" extrusionOk="0">
                    <a:moveTo>
                      <a:pt x="301" y="0"/>
                    </a:moveTo>
                    <a:cubicBezTo>
                      <a:pt x="168" y="234"/>
                      <a:pt x="1" y="334"/>
                      <a:pt x="1" y="434"/>
                    </a:cubicBezTo>
                    <a:cubicBezTo>
                      <a:pt x="34" y="568"/>
                      <a:pt x="168" y="701"/>
                      <a:pt x="301" y="734"/>
                    </a:cubicBezTo>
                    <a:cubicBezTo>
                      <a:pt x="401" y="734"/>
                      <a:pt x="635" y="568"/>
                      <a:pt x="635" y="467"/>
                    </a:cubicBezTo>
                    <a:cubicBezTo>
                      <a:pt x="601" y="334"/>
                      <a:pt x="468" y="201"/>
                      <a:pt x="3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18;p3"/>
              <p:cNvSpPr/>
              <p:nvPr/>
            </p:nvSpPr>
            <p:spPr>
              <a:xfrm>
                <a:off x="3013742" y="1034518"/>
                <a:ext cx="23765" cy="27759"/>
              </a:xfrm>
              <a:custGeom>
                <a:avLst/>
                <a:gdLst/>
                <a:ahLst/>
                <a:cxnLst/>
                <a:rect l="l" t="t" r="r" b="b"/>
                <a:pathLst>
                  <a:path w="601" h="702" extrusionOk="0">
                    <a:moveTo>
                      <a:pt x="234" y="1"/>
                    </a:moveTo>
                    <a:cubicBezTo>
                      <a:pt x="167" y="101"/>
                      <a:pt x="0" y="234"/>
                      <a:pt x="0" y="335"/>
                    </a:cubicBezTo>
                    <a:cubicBezTo>
                      <a:pt x="0" y="435"/>
                      <a:pt x="167" y="535"/>
                      <a:pt x="301" y="701"/>
                    </a:cubicBezTo>
                    <a:cubicBezTo>
                      <a:pt x="434" y="501"/>
                      <a:pt x="601" y="435"/>
                      <a:pt x="567" y="301"/>
                    </a:cubicBezTo>
                    <a:cubicBezTo>
                      <a:pt x="501" y="168"/>
                      <a:pt x="334" y="101"/>
                      <a:pt x="234"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3"/>
              <p:cNvSpPr/>
              <p:nvPr/>
            </p:nvSpPr>
            <p:spPr>
              <a:xfrm>
                <a:off x="3059887" y="853854"/>
                <a:ext cx="27759" cy="22460"/>
              </a:xfrm>
              <a:custGeom>
                <a:avLst/>
                <a:gdLst/>
                <a:ahLst/>
                <a:cxnLst/>
                <a:rect l="l" t="t" r="r" b="b"/>
                <a:pathLst>
                  <a:path w="702" h="568" extrusionOk="0">
                    <a:moveTo>
                      <a:pt x="301" y="0"/>
                    </a:moveTo>
                    <a:cubicBezTo>
                      <a:pt x="201" y="33"/>
                      <a:pt x="101" y="167"/>
                      <a:pt x="1" y="267"/>
                    </a:cubicBezTo>
                    <a:cubicBezTo>
                      <a:pt x="101" y="367"/>
                      <a:pt x="234" y="534"/>
                      <a:pt x="334" y="567"/>
                    </a:cubicBezTo>
                    <a:cubicBezTo>
                      <a:pt x="401" y="567"/>
                      <a:pt x="535" y="400"/>
                      <a:pt x="701" y="267"/>
                    </a:cubicBezTo>
                    <a:cubicBezTo>
                      <a:pt x="501" y="133"/>
                      <a:pt x="401" y="0"/>
                      <a:pt x="3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3"/>
              <p:cNvSpPr/>
              <p:nvPr/>
            </p:nvSpPr>
            <p:spPr>
              <a:xfrm>
                <a:off x="2782902" y="955396"/>
                <a:ext cx="22460" cy="26414"/>
              </a:xfrm>
              <a:custGeom>
                <a:avLst/>
                <a:gdLst/>
                <a:ahLst/>
                <a:cxnLst/>
                <a:rect l="l" t="t" r="r" b="b"/>
                <a:pathLst>
                  <a:path w="568" h="668" extrusionOk="0">
                    <a:moveTo>
                      <a:pt x="334" y="1"/>
                    </a:moveTo>
                    <a:cubicBezTo>
                      <a:pt x="201" y="34"/>
                      <a:pt x="68" y="101"/>
                      <a:pt x="34" y="234"/>
                    </a:cubicBezTo>
                    <a:cubicBezTo>
                      <a:pt x="1" y="334"/>
                      <a:pt x="168" y="468"/>
                      <a:pt x="268" y="668"/>
                    </a:cubicBezTo>
                    <a:cubicBezTo>
                      <a:pt x="435" y="468"/>
                      <a:pt x="568" y="367"/>
                      <a:pt x="568" y="267"/>
                    </a:cubicBezTo>
                    <a:cubicBezTo>
                      <a:pt x="535" y="134"/>
                      <a:pt x="435" y="34"/>
                      <a:pt x="334"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3"/>
              <p:cNvSpPr/>
              <p:nvPr/>
            </p:nvSpPr>
            <p:spPr>
              <a:xfrm>
                <a:off x="3009788" y="655991"/>
                <a:ext cx="29064" cy="21155"/>
              </a:xfrm>
              <a:custGeom>
                <a:avLst/>
                <a:gdLst/>
                <a:ahLst/>
                <a:cxnLst/>
                <a:rect l="l" t="t" r="r" b="b"/>
                <a:pathLst>
                  <a:path w="735" h="535" extrusionOk="0">
                    <a:moveTo>
                      <a:pt x="267" y="0"/>
                    </a:moveTo>
                    <a:cubicBezTo>
                      <a:pt x="167" y="34"/>
                      <a:pt x="100" y="201"/>
                      <a:pt x="0" y="267"/>
                    </a:cubicBezTo>
                    <a:cubicBezTo>
                      <a:pt x="100" y="367"/>
                      <a:pt x="200" y="501"/>
                      <a:pt x="301" y="534"/>
                    </a:cubicBezTo>
                    <a:cubicBezTo>
                      <a:pt x="401" y="534"/>
                      <a:pt x="501" y="401"/>
                      <a:pt x="734" y="267"/>
                    </a:cubicBezTo>
                    <a:cubicBezTo>
                      <a:pt x="501" y="134"/>
                      <a:pt x="401" y="0"/>
                      <a:pt x="267"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2" name="Google Shape;122;p3"/>
            <p:cNvGrpSpPr/>
            <p:nvPr/>
          </p:nvGrpSpPr>
          <p:grpSpPr>
            <a:xfrm>
              <a:off x="1999250" y="1231363"/>
              <a:ext cx="755005" cy="1254655"/>
              <a:chOff x="1853225" y="577788"/>
              <a:chExt cx="755005" cy="1254655"/>
            </a:xfrm>
          </p:grpSpPr>
          <p:sp>
            <p:nvSpPr>
              <p:cNvPr id="123" name="Google Shape;123;p3"/>
              <p:cNvSpPr/>
              <p:nvPr/>
            </p:nvSpPr>
            <p:spPr>
              <a:xfrm flipH="1">
                <a:off x="1853225" y="577788"/>
                <a:ext cx="755005" cy="1132047"/>
              </a:xfrm>
              <a:custGeom>
                <a:avLst/>
                <a:gdLst/>
                <a:ahLst/>
                <a:cxnLst/>
                <a:rect l="l" t="t" r="r" b="b"/>
                <a:pathLst>
                  <a:path w="13110" h="19657" extrusionOk="0">
                    <a:moveTo>
                      <a:pt x="9274" y="2911"/>
                    </a:moveTo>
                    <a:cubicBezTo>
                      <a:pt x="9340" y="2911"/>
                      <a:pt x="9474" y="3044"/>
                      <a:pt x="9707" y="3144"/>
                    </a:cubicBezTo>
                    <a:cubicBezTo>
                      <a:pt x="9494" y="3266"/>
                      <a:pt x="9420" y="3415"/>
                      <a:pt x="9333" y="3415"/>
                    </a:cubicBezTo>
                    <a:cubicBezTo>
                      <a:pt x="9324" y="3415"/>
                      <a:pt x="9316" y="3414"/>
                      <a:pt x="9307" y="3411"/>
                    </a:cubicBezTo>
                    <a:cubicBezTo>
                      <a:pt x="9173" y="3411"/>
                      <a:pt x="9107" y="3278"/>
                      <a:pt x="8973" y="3178"/>
                    </a:cubicBezTo>
                    <a:cubicBezTo>
                      <a:pt x="9073" y="3078"/>
                      <a:pt x="9207" y="2944"/>
                      <a:pt x="9274" y="2911"/>
                    </a:cubicBezTo>
                    <a:close/>
                    <a:moveTo>
                      <a:pt x="6500" y="5975"/>
                    </a:moveTo>
                    <a:cubicBezTo>
                      <a:pt x="6601" y="5975"/>
                      <a:pt x="6750" y="6122"/>
                      <a:pt x="6872" y="6213"/>
                    </a:cubicBezTo>
                    <a:lnTo>
                      <a:pt x="6872" y="6380"/>
                    </a:lnTo>
                    <a:cubicBezTo>
                      <a:pt x="6738" y="6480"/>
                      <a:pt x="6505" y="6613"/>
                      <a:pt x="6405" y="6613"/>
                    </a:cubicBezTo>
                    <a:cubicBezTo>
                      <a:pt x="6305" y="6613"/>
                      <a:pt x="6171" y="6413"/>
                      <a:pt x="6071" y="6313"/>
                    </a:cubicBezTo>
                    <a:cubicBezTo>
                      <a:pt x="6205" y="6213"/>
                      <a:pt x="6338" y="6013"/>
                      <a:pt x="6472" y="5980"/>
                    </a:cubicBezTo>
                    <a:cubicBezTo>
                      <a:pt x="6480" y="5977"/>
                      <a:pt x="6490" y="5975"/>
                      <a:pt x="6500" y="5975"/>
                    </a:cubicBezTo>
                    <a:close/>
                    <a:moveTo>
                      <a:pt x="10508" y="7914"/>
                    </a:moveTo>
                    <a:cubicBezTo>
                      <a:pt x="10636" y="7914"/>
                      <a:pt x="10734" y="8038"/>
                      <a:pt x="10919" y="8166"/>
                    </a:cubicBezTo>
                    <a:lnTo>
                      <a:pt x="10919" y="8166"/>
                    </a:lnTo>
                    <a:cubicBezTo>
                      <a:pt x="10778" y="8288"/>
                      <a:pt x="10684" y="8452"/>
                      <a:pt x="10571" y="8452"/>
                    </a:cubicBezTo>
                    <a:cubicBezTo>
                      <a:pt x="10561" y="8452"/>
                      <a:pt x="10551" y="8451"/>
                      <a:pt x="10541" y="8448"/>
                    </a:cubicBezTo>
                    <a:cubicBezTo>
                      <a:pt x="10441" y="8448"/>
                      <a:pt x="10341" y="8281"/>
                      <a:pt x="10241" y="8181"/>
                    </a:cubicBezTo>
                    <a:cubicBezTo>
                      <a:pt x="10341" y="8081"/>
                      <a:pt x="10408" y="7948"/>
                      <a:pt x="10508" y="7914"/>
                    </a:cubicBezTo>
                    <a:close/>
                    <a:moveTo>
                      <a:pt x="9404" y="8544"/>
                    </a:moveTo>
                    <a:cubicBezTo>
                      <a:pt x="9532" y="8544"/>
                      <a:pt x="9691" y="8725"/>
                      <a:pt x="9907" y="8848"/>
                    </a:cubicBezTo>
                    <a:cubicBezTo>
                      <a:pt x="9722" y="9003"/>
                      <a:pt x="9651" y="9186"/>
                      <a:pt x="9509" y="9186"/>
                    </a:cubicBezTo>
                    <a:cubicBezTo>
                      <a:pt x="9498" y="9186"/>
                      <a:pt x="9486" y="9184"/>
                      <a:pt x="9474" y="9182"/>
                    </a:cubicBezTo>
                    <a:cubicBezTo>
                      <a:pt x="9340" y="9182"/>
                      <a:pt x="9207" y="9015"/>
                      <a:pt x="9073" y="8915"/>
                    </a:cubicBezTo>
                    <a:cubicBezTo>
                      <a:pt x="9173" y="8782"/>
                      <a:pt x="9274" y="8548"/>
                      <a:pt x="9374" y="8548"/>
                    </a:cubicBezTo>
                    <a:cubicBezTo>
                      <a:pt x="9384" y="8546"/>
                      <a:pt x="9394" y="8544"/>
                      <a:pt x="9404" y="8544"/>
                    </a:cubicBezTo>
                    <a:close/>
                    <a:moveTo>
                      <a:pt x="10608" y="8848"/>
                    </a:moveTo>
                    <a:cubicBezTo>
                      <a:pt x="10641" y="8848"/>
                      <a:pt x="10808" y="9015"/>
                      <a:pt x="11008" y="9215"/>
                    </a:cubicBezTo>
                    <a:cubicBezTo>
                      <a:pt x="10841" y="9349"/>
                      <a:pt x="10641" y="9482"/>
                      <a:pt x="10441" y="9582"/>
                    </a:cubicBezTo>
                    <a:cubicBezTo>
                      <a:pt x="10439" y="9584"/>
                      <a:pt x="10437" y="9585"/>
                      <a:pt x="10434" y="9585"/>
                    </a:cubicBezTo>
                    <a:cubicBezTo>
                      <a:pt x="10384" y="9585"/>
                      <a:pt x="10174" y="9314"/>
                      <a:pt x="10174" y="9282"/>
                    </a:cubicBezTo>
                    <a:cubicBezTo>
                      <a:pt x="10274" y="9115"/>
                      <a:pt x="10441" y="8948"/>
                      <a:pt x="10608" y="8848"/>
                    </a:cubicBezTo>
                    <a:close/>
                    <a:moveTo>
                      <a:pt x="3569" y="10450"/>
                    </a:moveTo>
                    <a:cubicBezTo>
                      <a:pt x="3670" y="10483"/>
                      <a:pt x="3770" y="10583"/>
                      <a:pt x="3803" y="10716"/>
                    </a:cubicBezTo>
                    <a:cubicBezTo>
                      <a:pt x="3803" y="10850"/>
                      <a:pt x="3670" y="10950"/>
                      <a:pt x="3503" y="11150"/>
                    </a:cubicBezTo>
                    <a:lnTo>
                      <a:pt x="3503" y="11117"/>
                    </a:lnTo>
                    <a:cubicBezTo>
                      <a:pt x="3403" y="10917"/>
                      <a:pt x="3236" y="10783"/>
                      <a:pt x="3269" y="10716"/>
                    </a:cubicBezTo>
                    <a:cubicBezTo>
                      <a:pt x="3303" y="10583"/>
                      <a:pt x="3436" y="10483"/>
                      <a:pt x="3569" y="10450"/>
                    </a:cubicBezTo>
                    <a:close/>
                    <a:moveTo>
                      <a:pt x="3731" y="12046"/>
                    </a:moveTo>
                    <a:cubicBezTo>
                      <a:pt x="3833" y="12046"/>
                      <a:pt x="3993" y="12196"/>
                      <a:pt x="4237" y="12318"/>
                    </a:cubicBezTo>
                    <a:cubicBezTo>
                      <a:pt x="3970" y="12484"/>
                      <a:pt x="3803" y="12651"/>
                      <a:pt x="3703" y="12651"/>
                    </a:cubicBezTo>
                    <a:cubicBezTo>
                      <a:pt x="3603" y="12651"/>
                      <a:pt x="3469" y="12451"/>
                      <a:pt x="3369" y="12351"/>
                    </a:cubicBezTo>
                    <a:cubicBezTo>
                      <a:pt x="3469" y="12251"/>
                      <a:pt x="3603" y="12084"/>
                      <a:pt x="3703" y="12051"/>
                    </a:cubicBezTo>
                    <a:cubicBezTo>
                      <a:pt x="3712" y="12048"/>
                      <a:pt x="3721" y="12046"/>
                      <a:pt x="3731" y="12046"/>
                    </a:cubicBezTo>
                    <a:close/>
                    <a:moveTo>
                      <a:pt x="9307" y="12451"/>
                    </a:moveTo>
                    <a:cubicBezTo>
                      <a:pt x="9407" y="12551"/>
                      <a:pt x="9607" y="12684"/>
                      <a:pt x="9640" y="12751"/>
                    </a:cubicBezTo>
                    <a:cubicBezTo>
                      <a:pt x="9640" y="12851"/>
                      <a:pt x="9507" y="12985"/>
                      <a:pt x="9374" y="13185"/>
                    </a:cubicBezTo>
                    <a:lnTo>
                      <a:pt x="9374" y="13151"/>
                    </a:lnTo>
                    <a:cubicBezTo>
                      <a:pt x="9240" y="12985"/>
                      <a:pt x="9073" y="12885"/>
                      <a:pt x="9073" y="12785"/>
                    </a:cubicBezTo>
                    <a:cubicBezTo>
                      <a:pt x="9073" y="12684"/>
                      <a:pt x="9240" y="12551"/>
                      <a:pt x="9307" y="12451"/>
                    </a:cubicBezTo>
                    <a:close/>
                    <a:moveTo>
                      <a:pt x="7839" y="13151"/>
                    </a:moveTo>
                    <a:cubicBezTo>
                      <a:pt x="8006" y="13385"/>
                      <a:pt x="8139" y="13485"/>
                      <a:pt x="8173" y="13652"/>
                    </a:cubicBezTo>
                    <a:cubicBezTo>
                      <a:pt x="8173" y="13719"/>
                      <a:pt x="7939" y="13885"/>
                      <a:pt x="7839" y="13885"/>
                    </a:cubicBezTo>
                    <a:cubicBezTo>
                      <a:pt x="7706" y="13852"/>
                      <a:pt x="7572" y="13752"/>
                      <a:pt x="7539" y="13618"/>
                    </a:cubicBezTo>
                    <a:cubicBezTo>
                      <a:pt x="7539" y="13485"/>
                      <a:pt x="7706" y="13385"/>
                      <a:pt x="7839" y="13151"/>
                    </a:cubicBezTo>
                    <a:close/>
                    <a:moveTo>
                      <a:pt x="8989" y="13882"/>
                    </a:moveTo>
                    <a:cubicBezTo>
                      <a:pt x="9060" y="13882"/>
                      <a:pt x="9191" y="14065"/>
                      <a:pt x="9407" y="14219"/>
                    </a:cubicBezTo>
                    <a:cubicBezTo>
                      <a:pt x="9240" y="14352"/>
                      <a:pt x="9040" y="14452"/>
                      <a:pt x="8807" y="14552"/>
                    </a:cubicBezTo>
                    <a:cubicBezTo>
                      <a:pt x="8805" y="14554"/>
                      <a:pt x="8802" y="14555"/>
                      <a:pt x="8800" y="14555"/>
                    </a:cubicBezTo>
                    <a:cubicBezTo>
                      <a:pt x="8749" y="14555"/>
                      <a:pt x="8541" y="14284"/>
                      <a:pt x="8573" y="14252"/>
                    </a:cubicBezTo>
                    <a:cubicBezTo>
                      <a:pt x="8640" y="14085"/>
                      <a:pt x="8773" y="13952"/>
                      <a:pt x="8973" y="13885"/>
                    </a:cubicBezTo>
                    <a:cubicBezTo>
                      <a:pt x="8978" y="13883"/>
                      <a:pt x="8984" y="13882"/>
                      <a:pt x="8989" y="13882"/>
                    </a:cubicBezTo>
                    <a:close/>
                    <a:moveTo>
                      <a:pt x="12477" y="1"/>
                    </a:moveTo>
                    <a:cubicBezTo>
                      <a:pt x="12338" y="1"/>
                      <a:pt x="12181" y="36"/>
                      <a:pt x="12009" y="109"/>
                    </a:cubicBezTo>
                    <a:cubicBezTo>
                      <a:pt x="11875" y="176"/>
                      <a:pt x="11742" y="276"/>
                      <a:pt x="11609" y="376"/>
                    </a:cubicBezTo>
                    <a:lnTo>
                      <a:pt x="7906" y="3011"/>
                    </a:lnTo>
                    <a:lnTo>
                      <a:pt x="5838" y="4712"/>
                    </a:lnTo>
                    <a:cubicBezTo>
                      <a:pt x="5371" y="5212"/>
                      <a:pt x="4870" y="5646"/>
                      <a:pt x="4470" y="6146"/>
                    </a:cubicBezTo>
                    <a:cubicBezTo>
                      <a:pt x="1268" y="9849"/>
                      <a:pt x="0" y="14052"/>
                      <a:pt x="1335" y="18856"/>
                    </a:cubicBezTo>
                    <a:cubicBezTo>
                      <a:pt x="1635" y="18288"/>
                      <a:pt x="2235" y="17721"/>
                      <a:pt x="2202" y="17154"/>
                    </a:cubicBezTo>
                    <a:cubicBezTo>
                      <a:pt x="2335" y="15720"/>
                      <a:pt x="2202" y="14252"/>
                      <a:pt x="2202" y="12785"/>
                    </a:cubicBezTo>
                    <a:cubicBezTo>
                      <a:pt x="2202" y="12484"/>
                      <a:pt x="2002" y="12051"/>
                      <a:pt x="2502" y="12017"/>
                    </a:cubicBezTo>
                    <a:cubicBezTo>
                      <a:pt x="2533" y="12013"/>
                      <a:pt x="2561" y="12011"/>
                      <a:pt x="2587" y="12011"/>
                    </a:cubicBezTo>
                    <a:cubicBezTo>
                      <a:pt x="2986" y="12011"/>
                      <a:pt x="2869" y="12467"/>
                      <a:pt x="2869" y="12718"/>
                    </a:cubicBezTo>
                    <a:cubicBezTo>
                      <a:pt x="2902" y="13652"/>
                      <a:pt x="2902" y="14552"/>
                      <a:pt x="2902" y="15486"/>
                    </a:cubicBezTo>
                    <a:cubicBezTo>
                      <a:pt x="2902" y="15620"/>
                      <a:pt x="2936" y="15753"/>
                      <a:pt x="2969" y="16054"/>
                    </a:cubicBezTo>
                    <a:cubicBezTo>
                      <a:pt x="3403" y="15320"/>
                      <a:pt x="3703" y="14653"/>
                      <a:pt x="4137" y="14085"/>
                    </a:cubicBezTo>
                    <a:cubicBezTo>
                      <a:pt x="4704" y="13285"/>
                      <a:pt x="4937" y="12318"/>
                      <a:pt x="4804" y="11350"/>
                    </a:cubicBezTo>
                    <a:cubicBezTo>
                      <a:pt x="4737" y="10516"/>
                      <a:pt x="4670" y="9649"/>
                      <a:pt x="4637" y="8782"/>
                    </a:cubicBezTo>
                    <a:cubicBezTo>
                      <a:pt x="4604" y="8481"/>
                      <a:pt x="4604" y="8215"/>
                      <a:pt x="4637" y="7914"/>
                    </a:cubicBezTo>
                    <a:cubicBezTo>
                      <a:pt x="4637" y="7781"/>
                      <a:pt x="4837" y="7681"/>
                      <a:pt x="4937" y="7581"/>
                    </a:cubicBezTo>
                    <a:cubicBezTo>
                      <a:pt x="5037" y="7681"/>
                      <a:pt x="5237" y="7814"/>
                      <a:pt x="5237" y="7914"/>
                    </a:cubicBezTo>
                    <a:cubicBezTo>
                      <a:pt x="5304" y="8848"/>
                      <a:pt x="5371" y="9816"/>
                      <a:pt x="5437" y="10750"/>
                    </a:cubicBezTo>
                    <a:cubicBezTo>
                      <a:pt x="5471" y="10983"/>
                      <a:pt x="5504" y="11217"/>
                      <a:pt x="5538" y="11584"/>
                    </a:cubicBezTo>
                    <a:cubicBezTo>
                      <a:pt x="6271" y="10349"/>
                      <a:pt x="6939" y="9249"/>
                      <a:pt x="7606" y="8115"/>
                    </a:cubicBezTo>
                    <a:cubicBezTo>
                      <a:pt x="7672" y="7981"/>
                      <a:pt x="7706" y="7814"/>
                      <a:pt x="7672" y="7648"/>
                    </a:cubicBezTo>
                    <a:cubicBezTo>
                      <a:pt x="7639" y="6714"/>
                      <a:pt x="7606" y="5780"/>
                      <a:pt x="7572" y="4846"/>
                    </a:cubicBezTo>
                    <a:cubicBezTo>
                      <a:pt x="7572" y="4745"/>
                      <a:pt x="7506" y="4579"/>
                      <a:pt x="7572" y="4512"/>
                    </a:cubicBezTo>
                    <a:cubicBezTo>
                      <a:pt x="7672" y="4379"/>
                      <a:pt x="7806" y="4245"/>
                      <a:pt x="7939" y="4145"/>
                    </a:cubicBezTo>
                    <a:cubicBezTo>
                      <a:pt x="8006" y="4278"/>
                      <a:pt x="8173" y="4379"/>
                      <a:pt x="8173" y="4512"/>
                    </a:cubicBezTo>
                    <a:cubicBezTo>
                      <a:pt x="8273" y="5246"/>
                      <a:pt x="8306" y="5980"/>
                      <a:pt x="8373" y="6814"/>
                    </a:cubicBezTo>
                    <a:cubicBezTo>
                      <a:pt x="8506" y="6613"/>
                      <a:pt x="8573" y="6547"/>
                      <a:pt x="8640" y="6447"/>
                    </a:cubicBezTo>
                    <a:cubicBezTo>
                      <a:pt x="9340" y="5179"/>
                      <a:pt x="10041" y="3945"/>
                      <a:pt x="10708" y="2677"/>
                    </a:cubicBezTo>
                    <a:cubicBezTo>
                      <a:pt x="10808" y="2544"/>
                      <a:pt x="10841" y="2377"/>
                      <a:pt x="10941" y="2310"/>
                    </a:cubicBezTo>
                    <a:cubicBezTo>
                      <a:pt x="11028" y="2246"/>
                      <a:pt x="11128" y="2209"/>
                      <a:pt x="11233" y="2209"/>
                    </a:cubicBezTo>
                    <a:cubicBezTo>
                      <a:pt x="11290" y="2209"/>
                      <a:pt x="11349" y="2220"/>
                      <a:pt x="11408" y="2244"/>
                    </a:cubicBezTo>
                    <a:cubicBezTo>
                      <a:pt x="11475" y="2244"/>
                      <a:pt x="11542" y="2511"/>
                      <a:pt x="11475" y="2611"/>
                    </a:cubicBezTo>
                    <a:cubicBezTo>
                      <a:pt x="11375" y="2911"/>
                      <a:pt x="11242" y="3178"/>
                      <a:pt x="11108" y="3445"/>
                    </a:cubicBezTo>
                    <a:cubicBezTo>
                      <a:pt x="10541" y="4512"/>
                      <a:pt x="9941" y="5579"/>
                      <a:pt x="9374" y="6613"/>
                    </a:cubicBezTo>
                    <a:lnTo>
                      <a:pt x="9440" y="6714"/>
                    </a:lnTo>
                    <a:cubicBezTo>
                      <a:pt x="9841" y="6513"/>
                      <a:pt x="10241" y="6313"/>
                      <a:pt x="10641" y="6146"/>
                    </a:cubicBezTo>
                    <a:cubicBezTo>
                      <a:pt x="10710" y="6137"/>
                      <a:pt x="10775" y="6133"/>
                      <a:pt x="10839" y="6133"/>
                    </a:cubicBezTo>
                    <a:cubicBezTo>
                      <a:pt x="10992" y="6133"/>
                      <a:pt x="11133" y="6156"/>
                      <a:pt x="11275" y="6180"/>
                    </a:cubicBezTo>
                    <a:cubicBezTo>
                      <a:pt x="11175" y="6380"/>
                      <a:pt x="11108" y="6647"/>
                      <a:pt x="10941" y="6747"/>
                    </a:cubicBezTo>
                    <a:cubicBezTo>
                      <a:pt x="10274" y="7147"/>
                      <a:pt x="9607" y="7447"/>
                      <a:pt x="8940" y="7848"/>
                    </a:cubicBezTo>
                    <a:cubicBezTo>
                      <a:pt x="8673" y="7981"/>
                      <a:pt x="8440" y="8215"/>
                      <a:pt x="8239" y="8481"/>
                    </a:cubicBezTo>
                    <a:cubicBezTo>
                      <a:pt x="7606" y="9516"/>
                      <a:pt x="6972" y="10583"/>
                      <a:pt x="6371" y="11650"/>
                    </a:cubicBezTo>
                    <a:cubicBezTo>
                      <a:pt x="6572" y="11617"/>
                      <a:pt x="6738" y="11550"/>
                      <a:pt x="6939" y="11517"/>
                    </a:cubicBezTo>
                    <a:cubicBezTo>
                      <a:pt x="7706" y="11150"/>
                      <a:pt x="8440" y="10750"/>
                      <a:pt x="9240" y="10450"/>
                    </a:cubicBezTo>
                    <a:cubicBezTo>
                      <a:pt x="9284" y="10423"/>
                      <a:pt x="9335" y="10413"/>
                      <a:pt x="9391" y="10413"/>
                    </a:cubicBezTo>
                    <a:cubicBezTo>
                      <a:pt x="9546" y="10413"/>
                      <a:pt x="9735" y="10492"/>
                      <a:pt x="9907" y="10516"/>
                    </a:cubicBezTo>
                    <a:cubicBezTo>
                      <a:pt x="9774" y="10683"/>
                      <a:pt x="9707" y="10950"/>
                      <a:pt x="9540" y="11017"/>
                    </a:cubicBezTo>
                    <a:cubicBezTo>
                      <a:pt x="8473" y="11550"/>
                      <a:pt x="7372" y="12051"/>
                      <a:pt x="6271" y="12518"/>
                    </a:cubicBezTo>
                    <a:cubicBezTo>
                      <a:pt x="5871" y="12684"/>
                      <a:pt x="5538" y="12951"/>
                      <a:pt x="5337" y="13352"/>
                    </a:cubicBezTo>
                    <a:cubicBezTo>
                      <a:pt x="4804" y="14352"/>
                      <a:pt x="4237" y="15320"/>
                      <a:pt x="3703" y="16320"/>
                    </a:cubicBezTo>
                    <a:lnTo>
                      <a:pt x="3770" y="16354"/>
                    </a:lnTo>
                    <a:cubicBezTo>
                      <a:pt x="4604" y="15953"/>
                      <a:pt x="5437" y="15553"/>
                      <a:pt x="6271" y="15153"/>
                    </a:cubicBezTo>
                    <a:cubicBezTo>
                      <a:pt x="6331" y="15123"/>
                      <a:pt x="6439" y="15106"/>
                      <a:pt x="6544" y="15106"/>
                    </a:cubicBezTo>
                    <a:cubicBezTo>
                      <a:pt x="6674" y="15106"/>
                      <a:pt x="6802" y="15131"/>
                      <a:pt x="6838" y="15186"/>
                    </a:cubicBezTo>
                    <a:cubicBezTo>
                      <a:pt x="7039" y="15520"/>
                      <a:pt x="6772" y="15687"/>
                      <a:pt x="6505" y="15820"/>
                    </a:cubicBezTo>
                    <a:cubicBezTo>
                      <a:pt x="5437" y="16320"/>
                      <a:pt x="4370" y="16821"/>
                      <a:pt x="3336" y="17388"/>
                    </a:cubicBezTo>
                    <a:cubicBezTo>
                      <a:pt x="3102" y="17488"/>
                      <a:pt x="2936" y="17655"/>
                      <a:pt x="2802" y="17855"/>
                    </a:cubicBezTo>
                    <a:cubicBezTo>
                      <a:pt x="2469" y="18455"/>
                      <a:pt x="2168" y="19056"/>
                      <a:pt x="1868" y="19656"/>
                    </a:cubicBezTo>
                    <a:cubicBezTo>
                      <a:pt x="3836" y="19156"/>
                      <a:pt x="5704" y="18222"/>
                      <a:pt x="7272" y="16954"/>
                    </a:cubicBezTo>
                    <a:lnTo>
                      <a:pt x="7639" y="16587"/>
                    </a:lnTo>
                    <a:cubicBezTo>
                      <a:pt x="9741" y="14552"/>
                      <a:pt x="11442" y="12251"/>
                      <a:pt x="12042" y="9315"/>
                    </a:cubicBezTo>
                    <a:cubicBezTo>
                      <a:pt x="12442" y="7281"/>
                      <a:pt x="12709" y="5246"/>
                      <a:pt x="12976" y="3178"/>
                    </a:cubicBezTo>
                    <a:cubicBezTo>
                      <a:pt x="13076" y="2377"/>
                      <a:pt x="13110" y="1577"/>
                      <a:pt x="13110" y="743"/>
                    </a:cubicBezTo>
                    <a:cubicBezTo>
                      <a:pt x="13085" y="257"/>
                      <a:pt x="12849" y="1"/>
                      <a:pt x="124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3"/>
              <p:cNvSpPr/>
              <p:nvPr/>
            </p:nvSpPr>
            <p:spPr>
              <a:xfrm flipH="1">
                <a:off x="1943960" y="703909"/>
                <a:ext cx="655144" cy="1128534"/>
              </a:xfrm>
              <a:custGeom>
                <a:avLst/>
                <a:gdLst/>
                <a:ahLst/>
                <a:cxnLst/>
                <a:rect l="l" t="t" r="r" b="b"/>
                <a:pathLst>
                  <a:path w="11376" h="19596" extrusionOk="0">
                    <a:moveTo>
                      <a:pt x="6205" y="9394"/>
                    </a:moveTo>
                    <a:lnTo>
                      <a:pt x="6172" y="9460"/>
                    </a:lnTo>
                    <a:lnTo>
                      <a:pt x="6172" y="9427"/>
                    </a:lnTo>
                    <a:lnTo>
                      <a:pt x="6205" y="9394"/>
                    </a:lnTo>
                    <a:close/>
                    <a:moveTo>
                      <a:pt x="11071" y="0"/>
                    </a:moveTo>
                    <a:cubicBezTo>
                      <a:pt x="10978" y="0"/>
                      <a:pt x="10893" y="24"/>
                      <a:pt x="10808" y="87"/>
                    </a:cubicBezTo>
                    <a:cubicBezTo>
                      <a:pt x="10675" y="154"/>
                      <a:pt x="10642" y="354"/>
                      <a:pt x="10575" y="487"/>
                    </a:cubicBezTo>
                    <a:cubicBezTo>
                      <a:pt x="9874" y="1722"/>
                      <a:pt x="9174" y="2989"/>
                      <a:pt x="8473" y="4223"/>
                    </a:cubicBezTo>
                    <a:cubicBezTo>
                      <a:pt x="8407" y="4323"/>
                      <a:pt x="8340" y="4423"/>
                      <a:pt x="8207" y="4590"/>
                    </a:cubicBezTo>
                    <a:cubicBezTo>
                      <a:pt x="8140" y="3756"/>
                      <a:pt x="8107" y="3022"/>
                      <a:pt x="8040" y="2289"/>
                    </a:cubicBezTo>
                    <a:cubicBezTo>
                      <a:pt x="8006" y="2155"/>
                      <a:pt x="7873" y="2055"/>
                      <a:pt x="7773" y="1922"/>
                    </a:cubicBezTo>
                    <a:cubicBezTo>
                      <a:pt x="7640" y="2022"/>
                      <a:pt x="7506" y="2155"/>
                      <a:pt x="7406" y="2289"/>
                    </a:cubicBezTo>
                    <a:cubicBezTo>
                      <a:pt x="7373" y="2355"/>
                      <a:pt x="7406" y="2522"/>
                      <a:pt x="7406" y="2622"/>
                    </a:cubicBezTo>
                    <a:cubicBezTo>
                      <a:pt x="7439" y="3556"/>
                      <a:pt x="7473" y="4490"/>
                      <a:pt x="7506" y="5424"/>
                    </a:cubicBezTo>
                    <a:cubicBezTo>
                      <a:pt x="7539" y="5591"/>
                      <a:pt x="7506" y="5758"/>
                      <a:pt x="7439" y="5925"/>
                    </a:cubicBezTo>
                    <a:cubicBezTo>
                      <a:pt x="6772" y="7025"/>
                      <a:pt x="6105" y="8159"/>
                      <a:pt x="5371" y="9360"/>
                    </a:cubicBezTo>
                    <a:cubicBezTo>
                      <a:pt x="5338" y="9027"/>
                      <a:pt x="5271" y="8793"/>
                      <a:pt x="5271" y="8526"/>
                    </a:cubicBezTo>
                    <a:cubicBezTo>
                      <a:pt x="5204" y="7592"/>
                      <a:pt x="5171" y="6658"/>
                      <a:pt x="5071" y="5691"/>
                    </a:cubicBezTo>
                    <a:cubicBezTo>
                      <a:pt x="5071" y="5591"/>
                      <a:pt x="4871" y="5491"/>
                      <a:pt x="4771" y="5357"/>
                    </a:cubicBezTo>
                    <a:cubicBezTo>
                      <a:pt x="4671" y="5491"/>
                      <a:pt x="4471" y="5591"/>
                      <a:pt x="4471" y="5691"/>
                    </a:cubicBezTo>
                    <a:cubicBezTo>
                      <a:pt x="4437" y="5991"/>
                      <a:pt x="4437" y="6291"/>
                      <a:pt x="4471" y="6558"/>
                    </a:cubicBezTo>
                    <a:cubicBezTo>
                      <a:pt x="4537" y="7426"/>
                      <a:pt x="4571" y="8293"/>
                      <a:pt x="4671" y="9127"/>
                    </a:cubicBezTo>
                    <a:cubicBezTo>
                      <a:pt x="4771" y="10094"/>
                      <a:pt x="4537" y="11062"/>
                      <a:pt x="3970" y="11862"/>
                    </a:cubicBezTo>
                    <a:cubicBezTo>
                      <a:pt x="3570" y="12463"/>
                      <a:pt x="3236" y="13096"/>
                      <a:pt x="2803" y="13864"/>
                    </a:cubicBezTo>
                    <a:cubicBezTo>
                      <a:pt x="2769" y="13563"/>
                      <a:pt x="2769" y="13397"/>
                      <a:pt x="2769" y="13263"/>
                    </a:cubicBezTo>
                    <a:cubicBezTo>
                      <a:pt x="2736" y="12362"/>
                      <a:pt x="2736" y="11428"/>
                      <a:pt x="2703" y="10528"/>
                    </a:cubicBezTo>
                    <a:cubicBezTo>
                      <a:pt x="2703" y="10238"/>
                      <a:pt x="2765" y="9792"/>
                      <a:pt x="2378" y="9792"/>
                    </a:cubicBezTo>
                    <a:cubicBezTo>
                      <a:pt x="2365" y="9792"/>
                      <a:pt x="2351" y="9793"/>
                      <a:pt x="2336" y="9794"/>
                    </a:cubicBezTo>
                    <a:cubicBezTo>
                      <a:pt x="1902" y="9827"/>
                      <a:pt x="2036" y="10261"/>
                      <a:pt x="2036" y="10595"/>
                    </a:cubicBezTo>
                    <a:cubicBezTo>
                      <a:pt x="2036" y="12029"/>
                      <a:pt x="2169" y="13497"/>
                      <a:pt x="2036" y="14964"/>
                    </a:cubicBezTo>
                    <a:cubicBezTo>
                      <a:pt x="1969" y="15531"/>
                      <a:pt x="1435" y="16098"/>
                      <a:pt x="1102" y="16666"/>
                    </a:cubicBezTo>
                    <a:cubicBezTo>
                      <a:pt x="1035" y="16866"/>
                      <a:pt x="968" y="17032"/>
                      <a:pt x="901" y="17199"/>
                    </a:cubicBezTo>
                    <a:cubicBezTo>
                      <a:pt x="635" y="17766"/>
                      <a:pt x="301" y="18300"/>
                      <a:pt x="67" y="18867"/>
                    </a:cubicBezTo>
                    <a:cubicBezTo>
                      <a:pt x="1" y="19067"/>
                      <a:pt x="34" y="19468"/>
                      <a:pt x="168" y="19534"/>
                    </a:cubicBezTo>
                    <a:cubicBezTo>
                      <a:pt x="232" y="19577"/>
                      <a:pt x="287" y="19596"/>
                      <a:pt x="336" y="19596"/>
                    </a:cubicBezTo>
                    <a:cubicBezTo>
                      <a:pt x="512" y="19596"/>
                      <a:pt x="596" y="19351"/>
                      <a:pt x="701" y="19167"/>
                    </a:cubicBezTo>
                    <a:cubicBezTo>
                      <a:pt x="1035" y="18600"/>
                      <a:pt x="1402" y="18033"/>
                      <a:pt x="1702" y="17433"/>
                    </a:cubicBezTo>
                    <a:cubicBezTo>
                      <a:pt x="2002" y="16832"/>
                      <a:pt x="2302" y="16232"/>
                      <a:pt x="2636" y="15631"/>
                    </a:cubicBezTo>
                    <a:cubicBezTo>
                      <a:pt x="2769" y="15431"/>
                      <a:pt x="2936" y="15265"/>
                      <a:pt x="3170" y="15164"/>
                    </a:cubicBezTo>
                    <a:cubicBezTo>
                      <a:pt x="4204" y="14597"/>
                      <a:pt x="5271" y="14097"/>
                      <a:pt x="6339" y="13563"/>
                    </a:cubicBezTo>
                    <a:cubicBezTo>
                      <a:pt x="6605" y="13463"/>
                      <a:pt x="6872" y="13296"/>
                      <a:pt x="6672" y="12963"/>
                    </a:cubicBezTo>
                    <a:cubicBezTo>
                      <a:pt x="6635" y="12908"/>
                      <a:pt x="6508" y="12883"/>
                      <a:pt x="6378" y="12883"/>
                    </a:cubicBezTo>
                    <a:cubicBezTo>
                      <a:pt x="6272" y="12883"/>
                      <a:pt x="6165" y="12900"/>
                      <a:pt x="6105" y="12930"/>
                    </a:cubicBezTo>
                    <a:cubicBezTo>
                      <a:pt x="5271" y="13296"/>
                      <a:pt x="4437" y="13730"/>
                      <a:pt x="3603" y="14130"/>
                    </a:cubicBezTo>
                    <a:lnTo>
                      <a:pt x="3470" y="14130"/>
                    </a:lnTo>
                    <a:lnTo>
                      <a:pt x="3537" y="14064"/>
                    </a:lnTo>
                    <a:cubicBezTo>
                      <a:pt x="4070" y="13096"/>
                      <a:pt x="4637" y="12096"/>
                      <a:pt x="5171" y="11095"/>
                    </a:cubicBezTo>
                    <a:cubicBezTo>
                      <a:pt x="5371" y="10728"/>
                      <a:pt x="5705" y="10428"/>
                      <a:pt x="6105" y="10294"/>
                    </a:cubicBezTo>
                    <a:cubicBezTo>
                      <a:pt x="7206" y="9827"/>
                      <a:pt x="8307" y="9327"/>
                      <a:pt x="9374" y="8793"/>
                    </a:cubicBezTo>
                    <a:cubicBezTo>
                      <a:pt x="9541" y="8693"/>
                      <a:pt x="9608" y="8460"/>
                      <a:pt x="9741" y="8260"/>
                    </a:cubicBezTo>
                    <a:cubicBezTo>
                      <a:pt x="9564" y="8234"/>
                      <a:pt x="9367" y="8170"/>
                      <a:pt x="9210" y="8170"/>
                    </a:cubicBezTo>
                    <a:cubicBezTo>
                      <a:pt x="9160" y="8170"/>
                      <a:pt x="9114" y="8177"/>
                      <a:pt x="9074" y="8193"/>
                    </a:cubicBezTo>
                    <a:cubicBezTo>
                      <a:pt x="8273" y="8526"/>
                      <a:pt x="7539" y="8927"/>
                      <a:pt x="6772" y="9260"/>
                    </a:cubicBezTo>
                    <a:cubicBezTo>
                      <a:pt x="6572" y="9327"/>
                      <a:pt x="6372" y="9360"/>
                      <a:pt x="6205" y="9394"/>
                    </a:cubicBezTo>
                    <a:cubicBezTo>
                      <a:pt x="6839" y="8360"/>
                      <a:pt x="7439" y="7292"/>
                      <a:pt x="8107" y="6225"/>
                    </a:cubicBezTo>
                    <a:cubicBezTo>
                      <a:pt x="8273" y="5958"/>
                      <a:pt x="8507" y="5758"/>
                      <a:pt x="8774" y="5591"/>
                    </a:cubicBezTo>
                    <a:cubicBezTo>
                      <a:pt x="9441" y="5224"/>
                      <a:pt x="10141" y="4924"/>
                      <a:pt x="10775" y="4524"/>
                    </a:cubicBezTo>
                    <a:cubicBezTo>
                      <a:pt x="10942" y="4423"/>
                      <a:pt x="11009" y="4157"/>
                      <a:pt x="11109" y="3956"/>
                    </a:cubicBezTo>
                    <a:cubicBezTo>
                      <a:pt x="10991" y="3917"/>
                      <a:pt x="10874" y="3901"/>
                      <a:pt x="10750" y="3901"/>
                    </a:cubicBezTo>
                    <a:cubicBezTo>
                      <a:pt x="10663" y="3901"/>
                      <a:pt x="10572" y="3909"/>
                      <a:pt x="10475" y="3923"/>
                    </a:cubicBezTo>
                    <a:cubicBezTo>
                      <a:pt x="10075" y="4090"/>
                      <a:pt x="9674" y="4257"/>
                      <a:pt x="9307" y="4490"/>
                    </a:cubicBezTo>
                    <a:lnTo>
                      <a:pt x="9161" y="4519"/>
                    </a:lnTo>
                    <a:lnTo>
                      <a:pt x="9161" y="4519"/>
                    </a:lnTo>
                    <a:cubicBezTo>
                      <a:pt x="9186" y="4476"/>
                      <a:pt x="9207" y="4450"/>
                      <a:pt x="9207" y="4423"/>
                    </a:cubicBezTo>
                    <a:cubicBezTo>
                      <a:pt x="9808" y="3356"/>
                      <a:pt x="10375" y="2289"/>
                      <a:pt x="10942" y="1221"/>
                    </a:cubicBezTo>
                    <a:cubicBezTo>
                      <a:pt x="11075" y="954"/>
                      <a:pt x="11209" y="687"/>
                      <a:pt x="11342" y="387"/>
                    </a:cubicBezTo>
                    <a:cubicBezTo>
                      <a:pt x="11376" y="287"/>
                      <a:pt x="11309" y="54"/>
                      <a:pt x="11242" y="20"/>
                    </a:cubicBezTo>
                    <a:cubicBezTo>
                      <a:pt x="11181" y="8"/>
                      <a:pt x="11124" y="0"/>
                      <a:pt x="1107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25;p3"/>
              <p:cNvSpPr/>
              <p:nvPr/>
            </p:nvSpPr>
            <p:spPr>
              <a:xfrm flipH="1">
                <a:off x="1974225" y="1087341"/>
                <a:ext cx="48088" cy="42329"/>
              </a:xfrm>
              <a:custGeom>
                <a:avLst/>
                <a:gdLst/>
                <a:ahLst/>
                <a:cxnLst/>
                <a:rect l="l" t="t" r="r" b="b"/>
                <a:pathLst>
                  <a:path w="835" h="735" extrusionOk="0">
                    <a:moveTo>
                      <a:pt x="434" y="0"/>
                    </a:moveTo>
                    <a:cubicBezTo>
                      <a:pt x="267" y="100"/>
                      <a:pt x="134" y="267"/>
                      <a:pt x="34" y="434"/>
                    </a:cubicBezTo>
                    <a:cubicBezTo>
                      <a:pt x="0" y="467"/>
                      <a:pt x="234" y="734"/>
                      <a:pt x="300" y="734"/>
                    </a:cubicBezTo>
                    <a:cubicBezTo>
                      <a:pt x="501" y="634"/>
                      <a:pt x="667" y="501"/>
                      <a:pt x="834" y="367"/>
                    </a:cubicBezTo>
                    <a:cubicBezTo>
                      <a:pt x="634" y="167"/>
                      <a:pt x="467" y="0"/>
                      <a:pt x="4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126;p3"/>
              <p:cNvSpPr/>
              <p:nvPr/>
            </p:nvSpPr>
            <p:spPr>
              <a:xfrm flipH="1">
                <a:off x="2212474" y="921886"/>
                <a:ext cx="46130" cy="36800"/>
              </a:xfrm>
              <a:custGeom>
                <a:avLst/>
                <a:gdLst/>
                <a:ahLst/>
                <a:cxnLst/>
                <a:rect l="l" t="t" r="r" b="b"/>
                <a:pathLst>
                  <a:path w="801" h="639" extrusionOk="0">
                    <a:moveTo>
                      <a:pt x="436" y="0"/>
                    </a:moveTo>
                    <a:cubicBezTo>
                      <a:pt x="424" y="0"/>
                      <a:pt x="412" y="2"/>
                      <a:pt x="401" y="5"/>
                    </a:cubicBezTo>
                    <a:cubicBezTo>
                      <a:pt x="234" y="38"/>
                      <a:pt x="134" y="238"/>
                      <a:pt x="0" y="338"/>
                    </a:cubicBezTo>
                    <a:cubicBezTo>
                      <a:pt x="134" y="438"/>
                      <a:pt x="167" y="638"/>
                      <a:pt x="334" y="638"/>
                    </a:cubicBezTo>
                    <a:cubicBezTo>
                      <a:pt x="501" y="638"/>
                      <a:pt x="667" y="505"/>
                      <a:pt x="801" y="405"/>
                    </a:cubicBezTo>
                    <a:lnTo>
                      <a:pt x="801" y="238"/>
                    </a:lnTo>
                    <a:cubicBezTo>
                      <a:pt x="679" y="147"/>
                      <a:pt x="558" y="0"/>
                      <a:pt x="43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27;p3"/>
              <p:cNvSpPr/>
              <p:nvPr/>
            </p:nvSpPr>
            <p:spPr>
              <a:xfrm flipH="1">
                <a:off x="2066484" y="1377191"/>
                <a:ext cx="49988" cy="38700"/>
              </a:xfrm>
              <a:custGeom>
                <a:avLst/>
                <a:gdLst/>
                <a:ahLst/>
                <a:cxnLst/>
                <a:rect l="l" t="t" r="r" b="b"/>
                <a:pathLst>
                  <a:path w="868" h="672" extrusionOk="0">
                    <a:moveTo>
                      <a:pt x="450" y="1"/>
                    </a:moveTo>
                    <a:cubicBezTo>
                      <a:pt x="445" y="1"/>
                      <a:pt x="439" y="2"/>
                      <a:pt x="434" y="4"/>
                    </a:cubicBezTo>
                    <a:cubicBezTo>
                      <a:pt x="234" y="71"/>
                      <a:pt x="101" y="204"/>
                      <a:pt x="34" y="371"/>
                    </a:cubicBezTo>
                    <a:cubicBezTo>
                      <a:pt x="1" y="405"/>
                      <a:pt x="234" y="671"/>
                      <a:pt x="268" y="671"/>
                    </a:cubicBezTo>
                    <a:cubicBezTo>
                      <a:pt x="501" y="571"/>
                      <a:pt x="701" y="471"/>
                      <a:pt x="868" y="338"/>
                    </a:cubicBezTo>
                    <a:cubicBezTo>
                      <a:pt x="652" y="184"/>
                      <a:pt x="521" y="1"/>
                      <a:pt x="450"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3"/>
              <p:cNvSpPr/>
              <p:nvPr/>
            </p:nvSpPr>
            <p:spPr>
              <a:xfrm flipH="1">
                <a:off x="2037632" y="1069834"/>
                <a:ext cx="48088" cy="36973"/>
              </a:xfrm>
              <a:custGeom>
                <a:avLst/>
                <a:gdLst/>
                <a:ahLst/>
                <a:cxnLst/>
                <a:rect l="l" t="t" r="r" b="b"/>
                <a:pathLst>
                  <a:path w="835" h="642" extrusionOk="0">
                    <a:moveTo>
                      <a:pt x="331" y="0"/>
                    </a:moveTo>
                    <a:cubicBezTo>
                      <a:pt x="321" y="0"/>
                      <a:pt x="311" y="2"/>
                      <a:pt x="301" y="4"/>
                    </a:cubicBezTo>
                    <a:cubicBezTo>
                      <a:pt x="201" y="38"/>
                      <a:pt x="100" y="238"/>
                      <a:pt x="0" y="371"/>
                    </a:cubicBezTo>
                    <a:cubicBezTo>
                      <a:pt x="134" y="471"/>
                      <a:pt x="301" y="638"/>
                      <a:pt x="401" y="638"/>
                    </a:cubicBezTo>
                    <a:cubicBezTo>
                      <a:pt x="408" y="640"/>
                      <a:pt x="416" y="642"/>
                      <a:pt x="424" y="642"/>
                    </a:cubicBezTo>
                    <a:cubicBezTo>
                      <a:pt x="521" y="642"/>
                      <a:pt x="649" y="459"/>
                      <a:pt x="834" y="304"/>
                    </a:cubicBezTo>
                    <a:cubicBezTo>
                      <a:pt x="618" y="181"/>
                      <a:pt x="459" y="0"/>
                      <a:pt x="33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3"/>
              <p:cNvSpPr/>
              <p:nvPr/>
            </p:nvSpPr>
            <p:spPr>
              <a:xfrm flipH="1">
                <a:off x="2364222" y="1271513"/>
                <a:ext cx="49988" cy="34900"/>
              </a:xfrm>
              <a:custGeom>
                <a:avLst/>
                <a:gdLst/>
                <a:ahLst/>
                <a:cxnLst/>
                <a:rect l="l" t="t" r="r" b="b"/>
                <a:pathLst>
                  <a:path w="868" h="606" extrusionOk="0">
                    <a:moveTo>
                      <a:pt x="369" y="0"/>
                    </a:moveTo>
                    <a:cubicBezTo>
                      <a:pt x="357" y="0"/>
                      <a:pt x="346" y="2"/>
                      <a:pt x="334" y="5"/>
                    </a:cubicBezTo>
                    <a:cubicBezTo>
                      <a:pt x="200" y="38"/>
                      <a:pt x="100" y="205"/>
                      <a:pt x="0" y="305"/>
                    </a:cubicBezTo>
                    <a:cubicBezTo>
                      <a:pt x="100" y="405"/>
                      <a:pt x="200" y="605"/>
                      <a:pt x="334" y="605"/>
                    </a:cubicBezTo>
                    <a:cubicBezTo>
                      <a:pt x="467" y="605"/>
                      <a:pt x="601" y="438"/>
                      <a:pt x="868" y="272"/>
                    </a:cubicBezTo>
                    <a:cubicBezTo>
                      <a:pt x="624" y="150"/>
                      <a:pt x="492" y="0"/>
                      <a:pt x="369"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3"/>
              <p:cNvSpPr/>
              <p:nvPr/>
            </p:nvSpPr>
            <p:spPr>
              <a:xfrm flipH="1">
                <a:off x="2137550" y="1335150"/>
                <a:ext cx="36570" cy="42329"/>
              </a:xfrm>
              <a:custGeom>
                <a:avLst/>
                <a:gdLst/>
                <a:ahLst/>
                <a:cxnLst/>
                <a:rect l="l" t="t" r="r" b="b"/>
                <a:pathLst>
                  <a:path w="635" h="735" extrusionOk="0">
                    <a:moveTo>
                      <a:pt x="301" y="0"/>
                    </a:moveTo>
                    <a:cubicBezTo>
                      <a:pt x="168" y="234"/>
                      <a:pt x="1" y="334"/>
                      <a:pt x="1" y="434"/>
                    </a:cubicBezTo>
                    <a:cubicBezTo>
                      <a:pt x="34" y="568"/>
                      <a:pt x="168" y="701"/>
                      <a:pt x="301" y="734"/>
                    </a:cubicBezTo>
                    <a:cubicBezTo>
                      <a:pt x="401" y="734"/>
                      <a:pt x="635" y="568"/>
                      <a:pt x="635" y="467"/>
                    </a:cubicBezTo>
                    <a:cubicBezTo>
                      <a:pt x="601" y="334"/>
                      <a:pt x="468" y="201"/>
                      <a:pt x="3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3"/>
              <p:cNvSpPr/>
              <p:nvPr/>
            </p:nvSpPr>
            <p:spPr>
              <a:xfrm flipH="1">
                <a:off x="2051108" y="1294780"/>
                <a:ext cx="34612" cy="40428"/>
              </a:xfrm>
              <a:custGeom>
                <a:avLst/>
                <a:gdLst/>
                <a:ahLst/>
                <a:cxnLst/>
                <a:rect l="l" t="t" r="r" b="b"/>
                <a:pathLst>
                  <a:path w="601" h="702" extrusionOk="0">
                    <a:moveTo>
                      <a:pt x="234" y="1"/>
                    </a:moveTo>
                    <a:cubicBezTo>
                      <a:pt x="167" y="101"/>
                      <a:pt x="0" y="234"/>
                      <a:pt x="0" y="335"/>
                    </a:cubicBezTo>
                    <a:cubicBezTo>
                      <a:pt x="0" y="435"/>
                      <a:pt x="167" y="535"/>
                      <a:pt x="301" y="701"/>
                    </a:cubicBezTo>
                    <a:cubicBezTo>
                      <a:pt x="434" y="501"/>
                      <a:pt x="601" y="435"/>
                      <a:pt x="567" y="301"/>
                    </a:cubicBezTo>
                    <a:cubicBezTo>
                      <a:pt x="501" y="168"/>
                      <a:pt x="334" y="101"/>
                      <a:pt x="234"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2;p3"/>
              <p:cNvSpPr/>
              <p:nvPr/>
            </p:nvSpPr>
            <p:spPr>
              <a:xfrm flipH="1">
                <a:off x="1978084" y="1031652"/>
                <a:ext cx="40428" cy="32711"/>
              </a:xfrm>
              <a:custGeom>
                <a:avLst/>
                <a:gdLst/>
                <a:ahLst/>
                <a:cxnLst/>
                <a:rect l="l" t="t" r="r" b="b"/>
                <a:pathLst>
                  <a:path w="702" h="568" extrusionOk="0">
                    <a:moveTo>
                      <a:pt x="301" y="0"/>
                    </a:moveTo>
                    <a:cubicBezTo>
                      <a:pt x="201" y="33"/>
                      <a:pt x="101" y="167"/>
                      <a:pt x="1" y="267"/>
                    </a:cubicBezTo>
                    <a:cubicBezTo>
                      <a:pt x="101" y="367"/>
                      <a:pt x="234" y="534"/>
                      <a:pt x="334" y="567"/>
                    </a:cubicBezTo>
                    <a:cubicBezTo>
                      <a:pt x="401" y="567"/>
                      <a:pt x="535" y="400"/>
                      <a:pt x="701" y="267"/>
                    </a:cubicBezTo>
                    <a:cubicBezTo>
                      <a:pt x="501" y="133"/>
                      <a:pt x="401" y="0"/>
                      <a:pt x="3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33;p3"/>
              <p:cNvSpPr/>
              <p:nvPr/>
            </p:nvSpPr>
            <p:spPr>
              <a:xfrm flipH="1">
                <a:off x="2389216" y="1179543"/>
                <a:ext cx="32711" cy="38470"/>
              </a:xfrm>
              <a:custGeom>
                <a:avLst/>
                <a:gdLst/>
                <a:ahLst/>
                <a:cxnLst/>
                <a:rect l="l" t="t" r="r" b="b"/>
                <a:pathLst>
                  <a:path w="568" h="668" extrusionOk="0">
                    <a:moveTo>
                      <a:pt x="334" y="1"/>
                    </a:moveTo>
                    <a:cubicBezTo>
                      <a:pt x="201" y="34"/>
                      <a:pt x="68" y="101"/>
                      <a:pt x="34" y="234"/>
                    </a:cubicBezTo>
                    <a:cubicBezTo>
                      <a:pt x="1" y="334"/>
                      <a:pt x="168" y="468"/>
                      <a:pt x="268" y="668"/>
                    </a:cubicBezTo>
                    <a:cubicBezTo>
                      <a:pt x="435" y="468"/>
                      <a:pt x="568" y="367"/>
                      <a:pt x="568" y="267"/>
                    </a:cubicBezTo>
                    <a:cubicBezTo>
                      <a:pt x="535" y="134"/>
                      <a:pt x="435" y="34"/>
                      <a:pt x="334"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34;p3"/>
              <p:cNvSpPr/>
              <p:nvPr/>
            </p:nvSpPr>
            <p:spPr>
              <a:xfrm flipH="1">
                <a:off x="2049150" y="743473"/>
                <a:ext cx="42329" cy="30811"/>
              </a:xfrm>
              <a:custGeom>
                <a:avLst/>
                <a:gdLst/>
                <a:ahLst/>
                <a:cxnLst/>
                <a:rect l="l" t="t" r="r" b="b"/>
                <a:pathLst>
                  <a:path w="735" h="535" extrusionOk="0">
                    <a:moveTo>
                      <a:pt x="267" y="0"/>
                    </a:moveTo>
                    <a:cubicBezTo>
                      <a:pt x="167" y="34"/>
                      <a:pt x="100" y="201"/>
                      <a:pt x="0" y="267"/>
                    </a:cubicBezTo>
                    <a:cubicBezTo>
                      <a:pt x="100" y="367"/>
                      <a:pt x="200" y="501"/>
                      <a:pt x="301" y="534"/>
                    </a:cubicBezTo>
                    <a:cubicBezTo>
                      <a:pt x="401" y="534"/>
                      <a:pt x="501" y="401"/>
                      <a:pt x="734" y="267"/>
                    </a:cubicBezTo>
                    <a:cubicBezTo>
                      <a:pt x="501" y="134"/>
                      <a:pt x="401" y="0"/>
                      <a:pt x="267"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35" name="Google Shape;135;p3"/>
          <p:cNvSpPr/>
          <p:nvPr/>
        </p:nvSpPr>
        <p:spPr>
          <a:xfrm>
            <a:off x="11725713" y="5971375"/>
            <a:ext cx="845987" cy="886596"/>
          </a:xfrm>
          <a:custGeom>
            <a:avLst/>
            <a:gdLst/>
            <a:ahLst/>
            <a:cxnLst/>
            <a:rect l="l" t="t" r="r" b="b"/>
            <a:pathLst>
              <a:path w="23497" h="24564" extrusionOk="0">
                <a:moveTo>
                  <a:pt x="6112" y="1"/>
                </a:moveTo>
                <a:cubicBezTo>
                  <a:pt x="5784" y="1"/>
                  <a:pt x="5442" y="142"/>
                  <a:pt x="5168" y="430"/>
                </a:cubicBezTo>
                <a:cubicBezTo>
                  <a:pt x="5016" y="582"/>
                  <a:pt x="4894" y="764"/>
                  <a:pt x="4803" y="977"/>
                </a:cubicBezTo>
                <a:cubicBezTo>
                  <a:pt x="4256" y="2071"/>
                  <a:pt x="3800" y="3226"/>
                  <a:pt x="3405" y="4381"/>
                </a:cubicBezTo>
                <a:cubicBezTo>
                  <a:pt x="2736" y="6904"/>
                  <a:pt x="2098" y="9457"/>
                  <a:pt x="1581" y="12010"/>
                </a:cubicBezTo>
                <a:cubicBezTo>
                  <a:pt x="1186" y="13925"/>
                  <a:pt x="1003" y="15901"/>
                  <a:pt x="760" y="17846"/>
                </a:cubicBezTo>
                <a:cubicBezTo>
                  <a:pt x="608" y="19032"/>
                  <a:pt x="456" y="20217"/>
                  <a:pt x="335" y="21433"/>
                </a:cubicBezTo>
                <a:cubicBezTo>
                  <a:pt x="213" y="22466"/>
                  <a:pt x="122" y="23500"/>
                  <a:pt x="0" y="24533"/>
                </a:cubicBezTo>
                <a:lnTo>
                  <a:pt x="10304" y="24564"/>
                </a:lnTo>
                <a:cubicBezTo>
                  <a:pt x="11976" y="22831"/>
                  <a:pt x="13526" y="20977"/>
                  <a:pt x="15350" y="19396"/>
                </a:cubicBezTo>
                <a:cubicBezTo>
                  <a:pt x="17539" y="17451"/>
                  <a:pt x="19606" y="15384"/>
                  <a:pt x="21672" y="13348"/>
                </a:cubicBezTo>
                <a:cubicBezTo>
                  <a:pt x="22189" y="12801"/>
                  <a:pt x="22645" y="12223"/>
                  <a:pt x="22979" y="11554"/>
                </a:cubicBezTo>
                <a:cubicBezTo>
                  <a:pt x="23496" y="10612"/>
                  <a:pt x="23344" y="9488"/>
                  <a:pt x="22098" y="9366"/>
                </a:cubicBezTo>
                <a:cubicBezTo>
                  <a:pt x="21916" y="9351"/>
                  <a:pt x="21731" y="9343"/>
                  <a:pt x="21547" y="9343"/>
                </a:cubicBezTo>
                <a:cubicBezTo>
                  <a:pt x="20992" y="9343"/>
                  <a:pt x="20434" y="9412"/>
                  <a:pt x="19909" y="9548"/>
                </a:cubicBezTo>
                <a:cubicBezTo>
                  <a:pt x="17873" y="10156"/>
                  <a:pt x="16049" y="11281"/>
                  <a:pt x="14256" y="12375"/>
                </a:cubicBezTo>
                <a:cubicBezTo>
                  <a:pt x="14007" y="12486"/>
                  <a:pt x="13808" y="12748"/>
                  <a:pt x="13430" y="12748"/>
                </a:cubicBezTo>
                <a:cubicBezTo>
                  <a:pt x="13393" y="12748"/>
                  <a:pt x="13354" y="12745"/>
                  <a:pt x="13314" y="12740"/>
                </a:cubicBezTo>
                <a:cubicBezTo>
                  <a:pt x="13435" y="12466"/>
                  <a:pt x="13496" y="12284"/>
                  <a:pt x="13587" y="12102"/>
                </a:cubicBezTo>
                <a:cubicBezTo>
                  <a:pt x="14560" y="10095"/>
                  <a:pt x="15563" y="8089"/>
                  <a:pt x="16505" y="6083"/>
                </a:cubicBezTo>
                <a:cubicBezTo>
                  <a:pt x="16870" y="5293"/>
                  <a:pt x="17143" y="4472"/>
                  <a:pt x="17356" y="3652"/>
                </a:cubicBezTo>
                <a:cubicBezTo>
                  <a:pt x="17569" y="2709"/>
                  <a:pt x="16991" y="2071"/>
                  <a:pt x="16019" y="2071"/>
                </a:cubicBezTo>
                <a:cubicBezTo>
                  <a:pt x="15472" y="2101"/>
                  <a:pt x="14925" y="2375"/>
                  <a:pt x="14560" y="2801"/>
                </a:cubicBezTo>
                <a:cubicBezTo>
                  <a:pt x="13982" y="3378"/>
                  <a:pt x="13435" y="4016"/>
                  <a:pt x="12888" y="4655"/>
                </a:cubicBezTo>
                <a:cubicBezTo>
                  <a:pt x="11186" y="6539"/>
                  <a:pt x="9697" y="8606"/>
                  <a:pt x="8420" y="10795"/>
                </a:cubicBezTo>
                <a:cubicBezTo>
                  <a:pt x="8268" y="11068"/>
                  <a:pt x="8146" y="11463"/>
                  <a:pt x="7690" y="11615"/>
                </a:cubicBezTo>
                <a:lnTo>
                  <a:pt x="7690" y="10612"/>
                </a:lnTo>
                <a:cubicBezTo>
                  <a:pt x="7751" y="9640"/>
                  <a:pt x="7842" y="8667"/>
                  <a:pt x="7842" y="7664"/>
                </a:cubicBezTo>
                <a:cubicBezTo>
                  <a:pt x="7842" y="6053"/>
                  <a:pt x="7782" y="4411"/>
                  <a:pt x="7660" y="2770"/>
                </a:cubicBezTo>
                <a:cubicBezTo>
                  <a:pt x="7599" y="2071"/>
                  <a:pt x="7417" y="1372"/>
                  <a:pt x="7143" y="734"/>
                </a:cubicBezTo>
                <a:cubicBezTo>
                  <a:pt x="6953" y="249"/>
                  <a:pt x="6545" y="1"/>
                  <a:pt x="6112" y="1"/>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3"/>
          <p:cNvSpPr/>
          <p:nvPr/>
        </p:nvSpPr>
        <p:spPr>
          <a:xfrm>
            <a:off x="11322952" y="1850785"/>
            <a:ext cx="330518" cy="369560"/>
          </a:xfrm>
          <a:custGeom>
            <a:avLst/>
            <a:gdLst/>
            <a:ahLst/>
            <a:cxnLst/>
            <a:rect l="l" t="t" r="r" b="b"/>
            <a:pathLst>
              <a:path w="9180" h="10239" extrusionOk="0">
                <a:moveTo>
                  <a:pt x="5280" y="0"/>
                </a:moveTo>
                <a:cubicBezTo>
                  <a:pt x="4899" y="0"/>
                  <a:pt x="4560" y="228"/>
                  <a:pt x="4377" y="567"/>
                </a:cubicBezTo>
                <a:cubicBezTo>
                  <a:pt x="4074" y="1114"/>
                  <a:pt x="3739" y="1691"/>
                  <a:pt x="3435" y="2269"/>
                </a:cubicBezTo>
                <a:cubicBezTo>
                  <a:pt x="3160" y="2735"/>
                  <a:pt x="3076" y="2891"/>
                  <a:pt x="2793" y="2891"/>
                </a:cubicBezTo>
                <a:cubicBezTo>
                  <a:pt x="2670" y="2891"/>
                  <a:pt x="2510" y="2862"/>
                  <a:pt x="2280" y="2816"/>
                </a:cubicBezTo>
                <a:cubicBezTo>
                  <a:pt x="1915" y="2755"/>
                  <a:pt x="1581" y="2725"/>
                  <a:pt x="1186" y="2634"/>
                </a:cubicBezTo>
                <a:cubicBezTo>
                  <a:pt x="1139" y="2626"/>
                  <a:pt x="1092" y="2622"/>
                  <a:pt x="1045" y="2622"/>
                </a:cubicBezTo>
                <a:cubicBezTo>
                  <a:pt x="723" y="2622"/>
                  <a:pt x="403" y="2798"/>
                  <a:pt x="244" y="3090"/>
                </a:cubicBezTo>
                <a:cubicBezTo>
                  <a:pt x="0" y="3363"/>
                  <a:pt x="0" y="3758"/>
                  <a:pt x="213" y="4032"/>
                </a:cubicBezTo>
                <a:cubicBezTo>
                  <a:pt x="396" y="4275"/>
                  <a:pt x="578" y="4518"/>
                  <a:pt x="821" y="4731"/>
                </a:cubicBezTo>
                <a:cubicBezTo>
                  <a:pt x="1703" y="5643"/>
                  <a:pt x="1703" y="5643"/>
                  <a:pt x="1125" y="6798"/>
                </a:cubicBezTo>
                <a:cubicBezTo>
                  <a:pt x="973" y="7041"/>
                  <a:pt x="852" y="7284"/>
                  <a:pt x="760" y="7558"/>
                </a:cubicBezTo>
                <a:cubicBezTo>
                  <a:pt x="669" y="7770"/>
                  <a:pt x="608" y="8014"/>
                  <a:pt x="608" y="8257"/>
                </a:cubicBezTo>
                <a:cubicBezTo>
                  <a:pt x="608" y="8765"/>
                  <a:pt x="839" y="9042"/>
                  <a:pt x="1240" y="9042"/>
                </a:cubicBezTo>
                <a:cubicBezTo>
                  <a:pt x="1343" y="9042"/>
                  <a:pt x="1457" y="9023"/>
                  <a:pt x="1581" y="8986"/>
                </a:cubicBezTo>
                <a:cubicBezTo>
                  <a:pt x="1946" y="8895"/>
                  <a:pt x="2341" y="8743"/>
                  <a:pt x="2675" y="8530"/>
                </a:cubicBezTo>
                <a:cubicBezTo>
                  <a:pt x="3010" y="8378"/>
                  <a:pt x="3314" y="8166"/>
                  <a:pt x="3709" y="7953"/>
                </a:cubicBezTo>
                <a:cubicBezTo>
                  <a:pt x="4074" y="8591"/>
                  <a:pt x="4469" y="9169"/>
                  <a:pt x="4773" y="9655"/>
                </a:cubicBezTo>
                <a:cubicBezTo>
                  <a:pt x="4967" y="10000"/>
                  <a:pt x="5284" y="10239"/>
                  <a:pt x="5571" y="10239"/>
                </a:cubicBezTo>
                <a:cubicBezTo>
                  <a:pt x="5688" y="10239"/>
                  <a:pt x="5800" y="10199"/>
                  <a:pt x="5897" y="10111"/>
                </a:cubicBezTo>
                <a:cubicBezTo>
                  <a:pt x="6171" y="9898"/>
                  <a:pt x="6353" y="9564"/>
                  <a:pt x="6384" y="9199"/>
                </a:cubicBezTo>
                <a:cubicBezTo>
                  <a:pt x="6444" y="8561"/>
                  <a:pt x="6475" y="7892"/>
                  <a:pt x="6414" y="7254"/>
                </a:cubicBezTo>
                <a:cubicBezTo>
                  <a:pt x="6353" y="6767"/>
                  <a:pt x="6627" y="6281"/>
                  <a:pt x="7083" y="6038"/>
                </a:cubicBezTo>
                <a:cubicBezTo>
                  <a:pt x="7630" y="5764"/>
                  <a:pt x="8147" y="5430"/>
                  <a:pt x="8663" y="5065"/>
                </a:cubicBezTo>
                <a:cubicBezTo>
                  <a:pt x="9028" y="4822"/>
                  <a:pt x="9180" y="4336"/>
                  <a:pt x="8998" y="3910"/>
                </a:cubicBezTo>
                <a:cubicBezTo>
                  <a:pt x="8883" y="3566"/>
                  <a:pt x="8552" y="3330"/>
                  <a:pt x="8183" y="3330"/>
                </a:cubicBezTo>
                <a:cubicBezTo>
                  <a:pt x="8161" y="3330"/>
                  <a:pt x="8138" y="3331"/>
                  <a:pt x="8116" y="3333"/>
                </a:cubicBezTo>
                <a:lnTo>
                  <a:pt x="7204" y="3333"/>
                </a:lnTo>
                <a:cubicBezTo>
                  <a:pt x="6566" y="3333"/>
                  <a:pt x="6505" y="3211"/>
                  <a:pt x="6444" y="2573"/>
                </a:cubicBezTo>
                <a:cubicBezTo>
                  <a:pt x="6384" y="1965"/>
                  <a:pt x="6323" y="1387"/>
                  <a:pt x="6232" y="810"/>
                </a:cubicBezTo>
                <a:cubicBezTo>
                  <a:pt x="6140" y="415"/>
                  <a:pt x="5988" y="50"/>
                  <a:pt x="5472" y="20"/>
                </a:cubicBezTo>
                <a:cubicBezTo>
                  <a:pt x="5407" y="7"/>
                  <a:pt x="5343" y="0"/>
                  <a:pt x="5280" y="0"/>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3"/>
          <p:cNvSpPr/>
          <p:nvPr/>
        </p:nvSpPr>
        <p:spPr>
          <a:xfrm>
            <a:off x="8103246" y="5919219"/>
            <a:ext cx="315216" cy="347579"/>
          </a:xfrm>
          <a:custGeom>
            <a:avLst/>
            <a:gdLst/>
            <a:ahLst/>
            <a:cxnLst/>
            <a:rect l="l" t="t" r="r" b="b"/>
            <a:pathLst>
              <a:path w="8755" h="9630" extrusionOk="0">
                <a:moveTo>
                  <a:pt x="4856" y="1"/>
                </a:moveTo>
                <a:cubicBezTo>
                  <a:pt x="4540" y="1"/>
                  <a:pt x="4274" y="113"/>
                  <a:pt x="4104" y="476"/>
                </a:cubicBezTo>
                <a:cubicBezTo>
                  <a:pt x="3831" y="1176"/>
                  <a:pt x="3527" y="1844"/>
                  <a:pt x="3223" y="2513"/>
                </a:cubicBezTo>
                <a:cubicBezTo>
                  <a:pt x="3010" y="2999"/>
                  <a:pt x="2949" y="3668"/>
                  <a:pt x="2615" y="3911"/>
                </a:cubicBezTo>
                <a:cubicBezTo>
                  <a:pt x="2396" y="4075"/>
                  <a:pt x="2079" y="4108"/>
                  <a:pt x="1748" y="4108"/>
                </a:cubicBezTo>
                <a:cubicBezTo>
                  <a:pt x="1528" y="4108"/>
                  <a:pt x="1302" y="4094"/>
                  <a:pt x="1095" y="4094"/>
                </a:cubicBezTo>
                <a:cubicBezTo>
                  <a:pt x="639" y="4094"/>
                  <a:pt x="244" y="4185"/>
                  <a:pt x="123" y="4610"/>
                </a:cubicBezTo>
                <a:cubicBezTo>
                  <a:pt x="1" y="5066"/>
                  <a:pt x="396" y="5279"/>
                  <a:pt x="670" y="5492"/>
                </a:cubicBezTo>
                <a:cubicBezTo>
                  <a:pt x="1065" y="5765"/>
                  <a:pt x="1490" y="6039"/>
                  <a:pt x="1916" y="6312"/>
                </a:cubicBezTo>
                <a:cubicBezTo>
                  <a:pt x="1703" y="7012"/>
                  <a:pt x="1551" y="7650"/>
                  <a:pt x="1338" y="8288"/>
                </a:cubicBezTo>
                <a:cubicBezTo>
                  <a:pt x="1186" y="8714"/>
                  <a:pt x="1217" y="9109"/>
                  <a:pt x="1612" y="9352"/>
                </a:cubicBezTo>
                <a:cubicBezTo>
                  <a:pt x="1751" y="9428"/>
                  <a:pt x="1906" y="9467"/>
                  <a:pt x="2059" y="9467"/>
                </a:cubicBezTo>
                <a:cubicBezTo>
                  <a:pt x="2274" y="9467"/>
                  <a:pt x="2486" y="9390"/>
                  <a:pt x="2645" y="9230"/>
                </a:cubicBezTo>
                <a:cubicBezTo>
                  <a:pt x="3132" y="8866"/>
                  <a:pt x="3648" y="8531"/>
                  <a:pt x="4256" y="8106"/>
                </a:cubicBezTo>
                <a:cubicBezTo>
                  <a:pt x="4591" y="8501"/>
                  <a:pt x="4895" y="8866"/>
                  <a:pt x="5199" y="9261"/>
                </a:cubicBezTo>
                <a:cubicBezTo>
                  <a:pt x="5415" y="9508"/>
                  <a:pt x="5662" y="9629"/>
                  <a:pt x="5890" y="9629"/>
                </a:cubicBezTo>
                <a:cubicBezTo>
                  <a:pt x="6109" y="9629"/>
                  <a:pt x="6310" y="9515"/>
                  <a:pt x="6445" y="9291"/>
                </a:cubicBezTo>
                <a:cubicBezTo>
                  <a:pt x="6536" y="9109"/>
                  <a:pt x="6597" y="8896"/>
                  <a:pt x="6597" y="8683"/>
                </a:cubicBezTo>
                <a:cubicBezTo>
                  <a:pt x="6566" y="8136"/>
                  <a:pt x="6475" y="7619"/>
                  <a:pt x="6414" y="7103"/>
                </a:cubicBezTo>
                <a:cubicBezTo>
                  <a:pt x="6354" y="6525"/>
                  <a:pt x="6445" y="6039"/>
                  <a:pt x="7053" y="5735"/>
                </a:cubicBezTo>
                <a:cubicBezTo>
                  <a:pt x="7509" y="5492"/>
                  <a:pt x="7934" y="5249"/>
                  <a:pt x="8329" y="4975"/>
                </a:cubicBezTo>
                <a:cubicBezTo>
                  <a:pt x="8755" y="4701"/>
                  <a:pt x="8694" y="4246"/>
                  <a:pt x="8603" y="3881"/>
                </a:cubicBezTo>
                <a:cubicBezTo>
                  <a:pt x="8504" y="3608"/>
                  <a:pt x="8262" y="3537"/>
                  <a:pt x="7995" y="3537"/>
                </a:cubicBezTo>
                <a:cubicBezTo>
                  <a:pt x="7935" y="3537"/>
                  <a:pt x="7874" y="3541"/>
                  <a:pt x="7813" y="3546"/>
                </a:cubicBezTo>
                <a:cubicBezTo>
                  <a:pt x="7569" y="3546"/>
                  <a:pt x="7387" y="3607"/>
                  <a:pt x="7083" y="3638"/>
                </a:cubicBezTo>
                <a:cubicBezTo>
                  <a:pt x="6779" y="3668"/>
                  <a:pt x="6475" y="3698"/>
                  <a:pt x="6080" y="3698"/>
                </a:cubicBezTo>
                <a:cubicBezTo>
                  <a:pt x="5989" y="3121"/>
                  <a:pt x="5898" y="2695"/>
                  <a:pt x="5837" y="2209"/>
                </a:cubicBezTo>
                <a:cubicBezTo>
                  <a:pt x="5776" y="1723"/>
                  <a:pt x="5715" y="1236"/>
                  <a:pt x="5685" y="750"/>
                </a:cubicBezTo>
                <a:cubicBezTo>
                  <a:pt x="5624" y="355"/>
                  <a:pt x="5533" y="51"/>
                  <a:pt x="5107" y="21"/>
                </a:cubicBezTo>
                <a:cubicBezTo>
                  <a:pt x="5021" y="8"/>
                  <a:pt x="4937" y="1"/>
                  <a:pt x="4856" y="1"/>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3"/>
          <p:cNvSpPr/>
          <p:nvPr/>
        </p:nvSpPr>
        <p:spPr>
          <a:xfrm>
            <a:off x="11459727" y="5132458"/>
            <a:ext cx="187185" cy="153975"/>
          </a:xfrm>
          <a:custGeom>
            <a:avLst/>
            <a:gdLst/>
            <a:ahLst/>
            <a:cxnLst/>
            <a:rect l="l" t="t" r="r" b="b"/>
            <a:pathLst>
              <a:path w="5199" h="4266" extrusionOk="0">
                <a:moveTo>
                  <a:pt x="2501" y="0"/>
                </a:moveTo>
                <a:cubicBezTo>
                  <a:pt x="2293" y="0"/>
                  <a:pt x="2087" y="15"/>
                  <a:pt x="1885" y="40"/>
                </a:cubicBezTo>
                <a:cubicBezTo>
                  <a:pt x="852" y="223"/>
                  <a:pt x="62" y="1074"/>
                  <a:pt x="1" y="2138"/>
                </a:cubicBezTo>
                <a:cubicBezTo>
                  <a:pt x="92" y="3171"/>
                  <a:pt x="821" y="3992"/>
                  <a:pt x="1825" y="4204"/>
                </a:cubicBezTo>
                <a:cubicBezTo>
                  <a:pt x="2007" y="4235"/>
                  <a:pt x="2189" y="4265"/>
                  <a:pt x="2402" y="4265"/>
                </a:cubicBezTo>
                <a:lnTo>
                  <a:pt x="2858" y="4265"/>
                </a:lnTo>
                <a:cubicBezTo>
                  <a:pt x="3952" y="4235"/>
                  <a:pt x="4894" y="3475"/>
                  <a:pt x="5016" y="2594"/>
                </a:cubicBezTo>
                <a:cubicBezTo>
                  <a:pt x="5198" y="1256"/>
                  <a:pt x="4682" y="435"/>
                  <a:pt x="3375" y="101"/>
                </a:cubicBezTo>
                <a:cubicBezTo>
                  <a:pt x="3090" y="30"/>
                  <a:pt x="2794" y="0"/>
                  <a:pt x="2501" y="0"/>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39;p3"/>
          <p:cNvSpPr/>
          <p:nvPr/>
        </p:nvSpPr>
        <p:spPr>
          <a:xfrm>
            <a:off x="5143212" y="1327125"/>
            <a:ext cx="146680" cy="154732"/>
          </a:xfrm>
          <a:custGeom>
            <a:avLst/>
            <a:gdLst/>
            <a:ahLst/>
            <a:cxnLst/>
            <a:rect l="l" t="t" r="r" b="b"/>
            <a:pathLst>
              <a:path w="4074" h="4287" extrusionOk="0">
                <a:moveTo>
                  <a:pt x="2007" y="0"/>
                </a:moveTo>
                <a:cubicBezTo>
                  <a:pt x="852" y="0"/>
                  <a:pt x="1" y="1064"/>
                  <a:pt x="1" y="2432"/>
                </a:cubicBezTo>
                <a:cubicBezTo>
                  <a:pt x="31" y="3477"/>
                  <a:pt x="852" y="4287"/>
                  <a:pt x="1889" y="4287"/>
                </a:cubicBezTo>
                <a:cubicBezTo>
                  <a:pt x="1908" y="4287"/>
                  <a:pt x="1927" y="4287"/>
                  <a:pt x="1946" y="4286"/>
                </a:cubicBezTo>
                <a:cubicBezTo>
                  <a:pt x="3040" y="4286"/>
                  <a:pt x="4074" y="3192"/>
                  <a:pt x="4013" y="2006"/>
                </a:cubicBezTo>
                <a:cubicBezTo>
                  <a:pt x="4013" y="882"/>
                  <a:pt x="3101" y="0"/>
                  <a:pt x="2007" y="0"/>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3"/>
          <p:cNvSpPr/>
          <p:nvPr/>
        </p:nvSpPr>
        <p:spPr>
          <a:xfrm>
            <a:off x="10036097" y="3749890"/>
            <a:ext cx="79785" cy="86913"/>
          </a:xfrm>
          <a:custGeom>
            <a:avLst/>
            <a:gdLst/>
            <a:ahLst/>
            <a:cxnLst/>
            <a:rect l="l" t="t" r="r" b="b"/>
            <a:pathLst>
              <a:path w="2216" h="2408" extrusionOk="0">
                <a:moveTo>
                  <a:pt x="1273" y="0"/>
                </a:moveTo>
                <a:cubicBezTo>
                  <a:pt x="696" y="0"/>
                  <a:pt x="88" y="760"/>
                  <a:pt x="58" y="1520"/>
                </a:cubicBezTo>
                <a:cubicBezTo>
                  <a:pt x="1" y="2003"/>
                  <a:pt x="370" y="2407"/>
                  <a:pt x="866" y="2407"/>
                </a:cubicBezTo>
                <a:cubicBezTo>
                  <a:pt x="900" y="2407"/>
                  <a:pt x="934" y="2405"/>
                  <a:pt x="969" y="2401"/>
                </a:cubicBezTo>
                <a:cubicBezTo>
                  <a:pt x="983" y="2402"/>
                  <a:pt x="996" y="2402"/>
                  <a:pt x="1010" y="2402"/>
                </a:cubicBezTo>
                <a:cubicBezTo>
                  <a:pt x="1633" y="2402"/>
                  <a:pt x="2216" y="1716"/>
                  <a:pt x="2216" y="942"/>
                </a:cubicBezTo>
                <a:cubicBezTo>
                  <a:pt x="2185" y="426"/>
                  <a:pt x="1790" y="30"/>
                  <a:pt x="1273" y="0"/>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3"/>
          <p:cNvSpPr/>
          <p:nvPr/>
        </p:nvSpPr>
        <p:spPr>
          <a:xfrm>
            <a:off x="6554892" y="702789"/>
            <a:ext cx="81873" cy="74028"/>
          </a:xfrm>
          <a:custGeom>
            <a:avLst/>
            <a:gdLst/>
            <a:ahLst/>
            <a:cxnLst/>
            <a:rect l="l" t="t" r="r" b="b"/>
            <a:pathLst>
              <a:path w="2274" h="2051" extrusionOk="0">
                <a:moveTo>
                  <a:pt x="835" y="1"/>
                </a:moveTo>
                <a:cubicBezTo>
                  <a:pt x="376" y="1"/>
                  <a:pt x="0" y="425"/>
                  <a:pt x="56" y="924"/>
                </a:cubicBezTo>
                <a:cubicBezTo>
                  <a:pt x="25" y="1532"/>
                  <a:pt x="512" y="2049"/>
                  <a:pt x="1150" y="2049"/>
                </a:cubicBezTo>
                <a:cubicBezTo>
                  <a:pt x="1167" y="2050"/>
                  <a:pt x="1185" y="2051"/>
                  <a:pt x="1202" y="2051"/>
                </a:cubicBezTo>
                <a:cubicBezTo>
                  <a:pt x="1733" y="2051"/>
                  <a:pt x="2274" y="1608"/>
                  <a:pt x="2244" y="1137"/>
                </a:cubicBezTo>
                <a:cubicBezTo>
                  <a:pt x="2244" y="620"/>
                  <a:pt x="1576" y="43"/>
                  <a:pt x="968" y="13"/>
                </a:cubicBezTo>
                <a:cubicBezTo>
                  <a:pt x="923" y="5"/>
                  <a:pt x="879" y="1"/>
                  <a:pt x="835"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2;p3"/>
          <p:cNvSpPr/>
          <p:nvPr/>
        </p:nvSpPr>
        <p:spPr>
          <a:xfrm>
            <a:off x="9842248" y="3702607"/>
            <a:ext cx="81008" cy="67277"/>
          </a:xfrm>
          <a:custGeom>
            <a:avLst/>
            <a:gdLst/>
            <a:ahLst/>
            <a:cxnLst/>
            <a:rect l="l" t="t" r="r" b="b"/>
            <a:pathLst>
              <a:path w="2250" h="1864" extrusionOk="0">
                <a:moveTo>
                  <a:pt x="1071" y="1"/>
                </a:moveTo>
                <a:cubicBezTo>
                  <a:pt x="360" y="1"/>
                  <a:pt x="30" y="275"/>
                  <a:pt x="1" y="824"/>
                </a:cubicBezTo>
                <a:cubicBezTo>
                  <a:pt x="61" y="1401"/>
                  <a:pt x="578" y="1857"/>
                  <a:pt x="1186" y="1857"/>
                </a:cubicBezTo>
                <a:cubicBezTo>
                  <a:pt x="1223" y="1861"/>
                  <a:pt x="1260" y="1863"/>
                  <a:pt x="1297" y="1863"/>
                </a:cubicBezTo>
                <a:cubicBezTo>
                  <a:pt x="1797" y="1863"/>
                  <a:pt x="2222" y="1486"/>
                  <a:pt x="2250" y="976"/>
                </a:cubicBezTo>
                <a:cubicBezTo>
                  <a:pt x="2250" y="307"/>
                  <a:pt x="1946" y="33"/>
                  <a:pt x="1186" y="3"/>
                </a:cubicBezTo>
                <a:cubicBezTo>
                  <a:pt x="1147" y="2"/>
                  <a:pt x="1108" y="1"/>
                  <a:pt x="1071"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43;p3"/>
          <p:cNvSpPr/>
          <p:nvPr/>
        </p:nvSpPr>
        <p:spPr>
          <a:xfrm>
            <a:off x="8353877" y="722965"/>
            <a:ext cx="81008" cy="65907"/>
          </a:xfrm>
          <a:custGeom>
            <a:avLst/>
            <a:gdLst/>
            <a:ahLst/>
            <a:cxnLst/>
            <a:rect l="l" t="t" r="r" b="b"/>
            <a:pathLst>
              <a:path w="2250" h="1826" extrusionOk="0">
                <a:moveTo>
                  <a:pt x="1156" y="1"/>
                </a:moveTo>
                <a:cubicBezTo>
                  <a:pt x="396" y="1"/>
                  <a:pt x="1" y="274"/>
                  <a:pt x="31" y="882"/>
                </a:cubicBezTo>
                <a:cubicBezTo>
                  <a:pt x="92" y="1399"/>
                  <a:pt x="548" y="1824"/>
                  <a:pt x="1095" y="1824"/>
                </a:cubicBezTo>
                <a:cubicBezTo>
                  <a:pt x="1111" y="1825"/>
                  <a:pt x="1128" y="1826"/>
                  <a:pt x="1144" y="1826"/>
                </a:cubicBezTo>
                <a:cubicBezTo>
                  <a:pt x="1678" y="1826"/>
                  <a:pt x="2250" y="1354"/>
                  <a:pt x="2250" y="882"/>
                </a:cubicBezTo>
                <a:cubicBezTo>
                  <a:pt x="2219" y="305"/>
                  <a:pt x="1824" y="1"/>
                  <a:pt x="1156"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44;p3"/>
          <p:cNvSpPr/>
          <p:nvPr/>
        </p:nvSpPr>
        <p:spPr>
          <a:xfrm>
            <a:off x="1489644" y="3624270"/>
            <a:ext cx="63510" cy="72548"/>
          </a:xfrm>
          <a:custGeom>
            <a:avLst/>
            <a:gdLst/>
            <a:ahLst/>
            <a:cxnLst/>
            <a:rect l="l" t="t" r="r" b="b"/>
            <a:pathLst>
              <a:path w="1764" h="2010" extrusionOk="0">
                <a:moveTo>
                  <a:pt x="861" y="1"/>
                </a:moveTo>
                <a:cubicBezTo>
                  <a:pt x="370" y="1"/>
                  <a:pt x="3" y="414"/>
                  <a:pt x="62" y="884"/>
                </a:cubicBezTo>
                <a:cubicBezTo>
                  <a:pt x="1" y="1400"/>
                  <a:pt x="335" y="1887"/>
                  <a:pt x="852" y="2008"/>
                </a:cubicBezTo>
                <a:cubicBezTo>
                  <a:pt x="868" y="2009"/>
                  <a:pt x="885" y="2010"/>
                  <a:pt x="901" y="2010"/>
                </a:cubicBezTo>
                <a:cubicBezTo>
                  <a:pt x="1367" y="2010"/>
                  <a:pt x="1763" y="1597"/>
                  <a:pt x="1733" y="1127"/>
                </a:cubicBezTo>
                <a:cubicBezTo>
                  <a:pt x="1764" y="489"/>
                  <a:pt x="1429" y="33"/>
                  <a:pt x="913" y="2"/>
                </a:cubicBezTo>
                <a:cubicBezTo>
                  <a:pt x="895" y="1"/>
                  <a:pt x="878" y="1"/>
                  <a:pt x="861" y="1"/>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45;p3"/>
          <p:cNvSpPr/>
          <p:nvPr/>
        </p:nvSpPr>
        <p:spPr>
          <a:xfrm>
            <a:off x="9970280" y="3550218"/>
            <a:ext cx="73377" cy="66087"/>
          </a:xfrm>
          <a:custGeom>
            <a:avLst/>
            <a:gdLst/>
            <a:ahLst/>
            <a:cxnLst/>
            <a:rect l="l" t="t" r="r" b="b"/>
            <a:pathLst>
              <a:path w="2038" h="1831" extrusionOk="0">
                <a:moveTo>
                  <a:pt x="1095" y="0"/>
                </a:moveTo>
                <a:cubicBezTo>
                  <a:pt x="518" y="0"/>
                  <a:pt x="31" y="456"/>
                  <a:pt x="1" y="1034"/>
                </a:cubicBezTo>
                <a:cubicBezTo>
                  <a:pt x="29" y="1484"/>
                  <a:pt x="397" y="1830"/>
                  <a:pt x="837" y="1830"/>
                </a:cubicBezTo>
                <a:cubicBezTo>
                  <a:pt x="872" y="1830"/>
                  <a:pt x="908" y="1828"/>
                  <a:pt x="943" y="1824"/>
                </a:cubicBezTo>
                <a:cubicBezTo>
                  <a:pt x="1521" y="1824"/>
                  <a:pt x="2038" y="1337"/>
                  <a:pt x="2038" y="882"/>
                </a:cubicBezTo>
                <a:cubicBezTo>
                  <a:pt x="1946" y="395"/>
                  <a:pt x="1551" y="30"/>
                  <a:pt x="1095" y="0"/>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3"/>
          <p:cNvSpPr/>
          <p:nvPr/>
        </p:nvSpPr>
        <p:spPr>
          <a:xfrm>
            <a:off x="6718859" y="703186"/>
            <a:ext cx="69956" cy="67205"/>
          </a:xfrm>
          <a:custGeom>
            <a:avLst/>
            <a:gdLst/>
            <a:ahLst/>
            <a:cxnLst/>
            <a:rect l="l" t="t" r="r" b="b"/>
            <a:pathLst>
              <a:path w="1943" h="1862" extrusionOk="0">
                <a:moveTo>
                  <a:pt x="1052" y="0"/>
                </a:moveTo>
                <a:cubicBezTo>
                  <a:pt x="1036" y="0"/>
                  <a:pt x="1020" y="1"/>
                  <a:pt x="1003" y="2"/>
                </a:cubicBezTo>
                <a:cubicBezTo>
                  <a:pt x="456" y="32"/>
                  <a:pt x="31" y="457"/>
                  <a:pt x="0" y="1005"/>
                </a:cubicBezTo>
                <a:cubicBezTo>
                  <a:pt x="0" y="1486"/>
                  <a:pt x="422" y="1862"/>
                  <a:pt x="898" y="1862"/>
                </a:cubicBezTo>
                <a:cubicBezTo>
                  <a:pt x="933" y="1862"/>
                  <a:pt x="968" y="1860"/>
                  <a:pt x="1003" y="1856"/>
                </a:cubicBezTo>
                <a:cubicBezTo>
                  <a:pt x="1019" y="1857"/>
                  <a:pt x="1034" y="1857"/>
                  <a:pt x="1049" y="1857"/>
                </a:cubicBezTo>
                <a:cubicBezTo>
                  <a:pt x="1545" y="1857"/>
                  <a:pt x="1943" y="1384"/>
                  <a:pt x="1854" y="883"/>
                </a:cubicBezTo>
                <a:cubicBezTo>
                  <a:pt x="1884" y="413"/>
                  <a:pt x="1516" y="0"/>
                  <a:pt x="1052" y="0"/>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3"/>
          <p:cNvSpPr/>
          <p:nvPr/>
        </p:nvSpPr>
        <p:spPr>
          <a:xfrm>
            <a:off x="6686023" y="543037"/>
            <a:ext cx="65708" cy="65871"/>
          </a:xfrm>
          <a:custGeom>
            <a:avLst/>
            <a:gdLst/>
            <a:ahLst/>
            <a:cxnLst/>
            <a:rect l="l" t="t" r="r" b="b"/>
            <a:pathLst>
              <a:path w="1825" h="1825" extrusionOk="0">
                <a:moveTo>
                  <a:pt x="912" y="1"/>
                </a:moveTo>
                <a:cubicBezTo>
                  <a:pt x="456" y="1"/>
                  <a:pt x="61" y="366"/>
                  <a:pt x="0" y="852"/>
                </a:cubicBezTo>
                <a:cubicBezTo>
                  <a:pt x="31" y="1338"/>
                  <a:pt x="396" y="1764"/>
                  <a:pt x="912" y="1825"/>
                </a:cubicBezTo>
                <a:cubicBezTo>
                  <a:pt x="1368" y="1733"/>
                  <a:pt x="1733" y="1369"/>
                  <a:pt x="1824" y="913"/>
                </a:cubicBezTo>
                <a:cubicBezTo>
                  <a:pt x="1763" y="426"/>
                  <a:pt x="1399" y="62"/>
                  <a:pt x="912"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nvGrpSpPr>
          <p:cNvPr id="148" name="Google Shape;148;p3"/>
          <p:cNvGrpSpPr/>
          <p:nvPr/>
        </p:nvGrpSpPr>
        <p:grpSpPr>
          <a:xfrm>
            <a:off x="1984492" y="5079138"/>
            <a:ext cx="235323" cy="334549"/>
            <a:chOff x="1164425" y="1389925"/>
            <a:chExt cx="163400" cy="231725"/>
          </a:xfrm>
        </p:grpSpPr>
        <p:sp>
          <p:nvSpPr>
            <p:cNvPr id="149" name="Google Shape;149;p3"/>
            <p:cNvSpPr/>
            <p:nvPr/>
          </p:nvSpPr>
          <p:spPr>
            <a:xfrm>
              <a:off x="1239650" y="1389925"/>
              <a:ext cx="36500" cy="90650"/>
            </a:xfrm>
            <a:custGeom>
              <a:avLst/>
              <a:gdLst/>
              <a:ahLst/>
              <a:cxnLst/>
              <a:rect l="l" t="t" r="r" b="b"/>
              <a:pathLst>
                <a:path w="1460" h="3626" extrusionOk="0">
                  <a:moveTo>
                    <a:pt x="959" y="1"/>
                  </a:moveTo>
                  <a:cubicBezTo>
                    <a:pt x="608" y="1"/>
                    <a:pt x="446" y="281"/>
                    <a:pt x="335" y="586"/>
                  </a:cubicBezTo>
                  <a:cubicBezTo>
                    <a:pt x="304" y="677"/>
                    <a:pt x="274" y="769"/>
                    <a:pt x="244" y="860"/>
                  </a:cubicBezTo>
                  <a:cubicBezTo>
                    <a:pt x="153" y="1620"/>
                    <a:pt x="31" y="2380"/>
                    <a:pt x="1" y="3139"/>
                  </a:cubicBezTo>
                  <a:cubicBezTo>
                    <a:pt x="31" y="3352"/>
                    <a:pt x="153" y="3504"/>
                    <a:pt x="335" y="3595"/>
                  </a:cubicBezTo>
                  <a:cubicBezTo>
                    <a:pt x="396" y="3616"/>
                    <a:pt x="460" y="3626"/>
                    <a:pt x="525" y="3626"/>
                  </a:cubicBezTo>
                  <a:cubicBezTo>
                    <a:pt x="656" y="3626"/>
                    <a:pt x="791" y="3585"/>
                    <a:pt x="912" y="3504"/>
                  </a:cubicBezTo>
                  <a:cubicBezTo>
                    <a:pt x="1064" y="3352"/>
                    <a:pt x="1186" y="3139"/>
                    <a:pt x="1216" y="2957"/>
                  </a:cubicBezTo>
                  <a:cubicBezTo>
                    <a:pt x="1308" y="2319"/>
                    <a:pt x="1368" y="1680"/>
                    <a:pt x="1460" y="1072"/>
                  </a:cubicBezTo>
                  <a:lnTo>
                    <a:pt x="1429" y="738"/>
                  </a:lnTo>
                  <a:cubicBezTo>
                    <a:pt x="1429" y="434"/>
                    <a:pt x="1460" y="100"/>
                    <a:pt x="1064" y="9"/>
                  </a:cubicBezTo>
                  <a:cubicBezTo>
                    <a:pt x="1027" y="3"/>
                    <a:pt x="992" y="1"/>
                    <a:pt x="95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3"/>
            <p:cNvSpPr/>
            <p:nvPr/>
          </p:nvSpPr>
          <p:spPr>
            <a:xfrm>
              <a:off x="1164425" y="1496525"/>
              <a:ext cx="66900" cy="31650"/>
            </a:xfrm>
            <a:custGeom>
              <a:avLst/>
              <a:gdLst/>
              <a:ahLst/>
              <a:cxnLst/>
              <a:rect l="l" t="t" r="r" b="b"/>
              <a:pathLst>
                <a:path w="2676" h="1266" extrusionOk="0">
                  <a:moveTo>
                    <a:pt x="456" y="0"/>
                  </a:moveTo>
                  <a:cubicBezTo>
                    <a:pt x="304" y="0"/>
                    <a:pt x="31" y="304"/>
                    <a:pt x="31" y="456"/>
                  </a:cubicBezTo>
                  <a:cubicBezTo>
                    <a:pt x="0" y="638"/>
                    <a:pt x="213" y="1003"/>
                    <a:pt x="365" y="1003"/>
                  </a:cubicBezTo>
                  <a:cubicBezTo>
                    <a:pt x="838" y="1089"/>
                    <a:pt x="1325" y="1266"/>
                    <a:pt x="1839" y="1266"/>
                  </a:cubicBezTo>
                  <a:cubicBezTo>
                    <a:pt x="2052" y="1266"/>
                    <a:pt x="2270" y="1235"/>
                    <a:pt x="2493" y="1155"/>
                  </a:cubicBezTo>
                  <a:cubicBezTo>
                    <a:pt x="2645" y="760"/>
                    <a:pt x="2675" y="365"/>
                    <a:pt x="2280" y="243"/>
                  </a:cubicBezTo>
                  <a:cubicBezTo>
                    <a:pt x="1672" y="91"/>
                    <a:pt x="1064" y="0"/>
                    <a:pt x="45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151;p3"/>
            <p:cNvSpPr/>
            <p:nvPr/>
          </p:nvSpPr>
          <p:spPr>
            <a:xfrm>
              <a:off x="1222175" y="1561550"/>
              <a:ext cx="36500" cy="60100"/>
            </a:xfrm>
            <a:custGeom>
              <a:avLst/>
              <a:gdLst/>
              <a:ahLst/>
              <a:cxnLst/>
              <a:rect l="l" t="t" r="r" b="b"/>
              <a:pathLst>
                <a:path w="1460" h="2404" extrusionOk="0">
                  <a:moveTo>
                    <a:pt x="751" y="1"/>
                  </a:moveTo>
                  <a:cubicBezTo>
                    <a:pt x="470" y="1"/>
                    <a:pt x="317" y="241"/>
                    <a:pt x="244" y="560"/>
                  </a:cubicBezTo>
                  <a:cubicBezTo>
                    <a:pt x="122" y="925"/>
                    <a:pt x="61" y="1320"/>
                    <a:pt x="0" y="1715"/>
                  </a:cubicBezTo>
                  <a:cubicBezTo>
                    <a:pt x="31" y="1989"/>
                    <a:pt x="183" y="2202"/>
                    <a:pt x="396" y="2354"/>
                  </a:cubicBezTo>
                  <a:cubicBezTo>
                    <a:pt x="464" y="2388"/>
                    <a:pt x="536" y="2403"/>
                    <a:pt x="606" y="2403"/>
                  </a:cubicBezTo>
                  <a:cubicBezTo>
                    <a:pt x="848" y="2403"/>
                    <a:pt x="1078" y="2217"/>
                    <a:pt x="1125" y="1958"/>
                  </a:cubicBezTo>
                  <a:cubicBezTo>
                    <a:pt x="1247" y="1563"/>
                    <a:pt x="1338" y="1138"/>
                    <a:pt x="1459" y="591"/>
                  </a:cubicBezTo>
                  <a:cubicBezTo>
                    <a:pt x="1338" y="408"/>
                    <a:pt x="1186" y="104"/>
                    <a:pt x="973" y="43"/>
                  </a:cubicBezTo>
                  <a:cubicBezTo>
                    <a:pt x="892" y="14"/>
                    <a:pt x="818" y="1"/>
                    <a:pt x="75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152;p3"/>
            <p:cNvSpPr/>
            <p:nvPr/>
          </p:nvSpPr>
          <p:spPr>
            <a:xfrm>
              <a:off x="1267000" y="1509425"/>
              <a:ext cx="60825" cy="32200"/>
            </a:xfrm>
            <a:custGeom>
              <a:avLst/>
              <a:gdLst/>
              <a:ahLst/>
              <a:cxnLst/>
              <a:rect l="l" t="t" r="r" b="b"/>
              <a:pathLst>
                <a:path w="2433" h="1288" extrusionOk="0">
                  <a:moveTo>
                    <a:pt x="700" y="1"/>
                  </a:moveTo>
                  <a:cubicBezTo>
                    <a:pt x="366" y="1"/>
                    <a:pt x="1" y="92"/>
                    <a:pt x="62" y="457"/>
                  </a:cubicBezTo>
                  <a:cubicBezTo>
                    <a:pt x="153" y="730"/>
                    <a:pt x="335" y="973"/>
                    <a:pt x="609" y="1065"/>
                  </a:cubicBezTo>
                  <a:cubicBezTo>
                    <a:pt x="973" y="1217"/>
                    <a:pt x="1338" y="1277"/>
                    <a:pt x="1703" y="1277"/>
                  </a:cubicBezTo>
                  <a:cubicBezTo>
                    <a:pt x="1741" y="1284"/>
                    <a:pt x="1779" y="1288"/>
                    <a:pt x="1817" y="1288"/>
                  </a:cubicBezTo>
                  <a:cubicBezTo>
                    <a:pt x="2104" y="1288"/>
                    <a:pt x="2348" y="1087"/>
                    <a:pt x="2402" y="791"/>
                  </a:cubicBezTo>
                  <a:cubicBezTo>
                    <a:pt x="2432" y="457"/>
                    <a:pt x="2220" y="153"/>
                    <a:pt x="1916" y="92"/>
                  </a:cubicBezTo>
                  <a:cubicBezTo>
                    <a:pt x="1703" y="31"/>
                    <a:pt x="1490" y="1"/>
                    <a:pt x="127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sp>
        <p:nvSpPr>
          <p:cNvPr id="153" name="Google Shape;153;p3"/>
          <p:cNvSpPr/>
          <p:nvPr/>
        </p:nvSpPr>
        <p:spPr>
          <a:xfrm>
            <a:off x="1411943" y="3535479"/>
            <a:ext cx="60235" cy="61467"/>
          </a:xfrm>
          <a:custGeom>
            <a:avLst/>
            <a:gdLst/>
            <a:ahLst/>
            <a:cxnLst/>
            <a:rect l="l" t="t" r="r" b="b"/>
            <a:pathLst>
              <a:path w="1673" h="1703" extrusionOk="0">
                <a:moveTo>
                  <a:pt x="821" y="0"/>
                </a:moveTo>
                <a:cubicBezTo>
                  <a:pt x="335" y="0"/>
                  <a:pt x="1" y="395"/>
                  <a:pt x="62" y="851"/>
                </a:cubicBezTo>
                <a:cubicBezTo>
                  <a:pt x="31" y="1307"/>
                  <a:pt x="396" y="1702"/>
                  <a:pt x="852" y="1702"/>
                </a:cubicBezTo>
                <a:cubicBezTo>
                  <a:pt x="1308" y="1672"/>
                  <a:pt x="1673" y="1277"/>
                  <a:pt x="1642" y="821"/>
                </a:cubicBezTo>
                <a:cubicBezTo>
                  <a:pt x="1612" y="365"/>
                  <a:pt x="1247" y="0"/>
                  <a:pt x="821" y="0"/>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154;p3"/>
          <p:cNvSpPr/>
          <p:nvPr/>
        </p:nvSpPr>
        <p:spPr>
          <a:xfrm>
            <a:off x="1537024" y="3469715"/>
            <a:ext cx="70856" cy="60312"/>
          </a:xfrm>
          <a:custGeom>
            <a:avLst/>
            <a:gdLst/>
            <a:ahLst/>
            <a:cxnLst/>
            <a:rect l="l" t="t" r="r" b="b"/>
            <a:pathLst>
              <a:path w="1968" h="1671" extrusionOk="0">
                <a:moveTo>
                  <a:pt x="1106" y="1"/>
                </a:moveTo>
                <a:cubicBezTo>
                  <a:pt x="892" y="1"/>
                  <a:pt x="675" y="84"/>
                  <a:pt x="509" y="272"/>
                </a:cubicBezTo>
                <a:cubicBezTo>
                  <a:pt x="1" y="810"/>
                  <a:pt x="403" y="1671"/>
                  <a:pt x="1110" y="1671"/>
                </a:cubicBezTo>
                <a:cubicBezTo>
                  <a:pt x="1122" y="1671"/>
                  <a:pt x="1135" y="1671"/>
                  <a:pt x="1147" y="1670"/>
                </a:cubicBezTo>
                <a:cubicBezTo>
                  <a:pt x="1603" y="1640"/>
                  <a:pt x="1968" y="1245"/>
                  <a:pt x="1937" y="789"/>
                </a:cubicBezTo>
                <a:cubicBezTo>
                  <a:pt x="1917" y="309"/>
                  <a:pt x="1516" y="1"/>
                  <a:pt x="1106" y="1"/>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nvGrpSpPr>
          <p:cNvPr id="155" name="Google Shape;155;p3"/>
          <p:cNvGrpSpPr/>
          <p:nvPr/>
        </p:nvGrpSpPr>
        <p:grpSpPr>
          <a:xfrm>
            <a:off x="10856770" y="5339981"/>
            <a:ext cx="689477" cy="1516895"/>
            <a:chOff x="8162772" y="4004985"/>
            <a:chExt cx="518390" cy="1137671"/>
          </a:xfrm>
        </p:grpSpPr>
        <p:sp>
          <p:nvSpPr>
            <p:cNvPr id="156" name="Google Shape;156;p3"/>
            <p:cNvSpPr/>
            <p:nvPr/>
          </p:nvSpPr>
          <p:spPr>
            <a:xfrm>
              <a:off x="8498475" y="4931665"/>
              <a:ext cx="55169" cy="64156"/>
            </a:xfrm>
            <a:custGeom>
              <a:avLst/>
              <a:gdLst/>
              <a:ahLst/>
              <a:cxnLst/>
              <a:rect l="l" t="t" r="r" b="b"/>
              <a:pathLst>
                <a:path w="2038" h="2370" extrusionOk="0">
                  <a:moveTo>
                    <a:pt x="1168" y="1"/>
                  </a:moveTo>
                  <a:cubicBezTo>
                    <a:pt x="1055" y="1"/>
                    <a:pt x="937" y="25"/>
                    <a:pt x="821" y="74"/>
                  </a:cubicBezTo>
                  <a:cubicBezTo>
                    <a:pt x="335" y="378"/>
                    <a:pt x="1" y="895"/>
                    <a:pt x="1" y="1442"/>
                  </a:cubicBezTo>
                  <a:cubicBezTo>
                    <a:pt x="1" y="1837"/>
                    <a:pt x="244" y="2171"/>
                    <a:pt x="578" y="2323"/>
                  </a:cubicBezTo>
                  <a:cubicBezTo>
                    <a:pt x="664" y="2355"/>
                    <a:pt x="755" y="2370"/>
                    <a:pt x="845" y="2370"/>
                  </a:cubicBezTo>
                  <a:cubicBezTo>
                    <a:pt x="1102" y="2370"/>
                    <a:pt x="1355" y="2245"/>
                    <a:pt x="1490" y="2019"/>
                  </a:cubicBezTo>
                  <a:cubicBezTo>
                    <a:pt x="1703" y="1746"/>
                    <a:pt x="1885" y="1442"/>
                    <a:pt x="2037" y="1138"/>
                  </a:cubicBezTo>
                  <a:cubicBezTo>
                    <a:pt x="2013" y="385"/>
                    <a:pt x="1620" y="1"/>
                    <a:pt x="1168"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157;p3"/>
            <p:cNvSpPr/>
            <p:nvPr/>
          </p:nvSpPr>
          <p:spPr>
            <a:xfrm>
              <a:off x="8252511" y="5011794"/>
              <a:ext cx="67431" cy="59635"/>
            </a:xfrm>
            <a:custGeom>
              <a:avLst/>
              <a:gdLst/>
              <a:ahLst/>
              <a:cxnLst/>
              <a:rect l="l" t="t" r="r" b="b"/>
              <a:pathLst>
                <a:path w="2491" h="2203" extrusionOk="0">
                  <a:moveTo>
                    <a:pt x="1392" y="1"/>
                  </a:moveTo>
                  <a:cubicBezTo>
                    <a:pt x="789" y="1"/>
                    <a:pt x="1" y="773"/>
                    <a:pt x="120" y="1369"/>
                  </a:cubicBezTo>
                  <a:cubicBezTo>
                    <a:pt x="181" y="1704"/>
                    <a:pt x="363" y="1977"/>
                    <a:pt x="637" y="2160"/>
                  </a:cubicBezTo>
                  <a:cubicBezTo>
                    <a:pt x="724" y="2189"/>
                    <a:pt x="815" y="2202"/>
                    <a:pt x="907" y="2202"/>
                  </a:cubicBezTo>
                  <a:cubicBezTo>
                    <a:pt x="1102" y="2202"/>
                    <a:pt x="1302" y="2141"/>
                    <a:pt x="1488" y="2038"/>
                  </a:cubicBezTo>
                  <a:cubicBezTo>
                    <a:pt x="1761" y="1795"/>
                    <a:pt x="2004" y="1521"/>
                    <a:pt x="2156" y="1187"/>
                  </a:cubicBezTo>
                  <a:cubicBezTo>
                    <a:pt x="2491" y="579"/>
                    <a:pt x="2156" y="32"/>
                    <a:pt x="1427" y="1"/>
                  </a:cubicBezTo>
                  <a:cubicBezTo>
                    <a:pt x="1415" y="1"/>
                    <a:pt x="1404" y="1"/>
                    <a:pt x="1392"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158;p3"/>
            <p:cNvSpPr/>
            <p:nvPr/>
          </p:nvSpPr>
          <p:spPr>
            <a:xfrm>
              <a:off x="8542898" y="4760823"/>
              <a:ext cx="54357" cy="60150"/>
            </a:xfrm>
            <a:custGeom>
              <a:avLst/>
              <a:gdLst/>
              <a:ahLst/>
              <a:cxnLst/>
              <a:rect l="l" t="t" r="r" b="b"/>
              <a:pathLst>
                <a:path w="2008" h="2222" extrusionOk="0">
                  <a:moveTo>
                    <a:pt x="1052" y="1"/>
                  </a:moveTo>
                  <a:cubicBezTo>
                    <a:pt x="493" y="1"/>
                    <a:pt x="31" y="567"/>
                    <a:pt x="1" y="1278"/>
                  </a:cubicBezTo>
                  <a:cubicBezTo>
                    <a:pt x="62" y="1734"/>
                    <a:pt x="396" y="2129"/>
                    <a:pt x="852" y="2221"/>
                  </a:cubicBezTo>
                  <a:cubicBezTo>
                    <a:pt x="864" y="2221"/>
                    <a:pt x="877" y="2222"/>
                    <a:pt x="889" y="2222"/>
                  </a:cubicBezTo>
                  <a:cubicBezTo>
                    <a:pt x="1396" y="2222"/>
                    <a:pt x="1948" y="1627"/>
                    <a:pt x="2007" y="974"/>
                  </a:cubicBezTo>
                  <a:cubicBezTo>
                    <a:pt x="1977" y="458"/>
                    <a:pt x="1581" y="32"/>
                    <a:pt x="1095" y="2"/>
                  </a:cubicBezTo>
                  <a:cubicBezTo>
                    <a:pt x="1081" y="1"/>
                    <a:pt x="1066" y="1"/>
                    <a:pt x="1052"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159;p3"/>
            <p:cNvSpPr/>
            <p:nvPr/>
          </p:nvSpPr>
          <p:spPr>
            <a:xfrm>
              <a:off x="8245040" y="4811445"/>
              <a:ext cx="57632" cy="49863"/>
            </a:xfrm>
            <a:custGeom>
              <a:avLst/>
              <a:gdLst/>
              <a:ahLst/>
              <a:cxnLst/>
              <a:rect l="l" t="t" r="r" b="b"/>
              <a:pathLst>
                <a:path w="2129" h="1842" extrusionOk="0">
                  <a:moveTo>
                    <a:pt x="1071" y="1"/>
                  </a:moveTo>
                  <a:cubicBezTo>
                    <a:pt x="583" y="1"/>
                    <a:pt x="93" y="313"/>
                    <a:pt x="1" y="928"/>
                  </a:cubicBezTo>
                  <a:cubicBezTo>
                    <a:pt x="1" y="1475"/>
                    <a:pt x="426" y="1840"/>
                    <a:pt x="1065" y="1840"/>
                  </a:cubicBezTo>
                  <a:cubicBezTo>
                    <a:pt x="1084" y="1841"/>
                    <a:pt x="1103" y="1842"/>
                    <a:pt x="1123" y="1842"/>
                  </a:cubicBezTo>
                  <a:cubicBezTo>
                    <a:pt x="1672" y="1842"/>
                    <a:pt x="2099" y="1426"/>
                    <a:pt x="2128" y="898"/>
                  </a:cubicBezTo>
                  <a:cubicBezTo>
                    <a:pt x="2023" y="297"/>
                    <a:pt x="1548" y="1"/>
                    <a:pt x="1071"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160;p3"/>
            <p:cNvSpPr/>
            <p:nvPr/>
          </p:nvSpPr>
          <p:spPr>
            <a:xfrm>
              <a:off x="8385753" y="4891357"/>
              <a:ext cx="51866" cy="54790"/>
            </a:xfrm>
            <a:custGeom>
              <a:avLst/>
              <a:gdLst/>
              <a:ahLst/>
              <a:cxnLst/>
              <a:rect l="l" t="t" r="r" b="b"/>
              <a:pathLst>
                <a:path w="1916" h="2024" extrusionOk="0">
                  <a:moveTo>
                    <a:pt x="1053" y="0"/>
                  </a:moveTo>
                  <a:cubicBezTo>
                    <a:pt x="1006" y="0"/>
                    <a:pt x="959" y="4"/>
                    <a:pt x="912" y="13"/>
                  </a:cubicBezTo>
                  <a:cubicBezTo>
                    <a:pt x="395" y="13"/>
                    <a:pt x="0" y="469"/>
                    <a:pt x="31" y="985"/>
                  </a:cubicBezTo>
                  <a:cubicBezTo>
                    <a:pt x="60" y="1504"/>
                    <a:pt x="499" y="2023"/>
                    <a:pt x="933" y="2023"/>
                  </a:cubicBezTo>
                  <a:cubicBezTo>
                    <a:pt x="957" y="2023"/>
                    <a:pt x="980" y="2022"/>
                    <a:pt x="1003" y="2019"/>
                  </a:cubicBezTo>
                  <a:cubicBezTo>
                    <a:pt x="1551" y="1897"/>
                    <a:pt x="1915" y="1411"/>
                    <a:pt x="1885" y="894"/>
                  </a:cubicBezTo>
                  <a:cubicBezTo>
                    <a:pt x="1912" y="397"/>
                    <a:pt x="1514" y="0"/>
                    <a:pt x="1053"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1;p3"/>
            <p:cNvSpPr/>
            <p:nvPr/>
          </p:nvSpPr>
          <p:spPr>
            <a:xfrm>
              <a:off x="8162772" y="4004985"/>
              <a:ext cx="518390" cy="1137671"/>
            </a:xfrm>
            <a:custGeom>
              <a:avLst/>
              <a:gdLst/>
              <a:ahLst/>
              <a:cxnLst/>
              <a:rect l="l" t="t" r="r" b="b"/>
              <a:pathLst>
                <a:path w="19150" h="42027" extrusionOk="0">
                  <a:moveTo>
                    <a:pt x="8268" y="3637"/>
                  </a:moveTo>
                  <a:cubicBezTo>
                    <a:pt x="8693" y="3667"/>
                    <a:pt x="9058" y="4062"/>
                    <a:pt x="9028" y="4518"/>
                  </a:cubicBezTo>
                  <a:lnTo>
                    <a:pt x="8997" y="4518"/>
                  </a:lnTo>
                  <a:cubicBezTo>
                    <a:pt x="8997" y="5126"/>
                    <a:pt x="8511" y="5612"/>
                    <a:pt x="7903" y="5643"/>
                  </a:cubicBezTo>
                  <a:cubicBezTo>
                    <a:pt x="7447" y="5612"/>
                    <a:pt x="7082" y="5217"/>
                    <a:pt x="7143" y="4761"/>
                  </a:cubicBezTo>
                  <a:cubicBezTo>
                    <a:pt x="7143" y="4153"/>
                    <a:pt x="7629" y="3667"/>
                    <a:pt x="8268" y="3637"/>
                  </a:cubicBezTo>
                  <a:close/>
                  <a:moveTo>
                    <a:pt x="5717" y="10838"/>
                  </a:moveTo>
                  <a:cubicBezTo>
                    <a:pt x="5736" y="10838"/>
                    <a:pt x="5756" y="10839"/>
                    <a:pt x="5775" y="10840"/>
                  </a:cubicBezTo>
                  <a:lnTo>
                    <a:pt x="5745" y="10871"/>
                  </a:lnTo>
                  <a:cubicBezTo>
                    <a:pt x="6170" y="10871"/>
                    <a:pt x="6535" y="11205"/>
                    <a:pt x="6535" y="11631"/>
                  </a:cubicBezTo>
                  <a:cubicBezTo>
                    <a:pt x="6474" y="12026"/>
                    <a:pt x="6140" y="12330"/>
                    <a:pt x="5745" y="12330"/>
                  </a:cubicBezTo>
                  <a:cubicBezTo>
                    <a:pt x="5727" y="12331"/>
                    <a:pt x="5709" y="12332"/>
                    <a:pt x="5692" y="12332"/>
                  </a:cubicBezTo>
                  <a:cubicBezTo>
                    <a:pt x="5259" y="12332"/>
                    <a:pt x="4895" y="11977"/>
                    <a:pt x="4924" y="11509"/>
                  </a:cubicBezTo>
                  <a:cubicBezTo>
                    <a:pt x="4982" y="11132"/>
                    <a:pt x="5317" y="10838"/>
                    <a:pt x="5717" y="10838"/>
                  </a:cubicBezTo>
                  <a:close/>
                  <a:moveTo>
                    <a:pt x="9087" y="13453"/>
                  </a:moveTo>
                  <a:cubicBezTo>
                    <a:pt x="9607" y="13453"/>
                    <a:pt x="10034" y="13839"/>
                    <a:pt x="10122" y="14366"/>
                  </a:cubicBezTo>
                  <a:cubicBezTo>
                    <a:pt x="10031" y="14853"/>
                    <a:pt x="9636" y="15217"/>
                    <a:pt x="9180" y="15217"/>
                  </a:cubicBezTo>
                  <a:cubicBezTo>
                    <a:pt x="9160" y="15218"/>
                    <a:pt x="9141" y="15219"/>
                    <a:pt x="9122" y="15219"/>
                  </a:cubicBezTo>
                  <a:cubicBezTo>
                    <a:pt x="8541" y="15219"/>
                    <a:pt x="8085" y="14774"/>
                    <a:pt x="8085" y="14214"/>
                  </a:cubicBezTo>
                  <a:cubicBezTo>
                    <a:pt x="8116" y="13728"/>
                    <a:pt x="8450" y="13455"/>
                    <a:pt x="9028" y="13455"/>
                  </a:cubicBezTo>
                  <a:cubicBezTo>
                    <a:pt x="9047" y="13453"/>
                    <a:pt x="9067" y="13453"/>
                    <a:pt x="9087" y="13453"/>
                  </a:cubicBezTo>
                  <a:close/>
                  <a:moveTo>
                    <a:pt x="13729" y="18827"/>
                  </a:moveTo>
                  <a:cubicBezTo>
                    <a:pt x="13763" y="18827"/>
                    <a:pt x="13796" y="18830"/>
                    <a:pt x="13830" y="18835"/>
                  </a:cubicBezTo>
                  <a:cubicBezTo>
                    <a:pt x="13856" y="18833"/>
                    <a:pt x="13881" y="18833"/>
                    <a:pt x="13906" y="18833"/>
                  </a:cubicBezTo>
                  <a:cubicBezTo>
                    <a:pt x="14468" y="18833"/>
                    <a:pt x="14803" y="19161"/>
                    <a:pt x="14803" y="19686"/>
                  </a:cubicBezTo>
                  <a:cubicBezTo>
                    <a:pt x="14803" y="20142"/>
                    <a:pt x="14438" y="20506"/>
                    <a:pt x="13982" y="20506"/>
                  </a:cubicBezTo>
                  <a:cubicBezTo>
                    <a:pt x="13964" y="20507"/>
                    <a:pt x="13945" y="20508"/>
                    <a:pt x="13927" y="20508"/>
                  </a:cubicBezTo>
                  <a:cubicBezTo>
                    <a:pt x="13403" y="20508"/>
                    <a:pt x="12949" y="20093"/>
                    <a:pt x="12949" y="19564"/>
                  </a:cubicBezTo>
                  <a:cubicBezTo>
                    <a:pt x="12977" y="19144"/>
                    <a:pt x="13340" y="18827"/>
                    <a:pt x="13729" y="18827"/>
                  </a:cubicBezTo>
                  <a:close/>
                  <a:moveTo>
                    <a:pt x="6489" y="20689"/>
                  </a:moveTo>
                  <a:cubicBezTo>
                    <a:pt x="7121" y="20696"/>
                    <a:pt x="7660" y="21148"/>
                    <a:pt x="7629" y="21661"/>
                  </a:cubicBezTo>
                  <a:cubicBezTo>
                    <a:pt x="7538" y="22117"/>
                    <a:pt x="7143" y="22452"/>
                    <a:pt x="6687" y="22512"/>
                  </a:cubicBezTo>
                  <a:cubicBezTo>
                    <a:pt x="6201" y="22512"/>
                    <a:pt x="5502" y="21904"/>
                    <a:pt x="5502" y="21509"/>
                  </a:cubicBezTo>
                  <a:cubicBezTo>
                    <a:pt x="5502" y="21027"/>
                    <a:pt x="5890" y="20695"/>
                    <a:pt x="6489" y="20689"/>
                  </a:cubicBezTo>
                  <a:close/>
                  <a:moveTo>
                    <a:pt x="10547" y="24579"/>
                  </a:moveTo>
                  <a:cubicBezTo>
                    <a:pt x="11064" y="24579"/>
                    <a:pt x="11459" y="25035"/>
                    <a:pt x="11429" y="25552"/>
                  </a:cubicBezTo>
                  <a:cubicBezTo>
                    <a:pt x="11399" y="26262"/>
                    <a:pt x="10966" y="26799"/>
                    <a:pt x="10411" y="26799"/>
                  </a:cubicBezTo>
                  <a:cubicBezTo>
                    <a:pt x="10396" y="26799"/>
                    <a:pt x="10380" y="26799"/>
                    <a:pt x="10365" y="26798"/>
                  </a:cubicBezTo>
                  <a:cubicBezTo>
                    <a:pt x="9848" y="26768"/>
                    <a:pt x="9575" y="26403"/>
                    <a:pt x="9575" y="25765"/>
                  </a:cubicBezTo>
                  <a:lnTo>
                    <a:pt x="9544" y="25765"/>
                  </a:lnTo>
                  <a:cubicBezTo>
                    <a:pt x="9575" y="24974"/>
                    <a:pt x="9879" y="24579"/>
                    <a:pt x="10547" y="24579"/>
                  </a:cubicBezTo>
                  <a:close/>
                  <a:moveTo>
                    <a:pt x="15094" y="27922"/>
                  </a:moveTo>
                  <a:cubicBezTo>
                    <a:pt x="15108" y="27922"/>
                    <a:pt x="15123" y="27922"/>
                    <a:pt x="15137" y="27923"/>
                  </a:cubicBezTo>
                  <a:cubicBezTo>
                    <a:pt x="15654" y="27953"/>
                    <a:pt x="16049" y="28379"/>
                    <a:pt x="16079" y="28895"/>
                  </a:cubicBezTo>
                  <a:cubicBezTo>
                    <a:pt x="15990" y="29548"/>
                    <a:pt x="15467" y="30143"/>
                    <a:pt x="14962" y="30143"/>
                  </a:cubicBezTo>
                  <a:cubicBezTo>
                    <a:pt x="14949" y="30143"/>
                    <a:pt x="14937" y="30142"/>
                    <a:pt x="14924" y="30142"/>
                  </a:cubicBezTo>
                  <a:cubicBezTo>
                    <a:pt x="14468" y="30050"/>
                    <a:pt x="14134" y="29655"/>
                    <a:pt x="14073" y="29199"/>
                  </a:cubicBezTo>
                  <a:cubicBezTo>
                    <a:pt x="14073" y="28488"/>
                    <a:pt x="14535" y="27922"/>
                    <a:pt x="15094" y="27922"/>
                  </a:cubicBezTo>
                  <a:close/>
                  <a:moveTo>
                    <a:pt x="4114" y="29792"/>
                  </a:moveTo>
                  <a:cubicBezTo>
                    <a:pt x="4595" y="29792"/>
                    <a:pt x="5078" y="30088"/>
                    <a:pt x="5198" y="30689"/>
                  </a:cubicBezTo>
                  <a:cubicBezTo>
                    <a:pt x="5168" y="31217"/>
                    <a:pt x="4713" y="31633"/>
                    <a:pt x="4189" y="31633"/>
                  </a:cubicBezTo>
                  <a:cubicBezTo>
                    <a:pt x="4171" y="31633"/>
                    <a:pt x="4152" y="31632"/>
                    <a:pt x="4134" y="31631"/>
                  </a:cubicBezTo>
                  <a:lnTo>
                    <a:pt x="4104" y="31631"/>
                  </a:lnTo>
                  <a:cubicBezTo>
                    <a:pt x="3465" y="31631"/>
                    <a:pt x="3040" y="31266"/>
                    <a:pt x="3040" y="30719"/>
                  </a:cubicBezTo>
                  <a:cubicBezTo>
                    <a:pt x="3132" y="30104"/>
                    <a:pt x="3622" y="29792"/>
                    <a:pt x="4114" y="29792"/>
                  </a:cubicBezTo>
                  <a:close/>
                  <a:moveTo>
                    <a:pt x="9297" y="32743"/>
                  </a:moveTo>
                  <a:cubicBezTo>
                    <a:pt x="9781" y="32743"/>
                    <a:pt x="10177" y="33140"/>
                    <a:pt x="10122" y="33637"/>
                  </a:cubicBezTo>
                  <a:cubicBezTo>
                    <a:pt x="10152" y="34184"/>
                    <a:pt x="9788" y="34671"/>
                    <a:pt x="9271" y="34762"/>
                  </a:cubicBezTo>
                  <a:cubicBezTo>
                    <a:pt x="9247" y="34765"/>
                    <a:pt x="9224" y="34766"/>
                    <a:pt x="9200" y="34766"/>
                  </a:cubicBezTo>
                  <a:cubicBezTo>
                    <a:pt x="8763" y="34766"/>
                    <a:pt x="8297" y="34247"/>
                    <a:pt x="8268" y="33728"/>
                  </a:cubicBezTo>
                  <a:cubicBezTo>
                    <a:pt x="8237" y="33212"/>
                    <a:pt x="8663" y="32756"/>
                    <a:pt x="9180" y="32756"/>
                  </a:cubicBezTo>
                  <a:lnTo>
                    <a:pt x="9149" y="32756"/>
                  </a:lnTo>
                  <a:cubicBezTo>
                    <a:pt x="9199" y="32747"/>
                    <a:pt x="9249" y="32743"/>
                    <a:pt x="9297" y="32743"/>
                  </a:cubicBezTo>
                  <a:close/>
                  <a:moveTo>
                    <a:pt x="13597" y="34221"/>
                  </a:moveTo>
                  <a:cubicBezTo>
                    <a:pt x="14057" y="34221"/>
                    <a:pt x="14438" y="34624"/>
                    <a:pt x="14438" y="35370"/>
                  </a:cubicBezTo>
                  <a:cubicBezTo>
                    <a:pt x="14286" y="35674"/>
                    <a:pt x="14104" y="35978"/>
                    <a:pt x="13921" y="36251"/>
                  </a:cubicBezTo>
                  <a:cubicBezTo>
                    <a:pt x="13764" y="36477"/>
                    <a:pt x="13522" y="36602"/>
                    <a:pt x="13272" y="36602"/>
                  </a:cubicBezTo>
                  <a:cubicBezTo>
                    <a:pt x="13184" y="36602"/>
                    <a:pt x="13096" y="36587"/>
                    <a:pt x="13009" y="36555"/>
                  </a:cubicBezTo>
                  <a:cubicBezTo>
                    <a:pt x="12645" y="36403"/>
                    <a:pt x="12402" y="36069"/>
                    <a:pt x="12402" y="35674"/>
                  </a:cubicBezTo>
                  <a:cubicBezTo>
                    <a:pt x="12402" y="35127"/>
                    <a:pt x="12736" y="34610"/>
                    <a:pt x="13222" y="34306"/>
                  </a:cubicBezTo>
                  <a:cubicBezTo>
                    <a:pt x="13349" y="34249"/>
                    <a:pt x="13476" y="34221"/>
                    <a:pt x="13597" y="34221"/>
                  </a:cubicBezTo>
                  <a:close/>
                  <a:moveTo>
                    <a:pt x="4736" y="37193"/>
                  </a:moveTo>
                  <a:cubicBezTo>
                    <a:pt x="4748" y="37193"/>
                    <a:pt x="4760" y="37193"/>
                    <a:pt x="4772" y="37193"/>
                  </a:cubicBezTo>
                  <a:lnTo>
                    <a:pt x="4742" y="37193"/>
                  </a:lnTo>
                  <a:cubicBezTo>
                    <a:pt x="5471" y="37224"/>
                    <a:pt x="5806" y="37771"/>
                    <a:pt x="5502" y="38379"/>
                  </a:cubicBezTo>
                  <a:cubicBezTo>
                    <a:pt x="5319" y="38713"/>
                    <a:pt x="5107" y="38987"/>
                    <a:pt x="4803" y="39230"/>
                  </a:cubicBezTo>
                  <a:cubicBezTo>
                    <a:pt x="4637" y="39333"/>
                    <a:pt x="4444" y="39394"/>
                    <a:pt x="4242" y="39394"/>
                  </a:cubicBezTo>
                  <a:cubicBezTo>
                    <a:pt x="4146" y="39394"/>
                    <a:pt x="4049" y="39381"/>
                    <a:pt x="3952" y="39352"/>
                  </a:cubicBezTo>
                  <a:cubicBezTo>
                    <a:pt x="3678" y="39169"/>
                    <a:pt x="3496" y="38896"/>
                    <a:pt x="3435" y="38561"/>
                  </a:cubicBezTo>
                  <a:cubicBezTo>
                    <a:pt x="3345" y="37965"/>
                    <a:pt x="4105" y="37193"/>
                    <a:pt x="4736" y="37193"/>
                  </a:cubicBezTo>
                  <a:close/>
                  <a:moveTo>
                    <a:pt x="15927" y="38896"/>
                  </a:moveTo>
                  <a:cubicBezTo>
                    <a:pt x="16383" y="38926"/>
                    <a:pt x="16718" y="39321"/>
                    <a:pt x="16687" y="39777"/>
                  </a:cubicBezTo>
                  <a:lnTo>
                    <a:pt x="16657" y="39777"/>
                  </a:lnTo>
                  <a:cubicBezTo>
                    <a:pt x="16745" y="40277"/>
                    <a:pt x="16349" y="40721"/>
                    <a:pt x="15855" y="40721"/>
                  </a:cubicBezTo>
                  <a:cubicBezTo>
                    <a:pt x="15839" y="40721"/>
                    <a:pt x="15822" y="40720"/>
                    <a:pt x="15806" y="40719"/>
                  </a:cubicBezTo>
                  <a:cubicBezTo>
                    <a:pt x="15788" y="40721"/>
                    <a:pt x="15770" y="40721"/>
                    <a:pt x="15753" y="40721"/>
                  </a:cubicBezTo>
                  <a:cubicBezTo>
                    <a:pt x="15322" y="40721"/>
                    <a:pt x="14985" y="40367"/>
                    <a:pt x="14985" y="39929"/>
                  </a:cubicBezTo>
                  <a:cubicBezTo>
                    <a:pt x="14924" y="39382"/>
                    <a:pt x="15380" y="38896"/>
                    <a:pt x="15927" y="38896"/>
                  </a:cubicBezTo>
                  <a:close/>
                  <a:moveTo>
                    <a:pt x="7746" y="0"/>
                  </a:moveTo>
                  <a:cubicBezTo>
                    <a:pt x="7426" y="0"/>
                    <a:pt x="7103" y="168"/>
                    <a:pt x="6809" y="506"/>
                  </a:cubicBezTo>
                  <a:cubicBezTo>
                    <a:pt x="6596" y="749"/>
                    <a:pt x="6414" y="1023"/>
                    <a:pt x="6262" y="1357"/>
                  </a:cubicBezTo>
                  <a:cubicBezTo>
                    <a:pt x="6018" y="1874"/>
                    <a:pt x="5836" y="2451"/>
                    <a:pt x="5623" y="2998"/>
                  </a:cubicBezTo>
                  <a:cubicBezTo>
                    <a:pt x="4073" y="7679"/>
                    <a:pt x="2736" y="12451"/>
                    <a:pt x="1672" y="17284"/>
                  </a:cubicBezTo>
                  <a:cubicBezTo>
                    <a:pt x="578" y="21996"/>
                    <a:pt x="31" y="26859"/>
                    <a:pt x="31" y="31692"/>
                  </a:cubicBezTo>
                  <a:cubicBezTo>
                    <a:pt x="0" y="34853"/>
                    <a:pt x="213" y="38014"/>
                    <a:pt x="730" y="41114"/>
                  </a:cubicBezTo>
                  <a:cubicBezTo>
                    <a:pt x="760" y="41418"/>
                    <a:pt x="790" y="41722"/>
                    <a:pt x="760" y="42026"/>
                  </a:cubicBezTo>
                  <a:lnTo>
                    <a:pt x="19089" y="42026"/>
                  </a:lnTo>
                  <a:cubicBezTo>
                    <a:pt x="19149" y="39504"/>
                    <a:pt x="19058" y="36950"/>
                    <a:pt x="18754" y="34427"/>
                  </a:cubicBezTo>
                  <a:cubicBezTo>
                    <a:pt x="18450" y="31327"/>
                    <a:pt x="17934" y="28257"/>
                    <a:pt x="17265" y="25218"/>
                  </a:cubicBezTo>
                  <a:cubicBezTo>
                    <a:pt x="15320" y="17254"/>
                    <a:pt x="12493" y="9564"/>
                    <a:pt x="9484" y="1904"/>
                  </a:cubicBezTo>
                  <a:cubicBezTo>
                    <a:pt x="9301" y="1418"/>
                    <a:pt x="9028" y="962"/>
                    <a:pt x="8724" y="567"/>
                  </a:cubicBezTo>
                  <a:cubicBezTo>
                    <a:pt x="8426" y="190"/>
                    <a:pt x="8087" y="0"/>
                    <a:pt x="7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62;p3"/>
            <p:cNvSpPr/>
            <p:nvPr/>
          </p:nvSpPr>
          <p:spPr>
            <a:xfrm>
              <a:off x="8421134" y="4670353"/>
              <a:ext cx="51027" cy="60122"/>
            </a:xfrm>
            <a:custGeom>
              <a:avLst/>
              <a:gdLst/>
              <a:ahLst/>
              <a:cxnLst/>
              <a:rect l="l" t="t" r="r" b="b"/>
              <a:pathLst>
                <a:path w="1885" h="2221" extrusionOk="0">
                  <a:moveTo>
                    <a:pt x="973" y="0"/>
                  </a:moveTo>
                  <a:cubicBezTo>
                    <a:pt x="335" y="0"/>
                    <a:pt x="0" y="395"/>
                    <a:pt x="0" y="1186"/>
                  </a:cubicBezTo>
                  <a:cubicBezTo>
                    <a:pt x="0" y="1854"/>
                    <a:pt x="274" y="2189"/>
                    <a:pt x="791" y="2219"/>
                  </a:cubicBezTo>
                  <a:cubicBezTo>
                    <a:pt x="808" y="2220"/>
                    <a:pt x="825" y="2220"/>
                    <a:pt x="841" y="2220"/>
                  </a:cubicBezTo>
                  <a:cubicBezTo>
                    <a:pt x="1424" y="2220"/>
                    <a:pt x="1854" y="1712"/>
                    <a:pt x="1854" y="973"/>
                  </a:cubicBezTo>
                  <a:cubicBezTo>
                    <a:pt x="1885" y="456"/>
                    <a:pt x="1490" y="0"/>
                    <a:pt x="97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63;p3"/>
            <p:cNvSpPr/>
            <p:nvPr/>
          </p:nvSpPr>
          <p:spPr>
            <a:xfrm>
              <a:off x="8310876" y="4565021"/>
              <a:ext cx="58444" cy="49403"/>
            </a:xfrm>
            <a:custGeom>
              <a:avLst/>
              <a:gdLst/>
              <a:ahLst/>
              <a:cxnLst/>
              <a:rect l="l" t="t" r="r" b="b"/>
              <a:pathLst>
                <a:path w="2159" h="1825" extrusionOk="0">
                  <a:moveTo>
                    <a:pt x="1003" y="1"/>
                  </a:moveTo>
                  <a:cubicBezTo>
                    <a:pt x="426" y="1"/>
                    <a:pt x="0" y="335"/>
                    <a:pt x="31" y="821"/>
                  </a:cubicBezTo>
                  <a:cubicBezTo>
                    <a:pt x="31" y="1216"/>
                    <a:pt x="730" y="1824"/>
                    <a:pt x="1186" y="1824"/>
                  </a:cubicBezTo>
                  <a:cubicBezTo>
                    <a:pt x="1672" y="1764"/>
                    <a:pt x="2067" y="1429"/>
                    <a:pt x="2158" y="973"/>
                  </a:cubicBezTo>
                  <a:cubicBezTo>
                    <a:pt x="2158" y="457"/>
                    <a:pt x="1642" y="1"/>
                    <a:pt x="100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164;p3"/>
            <p:cNvSpPr/>
            <p:nvPr/>
          </p:nvSpPr>
          <p:spPr>
            <a:xfrm>
              <a:off x="8354486" y="4103414"/>
              <a:ext cx="52678" cy="54329"/>
            </a:xfrm>
            <a:custGeom>
              <a:avLst/>
              <a:gdLst/>
              <a:ahLst/>
              <a:cxnLst/>
              <a:rect l="l" t="t" r="r" b="b"/>
              <a:pathLst>
                <a:path w="1946" h="2007" extrusionOk="0">
                  <a:moveTo>
                    <a:pt x="1155" y="1"/>
                  </a:moveTo>
                  <a:cubicBezTo>
                    <a:pt x="547" y="31"/>
                    <a:pt x="31" y="517"/>
                    <a:pt x="31" y="1125"/>
                  </a:cubicBezTo>
                  <a:cubicBezTo>
                    <a:pt x="0" y="1581"/>
                    <a:pt x="335" y="1976"/>
                    <a:pt x="791" y="2007"/>
                  </a:cubicBezTo>
                  <a:cubicBezTo>
                    <a:pt x="1399" y="2007"/>
                    <a:pt x="1915" y="1490"/>
                    <a:pt x="1915" y="882"/>
                  </a:cubicBezTo>
                  <a:cubicBezTo>
                    <a:pt x="1946" y="426"/>
                    <a:pt x="1611" y="31"/>
                    <a:pt x="1155"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165;p3"/>
            <p:cNvSpPr/>
            <p:nvPr/>
          </p:nvSpPr>
          <p:spPr>
            <a:xfrm>
              <a:off x="8380799" y="4369193"/>
              <a:ext cx="55169" cy="48618"/>
            </a:xfrm>
            <a:custGeom>
              <a:avLst/>
              <a:gdLst/>
              <a:ahLst/>
              <a:cxnLst/>
              <a:rect l="l" t="t" r="r" b="b"/>
              <a:pathLst>
                <a:path w="2038" h="1796" extrusionOk="0">
                  <a:moveTo>
                    <a:pt x="974" y="1"/>
                  </a:moveTo>
                  <a:cubicBezTo>
                    <a:pt x="396" y="1"/>
                    <a:pt x="31" y="274"/>
                    <a:pt x="1" y="760"/>
                  </a:cubicBezTo>
                  <a:cubicBezTo>
                    <a:pt x="30" y="1349"/>
                    <a:pt x="487" y="1795"/>
                    <a:pt x="1041" y="1795"/>
                  </a:cubicBezTo>
                  <a:cubicBezTo>
                    <a:pt x="1059" y="1795"/>
                    <a:pt x="1077" y="1795"/>
                    <a:pt x="1095" y="1794"/>
                  </a:cubicBezTo>
                  <a:cubicBezTo>
                    <a:pt x="1582" y="1763"/>
                    <a:pt x="1977" y="1399"/>
                    <a:pt x="2037" y="943"/>
                  </a:cubicBezTo>
                  <a:cubicBezTo>
                    <a:pt x="1977" y="396"/>
                    <a:pt x="1521" y="1"/>
                    <a:pt x="974"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66;p3"/>
            <p:cNvSpPr/>
            <p:nvPr/>
          </p:nvSpPr>
          <p:spPr>
            <a:xfrm>
              <a:off x="8566774" y="5057895"/>
              <a:ext cx="49322" cy="49457"/>
            </a:xfrm>
            <a:custGeom>
              <a:avLst/>
              <a:gdLst/>
              <a:ahLst/>
              <a:cxnLst/>
              <a:rect l="l" t="t" r="r" b="b"/>
              <a:pathLst>
                <a:path w="1822" h="1827" extrusionOk="0">
                  <a:moveTo>
                    <a:pt x="1003" y="1"/>
                  </a:moveTo>
                  <a:cubicBezTo>
                    <a:pt x="426" y="1"/>
                    <a:pt x="0" y="487"/>
                    <a:pt x="61" y="1034"/>
                  </a:cubicBezTo>
                  <a:cubicBezTo>
                    <a:pt x="61" y="1472"/>
                    <a:pt x="398" y="1826"/>
                    <a:pt x="829" y="1826"/>
                  </a:cubicBezTo>
                  <a:cubicBezTo>
                    <a:pt x="846" y="1826"/>
                    <a:pt x="864" y="1826"/>
                    <a:pt x="882" y="1824"/>
                  </a:cubicBezTo>
                  <a:cubicBezTo>
                    <a:pt x="898" y="1825"/>
                    <a:pt x="915" y="1826"/>
                    <a:pt x="931" y="1826"/>
                  </a:cubicBezTo>
                  <a:cubicBezTo>
                    <a:pt x="1425" y="1826"/>
                    <a:pt x="1821" y="1382"/>
                    <a:pt x="1733" y="882"/>
                  </a:cubicBezTo>
                  <a:cubicBezTo>
                    <a:pt x="1794" y="426"/>
                    <a:pt x="1429" y="31"/>
                    <a:pt x="1003"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67;p3"/>
            <p:cNvSpPr/>
            <p:nvPr/>
          </p:nvSpPr>
          <p:spPr>
            <a:xfrm>
              <a:off x="8513283" y="4514643"/>
              <a:ext cx="50215" cy="45505"/>
            </a:xfrm>
            <a:custGeom>
              <a:avLst/>
              <a:gdLst/>
              <a:ahLst/>
              <a:cxnLst/>
              <a:rect l="l" t="t" r="r" b="b"/>
              <a:pathLst>
                <a:path w="1855" h="1681" extrusionOk="0">
                  <a:moveTo>
                    <a:pt x="775" y="0"/>
                  </a:moveTo>
                  <a:cubicBezTo>
                    <a:pt x="366" y="0"/>
                    <a:pt x="29" y="317"/>
                    <a:pt x="1" y="737"/>
                  </a:cubicBezTo>
                  <a:cubicBezTo>
                    <a:pt x="1" y="1266"/>
                    <a:pt x="426" y="1681"/>
                    <a:pt x="976" y="1681"/>
                  </a:cubicBezTo>
                  <a:cubicBezTo>
                    <a:pt x="995" y="1681"/>
                    <a:pt x="1015" y="1680"/>
                    <a:pt x="1034" y="1679"/>
                  </a:cubicBezTo>
                  <a:cubicBezTo>
                    <a:pt x="1490" y="1679"/>
                    <a:pt x="1855" y="1315"/>
                    <a:pt x="1855" y="859"/>
                  </a:cubicBezTo>
                  <a:cubicBezTo>
                    <a:pt x="1855" y="311"/>
                    <a:pt x="1490" y="8"/>
                    <a:pt x="882" y="8"/>
                  </a:cubicBezTo>
                  <a:cubicBezTo>
                    <a:pt x="846" y="3"/>
                    <a:pt x="810" y="0"/>
                    <a:pt x="775"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3"/>
            <p:cNvSpPr/>
            <p:nvPr/>
          </p:nvSpPr>
          <p:spPr>
            <a:xfrm>
              <a:off x="8294444" y="4299053"/>
              <a:ext cx="44422" cy="40578"/>
            </a:xfrm>
            <a:custGeom>
              <a:avLst/>
              <a:gdLst/>
              <a:ahLst/>
              <a:cxnLst/>
              <a:rect l="l" t="t" r="r" b="b"/>
              <a:pathLst>
                <a:path w="1641" h="1499" extrusionOk="0">
                  <a:moveTo>
                    <a:pt x="773" y="0"/>
                  </a:moveTo>
                  <a:cubicBezTo>
                    <a:pt x="395" y="0"/>
                    <a:pt x="85" y="288"/>
                    <a:pt x="30" y="677"/>
                  </a:cubicBezTo>
                  <a:cubicBezTo>
                    <a:pt x="1" y="1116"/>
                    <a:pt x="366" y="1499"/>
                    <a:pt x="801" y="1499"/>
                  </a:cubicBezTo>
                  <a:cubicBezTo>
                    <a:pt x="817" y="1499"/>
                    <a:pt x="834" y="1498"/>
                    <a:pt x="850" y="1497"/>
                  </a:cubicBezTo>
                  <a:cubicBezTo>
                    <a:pt x="1246" y="1497"/>
                    <a:pt x="1610" y="1193"/>
                    <a:pt x="1641" y="768"/>
                  </a:cubicBezTo>
                  <a:cubicBezTo>
                    <a:pt x="1641" y="342"/>
                    <a:pt x="1306" y="8"/>
                    <a:pt x="881" y="8"/>
                  </a:cubicBezTo>
                  <a:cubicBezTo>
                    <a:pt x="844" y="3"/>
                    <a:pt x="808" y="0"/>
                    <a:pt x="773"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sp>
        <p:nvSpPr>
          <p:cNvPr id="169" name="Google Shape;169;p3"/>
          <p:cNvSpPr/>
          <p:nvPr/>
        </p:nvSpPr>
        <p:spPr>
          <a:xfrm rot="-5400000">
            <a:off x="2271176" y="446199"/>
            <a:ext cx="73867" cy="80068"/>
          </a:xfrm>
          <a:custGeom>
            <a:avLst/>
            <a:gdLst/>
            <a:ahLst/>
            <a:cxnLst/>
            <a:rect l="l" t="t" r="r" b="b"/>
            <a:pathLst>
              <a:path w="2216" h="2408" extrusionOk="0">
                <a:moveTo>
                  <a:pt x="1273" y="0"/>
                </a:moveTo>
                <a:cubicBezTo>
                  <a:pt x="696" y="0"/>
                  <a:pt x="88" y="760"/>
                  <a:pt x="58" y="1520"/>
                </a:cubicBezTo>
                <a:cubicBezTo>
                  <a:pt x="1" y="2003"/>
                  <a:pt x="370" y="2407"/>
                  <a:pt x="866" y="2407"/>
                </a:cubicBezTo>
                <a:cubicBezTo>
                  <a:pt x="900" y="2407"/>
                  <a:pt x="934" y="2405"/>
                  <a:pt x="969" y="2401"/>
                </a:cubicBezTo>
                <a:cubicBezTo>
                  <a:pt x="983" y="2402"/>
                  <a:pt x="996" y="2402"/>
                  <a:pt x="1010" y="2402"/>
                </a:cubicBezTo>
                <a:cubicBezTo>
                  <a:pt x="1633" y="2402"/>
                  <a:pt x="2216" y="1716"/>
                  <a:pt x="2216" y="942"/>
                </a:cubicBezTo>
                <a:cubicBezTo>
                  <a:pt x="2185" y="426"/>
                  <a:pt x="1790" y="30"/>
                  <a:pt x="1273" y="0"/>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3"/>
          <p:cNvSpPr/>
          <p:nvPr/>
        </p:nvSpPr>
        <p:spPr>
          <a:xfrm rot="-5400000">
            <a:off x="5343870" y="5930736"/>
            <a:ext cx="75800" cy="68198"/>
          </a:xfrm>
          <a:custGeom>
            <a:avLst/>
            <a:gdLst/>
            <a:ahLst/>
            <a:cxnLst/>
            <a:rect l="l" t="t" r="r" b="b"/>
            <a:pathLst>
              <a:path w="2274" h="2051" extrusionOk="0">
                <a:moveTo>
                  <a:pt x="835" y="1"/>
                </a:moveTo>
                <a:cubicBezTo>
                  <a:pt x="376" y="1"/>
                  <a:pt x="0" y="425"/>
                  <a:pt x="56" y="924"/>
                </a:cubicBezTo>
                <a:cubicBezTo>
                  <a:pt x="25" y="1532"/>
                  <a:pt x="512" y="2049"/>
                  <a:pt x="1150" y="2049"/>
                </a:cubicBezTo>
                <a:cubicBezTo>
                  <a:pt x="1167" y="2050"/>
                  <a:pt x="1185" y="2051"/>
                  <a:pt x="1202" y="2051"/>
                </a:cubicBezTo>
                <a:cubicBezTo>
                  <a:pt x="1733" y="2051"/>
                  <a:pt x="2274" y="1608"/>
                  <a:pt x="2244" y="1137"/>
                </a:cubicBezTo>
                <a:cubicBezTo>
                  <a:pt x="2244" y="620"/>
                  <a:pt x="1576" y="43"/>
                  <a:pt x="968" y="13"/>
                </a:cubicBezTo>
                <a:cubicBezTo>
                  <a:pt x="923" y="5"/>
                  <a:pt x="879" y="1"/>
                  <a:pt x="835" y="1"/>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p3"/>
          <p:cNvSpPr/>
          <p:nvPr/>
        </p:nvSpPr>
        <p:spPr>
          <a:xfrm rot="-5400000">
            <a:off x="2218006" y="634143"/>
            <a:ext cx="75000" cy="61980"/>
          </a:xfrm>
          <a:custGeom>
            <a:avLst/>
            <a:gdLst/>
            <a:ahLst/>
            <a:cxnLst/>
            <a:rect l="l" t="t" r="r" b="b"/>
            <a:pathLst>
              <a:path w="2250" h="1864" extrusionOk="0">
                <a:moveTo>
                  <a:pt x="1071" y="1"/>
                </a:moveTo>
                <a:cubicBezTo>
                  <a:pt x="360" y="1"/>
                  <a:pt x="30" y="275"/>
                  <a:pt x="1" y="824"/>
                </a:cubicBezTo>
                <a:cubicBezTo>
                  <a:pt x="61" y="1401"/>
                  <a:pt x="578" y="1857"/>
                  <a:pt x="1186" y="1857"/>
                </a:cubicBezTo>
                <a:cubicBezTo>
                  <a:pt x="1223" y="1861"/>
                  <a:pt x="1260" y="1863"/>
                  <a:pt x="1297" y="1863"/>
                </a:cubicBezTo>
                <a:cubicBezTo>
                  <a:pt x="1797" y="1863"/>
                  <a:pt x="2222" y="1486"/>
                  <a:pt x="2250" y="976"/>
                </a:cubicBezTo>
                <a:cubicBezTo>
                  <a:pt x="2250" y="307"/>
                  <a:pt x="1946" y="33"/>
                  <a:pt x="1186" y="3"/>
                </a:cubicBezTo>
                <a:cubicBezTo>
                  <a:pt x="1147" y="2"/>
                  <a:pt x="1108" y="1"/>
                  <a:pt x="1071" y="1"/>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172;p3"/>
          <p:cNvSpPr/>
          <p:nvPr/>
        </p:nvSpPr>
        <p:spPr>
          <a:xfrm rot="-5400000">
            <a:off x="716064" y="2910109"/>
            <a:ext cx="75000" cy="60716"/>
          </a:xfrm>
          <a:custGeom>
            <a:avLst/>
            <a:gdLst/>
            <a:ahLst/>
            <a:cxnLst/>
            <a:rect l="l" t="t" r="r" b="b"/>
            <a:pathLst>
              <a:path w="2250" h="1826" extrusionOk="0">
                <a:moveTo>
                  <a:pt x="1156" y="1"/>
                </a:moveTo>
                <a:cubicBezTo>
                  <a:pt x="396" y="1"/>
                  <a:pt x="1" y="274"/>
                  <a:pt x="31" y="882"/>
                </a:cubicBezTo>
                <a:cubicBezTo>
                  <a:pt x="92" y="1399"/>
                  <a:pt x="548" y="1824"/>
                  <a:pt x="1095" y="1824"/>
                </a:cubicBezTo>
                <a:cubicBezTo>
                  <a:pt x="1111" y="1825"/>
                  <a:pt x="1128" y="1826"/>
                  <a:pt x="1144" y="1826"/>
                </a:cubicBezTo>
                <a:cubicBezTo>
                  <a:pt x="1678" y="1826"/>
                  <a:pt x="2250" y="1354"/>
                  <a:pt x="2250" y="882"/>
                </a:cubicBezTo>
                <a:cubicBezTo>
                  <a:pt x="2219" y="305"/>
                  <a:pt x="1824" y="1"/>
                  <a:pt x="1156" y="1"/>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73;p3"/>
          <p:cNvSpPr/>
          <p:nvPr/>
        </p:nvSpPr>
        <p:spPr>
          <a:xfrm rot="-5400000">
            <a:off x="2080607" y="519694"/>
            <a:ext cx="67933" cy="60882"/>
          </a:xfrm>
          <a:custGeom>
            <a:avLst/>
            <a:gdLst/>
            <a:ahLst/>
            <a:cxnLst/>
            <a:rect l="l" t="t" r="r" b="b"/>
            <a:pathLst>
              <a:path w="2038" h="1831" extrusionOk="0">
                <a:moveTo>
                  <a:pt x="1095" y="0"/>
                </a:moveTo>
                <a:cubicBezTo>
                  <a:pt x="518" y="0"/>
                  <a:pt x="31" y="456"/>
                  <a:pt x="1" y="1034"/>
                </a:cubicBezTo>
                <a:cubicBezTo>
                  <a:pt x="29" y="1484"/>
                  <a:pt x="397" y="1830"/>
                  <a:pt x="837" y="1830"/>
                </a:cubicBezTo>
                <a:cubicBezTo>
                  <a:pt x="872" y="1830"/>
                  <a:pt x="908" y="1828"/>
                  <a:pt x="943" y="1824"/>
                </a:cubicBezTo>
                <a:cubicBezTo>
                  <a:pt x="1521" y="1824"/>
                  <a:pt x="2038" y="1337"/>
                  <a:pt x="2038" y="882"/>
                </a:cubicBezTo>
                <a:cubicBezTo>
                  <a:pt x="1946" y="395"/>
                  <a:pt x="1551" y="30"/>
                  <a:pt x="1095" y="0"/>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174;p3"/>
          <p:cNvSpPr/>
          <p:nvPr/>
        </p:nvSpPr>
        <p:spPr>
          <a:xfrm rot="-5400000">
            <a:off x="5346611" y="5787594"/>
            <a:ext cx="64767" cy="61913"/>
          </a:xfrm>
          <a:custGeom>
            <a:avLst/>
            <a:gdLst/>
            <a:ahLst/>
            <a:cxnLst/>
            <a:rect l="l" t="t" r="r" b="b"/>
            <a:pathLst>
              <a:path w="1943" h="1862" extrusionOk="0">
                <a:moveTo>
                  <a:pt x="1052" y="0"/>
                </a:moveTo>
                <a:cubicBezTo>
                  <a:pt x="1036" y="0"/>
                  <a:pt x="1020" y="1"/>
                  <a:pt x="1003" y="2"/>
                </a:cubicBezTo>
                <a:cubicBezTo>
                  <a:pt x="456" y="32"/>
                  <a:pt x="31" y="457"/>
                  <a:pt x="0" y="1005"/>
                </a:cubicBezTo>
                <a:cubicBezTo>
                  <a:pt x="0" y="1486"/>
                  <a:pt x="422" y="1862"/>
                  <a:pt x="898" y="1862"/>
                </a:cubicBezTo>
                <a:cubicBezTo>
                  <a:pt x="933" y="1862"/>
                  <a:pt x="968" y="1860"/>
                  <a:pt x="1003" y="1856"/>
                </a:cubicBezTo>
                <a:cubicBezTo>
                  <a:pt x="1019" y="1857"/>
                  <a:pt x="1034" y="1857"/>
                  <a:pt x="1049" y="1857"/>
                </a:cubicBezTo>
                <a:cubicBezTo>
                  <a:pt x="1545" y="1857"/>
                  <a:pt x="1943" y="1384"/>
                  <a:pt x="1854" y="883"/>
                </a:cubicBezTo>
                <a:cubicBezTo>
                  <a:pt x="1884" y="413"/>
                  <a:pt x="1516" y="0"/>
                  <a:pt x="1052" y="0"/>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5;p3"/>
          <p:cNvSpPr/>
          <p:nvPr/>
        </p:nvSpPr>
        <p:spPr>
          <a:xfrm rot="-5400000">
            <a:off x="5200428" y="5820576"/>
            <a:ext cx="60833" cy="60683"/>
          </a:xfrm>
          <a:custGeom>
            <a:avLst/>
            <a:gdLst/>
            <a:ahLst/>
            <a:cxnLst/>
            <a:rect l="l" t="t" r="r" b="b"/>
            <a:pathLst>
              <a:path w="1825" h="1825" extrusionOk="0">
                <a:moveTo>
                  <a:pt x="912" y="1"/>
                </a:moveTo>
                <a:cubicBezTo>
                  <a:pt x="456" y="1"/>
                  <a:pt x="61" y="366"/>
                  <a:pt x="0" y="852"/>
                </a:cubicBezTo>
                <a:cubicBezTo>
                  <a:pt x="31" y="1338"/>
                  <a:pt x="396" y="1764"/>
                  <a:pt x="912" y="1825"/>
                </a:cubicBezTo>
                <a:cubicBezTo>
                  <a:pt x="1368" y="1733"/>
                  <a:pt x="1733" y="1369"/>
                  <a:pt x="1824" y="913"/>
                </a:cubicBezTo>
                <a:cubicBezTo>
                  <a:pt x="1763" y="426"/>
                  <a:pt x="1399" y="62"/>
                  <a:pt x="912" y="1"/>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176;p3"/>
          <p:cNvSpPr txBox="1">
            <a:spLocks noGrp="1"/>
          </p:cNvSpPr>
          <p:nvPr>
            <p:ph type="title"/>
          </p:nvPr>
        </p:nvSpPr>
        <p:spPr>
          <a:xfrm>
            <a:off x="5044008" y="2497633"/>
            <a:ext cx="4189211" cy="81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7980">
                <a:solidFill>
                  <a:schemeClr val="accent5"/>
                </a:solidFill>
              </a:defRPr>
            </a:lvl1pPr>
            <a:lvl2pPr lvl="1" algn="ctr" rtl="0">
              <a:spcBef>
                <a:spcPts val="0"/>
              </a:spcBef>
              <a:spcAft>
                <a:spcPts val="0"/>
              </a:spcAft>
              <a:buClr>
                <a:schemeClr val="accent5"/>
              </a:buClr>
              <a:buSzPts val="3600"/>
              <a:buNone/>
              <a:defRPr sz="4788">
                <a:solidFill>
                  <a:schemeClr val="accent5"/>
                </a:solidFill>
              </a:defRPr>
            </a:lvl2pPr>
            <a:lvl3pPr lvl="2" algn="ctr" rtl="0">
              <a:spcBef>
                <a:spcPts val="0"/>
              </a:spcBef>
              <a:spcAft>
                <a:spcPts val="0"/>
              </a:spcAft>
              <a:buClr>
                <a:schemeClr val="accent5"/>
              </a:buClr>
              <a:buSzPts val="3600"/>
              <a:buNone/>
              <a:defRPr sz="4788">
                <a:solidFill>
                  <a:schemeClr val="accent5"/>
                </a:solidFill>
              </a:defRPr>
            </a:lvl3pPr>
            <a:lvl4pPr lvl="3" algn="ctr" rtl="0">
              <a:spcBef>
                <a:spcPts val="0"/>
              </a:spcBef>
              <a:spcAft>
                <a:spcPts val="0"/>
              </a:spcAft>
              <a:buClr>
                <a:schemeClr val="accent5"/>
              </a:buClr>
              <a:buSzPts val="3600"/>
              <a:buNone/>
              <a:defRPr sz="4788">
                <a:solidFill>
                  <a:schemeClr val="accent5"/>
                </a:solidFill>
              </a:defRPr>
            </a:lvl4pPr>
            <a:lvl5pPr lvl="4" algn="ctr" rtl="0">
              <a:spcBef>
                <a:spcPts val="0"/>
              </a:spcBef>
              <a:spcAft>
                <a:spcPts val="0"/>
              </a:spcAft>
              <a:buClr>
                <a:schemeClr val="accent5"/>
              </a:buClr>
              <a:buSzPts val="3600"/>
              <a:buNone/>
              <a:defRPr sz="4788">
                <a:solidFill>
                  <a:schemeClr val="accent5"/>
                </a:solidFill>
              </a:defRPr>
            </a:lvl5pPr>
            <a:lvl6pPr lvl="5" algn="ctr" rtl="0">
              <a:spcBef>
                <a:spcPts val="0"/>
              </a:spcBef>
              <a:spcAft>
                <a:spcPts val="0"/>
              </a:spcAft>
              <a:buClr>
                <a:schemeClr val="accent5"/>
              </a:buClr>
              <a:buSzPts val="3600"/>
              <a:buNone/>
              <a:defRPr sz="4788">
                <a:solidFill>
                  <a:schemeClr val="accent5"/>
                </a:solidFill>
              </a:defRPr>
            </a:lvl6pPr>
            <a:lvl7pPr lvl="6" algn="ctr" rtl="0">
              <a:spcBef>
                <a:spcPts val="0"/>
              </a:spcBef>
              <a:spcAft>
                <a:spcPts val="0"/>
              </a:spcAft>
              <a:buClr>
                <a:schemeClr val="accent5"/>
              </a:buClr>
              <a:buSzPts val="3600"/>
              <a:buNone/>
              <a:defRPr sz="4788">
                <a:solidFill>
                  <a:schemeClr val="accent5"/>
                </a:solidFill>
              </a:defRPr>
            </a:lvl7pPr>
            <a:lvl8pPr lvl="7" algn="ctr" rtl="0">
              <a:spcBef>
                <a:spcPts val="0"/>
              </a:spcBef>
              <a:spcAft>
                <a:spcPts val="0"/>
              </a:spcAft>
              <a:buClr>
                <a:schemeClr val="accent5"/>
              </a:buClr>
              <a:buSzPts val="3600"/>
              <a:buNone/>
              <a:defRPr sz="4788">
                <a:solidFill>
                  <a:schemeClr val="accent5"/>
                </a:solidFill>
              </a:defRPr>
            </a:lvl8pPr>
            <a:lvl9pPr lvl="8" algn="ctr" rtl="0">
              <a:spcBef>
                <a:spcPts val="0"/>
              </a:spcBef>
              <a:spcAft>
                <a:spcPts val="0"/>
              </a:spcAft>
              <a:buClr>
                <a:schemeClr val="accent5"/>
              </a:buClr>
              <a:buSzPts val="3600"/>
              <a:buNone/>
              <a:defRPr sz="4788">
                <a:solidFill>
                  <a:schemeClr val="accent5"/>
                </a:solidFill>
              </a:defRPr>
            </a:lvl9pPr>
          </a:lstStyle>
          <a:p>
            <a:endParaRPr/>
          </a:p>
        </p:txBody>
      </p:sp>
      <p:sp>
        <p:nvSpPr>
          <p:cNvPr id="177" name="Google Shape;177;p3"/>
          <p:cNvSpPr txBox="1">
            <a:spLocks noGrp="1"/>
          </p:cNvSpPr>
          <p:nvPr>
            <p:ph type="title" idx="2" hasCustomPrompt="1"/>
          </p:nvPr>
        </p:nvSpPr>
        <p:spPr>
          <a:xfrm>
            <a:off x="2728318" y="2599400"/>
            <a:ext cx="1727316" cy="165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2000"/>
              <a:buNone/>
              <a:defRPr sz="15960">
                <a:solidFill>
                  <a:schemeClr val="accent5"/>
                </a:solidFill>
              </a:defRPr>
            </a:lvl1pPr>
            <a:lvl2pPr lvl="1" algn="ctr" rtl="0">
              <a:spcBef>
                <a:spcPts val="0"/>
              </a:spcBef>
              <a:spcAft>
                <a:spcPts val="0"/>
              </a:spcAft>
              <a:buClr>
                <a:schemeClr val="accent5"/>
              </a:buClr>
              <a:buSzPts val="12000"/>
              <a:buNone/>
              <a:defRPr sz="15960">
                <a:solidFill>
                  <a:schemeClr val="accent5"/>
                </a:solidFill>
              </a:defRPr>
            </a:lvl2pPr>
            <a:lvl3pPr lvl="2" algn="ctr" rtl="0">
              <a:spcBef>
                <a:spcPts val="0"/>
              </a:spcBef>
              <a:spcAft>
                <a:spcPts val="0"/>
              </a:spcAft>
              <a:buClr>
                <a:schemeClr val="accent5"/>
              </a:buClr>
              <a:buSzPts val="12000"/>
              <a:buNone/>
              <a:defRPr sz="15960">
                <a:solidFill>
                  <a:schemeClr val="accent5"/>
                </a:solidFill>
              </a:defRPr>
            </a:lvl3pPr>
            <a:lvl4pPr lvl="3" algn="ctr" rtl="0">
              <a:spcBef>
                <a:spcPts val="0"/>
              </a:spcBef>
              <a:spcAft>
                <a:spcPts val="0"/>
              </a:spcAft>
              <a:buClr>
                <a:schemeClr val="accent5"/>
              </a:buClr>
              <a:buSzPts val="12000"/>
              <a:buNone/>
              <a:defRPr sz="15960">
                <a:solidFill>
                  <a:schemeClr val="accent5"/>
                </a:solidFill>
              </a:defRPr>
            </a:lvl4pPr>
            <a:lvl5pPr lvl="4" algn="ctr" rtl="0">
              <a:spcBef>
                <a:spcPts val="0"/>
              </a:spcBef>
              <a:spcAft>
                <a:spcPts val="0"/>
              </a:spcAft>
              <a:buClr>
                <a:schemeClr val="accent5"/>
              </a:buClr>
              <a:buSzPts val="12000"/>
              <a:buNone/>
              <a:defRPr sz="15960">
                <a:solidFill>
                  <a:schemeClr val="accent5"/>
                </a:solidFill>
              </a:defRPr>
            </a:lvl5pPr>
            <a:lvl6pPr lvl="5" algn="ctr" rtl="0">
              <a:spcBef>
                <a:spcPts val="0"/>
              </a:spcBef>
              <a:spcAft>
                <a:spcPts val="0"/>
              </a:spcAft>
              <a:buClr>
                <a:schemeClr val="accent5"/>
              </a:buClr>
              <a:buSzPts val="12000"/>
              <a:buNone/>
              <a:defRPr sz="15960">
                <a:solidFill>
                  <a:schemeClr val="accent5"/>
                </a:solidFill>
              </a:defRPr>
            </a:lvl6pPr>
            <a:lvl7pPr lvl="6" algn="ctr" rtl="0">
              <a:spcBef>
                <a:spcPts val="0"/>
              </a:spcBef>
              <a:spcAft>
                <a:spcPts val="0"/>
              </a:spcAft>
              <a:buClr>
                <a:schemeClr val="accent5"/>
              </a:buClr>
              <a:buSzPts val="12000"/>
              <a:buNone/>
              <a:defRPr sz="15960">
                <a:solidFill>
                  <a:schemeClr val="accent5"/>
                </a:solidFill>
              </a:defRPr>
            </a:lvl7pPr>
            <a:lvl8pPr lvl="7" algn="ctr" rtl="0">
              <a:spcBef>
                <a:spcPts val="0"/>
              </a:spcBef>
              <a:spcAft>
                <a:spcPts val="0"/>
              </a:spcAft>
              <a:buClr>
                <a:schemeClr val="accent5"/>
              </a:buClr>
              <a:buSzPts val="12000"/>
              <a:buNone/>
              <a:defRPr sz="15960">
                <a:solidFill>
                  <a:schemeClr val="accent5"/>
                </a:solidFill>
              </a:defRPr>
            </a:lvl8pPr>
            <a:lvl9pPr lvl="8" algn="ctr" rtl="0">
              <a:spcBef>
                <a:spcPts val="0"/>
              </a:spcBef>
              <a:spcAft>
                <a:spcPts val="0"/>
              </a:spcAft>
              <a:buClr>
                <a:schemeClr val="accent5"/>
              </a:buClr>
              <a:buSzPts val="12000"/>
              <a:buNone/>
              <a:defRPr sz="15960">
                <a:solidFill>
                  <a:schemeClr val="accent5"/>
                </a:solidFill>
              </a:defRPr>
            </a:lvl9pPr>
          </a:lstStyle>
          <a:p>
            <a:r>
              <a:t>xx%</a:t>
            </a:r>
          </a:p>
        </p:txBody>
      </p:sp>
      <p:sp>
        <p:nvSpPr>
          <p:cNvPr id="178" name="Google Shape;178;p3"/>
          <p:cNvSpPr txBox="1">
            <a:spLocks noGrp="1"/>
          </p:cNvSpPr>
          <p:nvPr>
            <p:ph type="subTitle" idx="1"/>
          </p:nvPr>
        </p:nvSpPr>
        <p:spPr>
          <a:xfrm>
            <a:off x="5077907" y="3732400"/>
            <a:ext cx="3679674" cy="62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128"/>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grpSp>
        <p:nvGrpSpPr>
          <p:cNvPr id="179" name="Google Shape;179;p3"/>
          <p:cNvGrpSpPr/>
          <p:nvPr/>
        </p:nvGrpSpPr>
        <p:grpSpPr>
          <a:xfrm flipH="1">
            <a:off x="-983388" y="4391280"/>
            <a:ext cx="1954127" cy="1891472"/>
            <a:chOff x="8290851" y="3293460"/>
            <a:chExt cx="1469230" cy="1418604"/>
          </a:xfrm>
        </p:grpSpPr>
        <p:sp>
          <p:nvSpPr>
            <p:cNvPr id="180" name="Google Shape;180;p3"/>
            <p:cNvSpPr/>
            <p:nvPr/>
          </p:nvSpPr>
          <p:spPr>
            <a:xfrm rot="1094357" flipH="1">
              <a:off x="8433852" y="3450900"/>
              <a:ext cx="1183228" cy="1103724"/>
            </a:xfrm>
            <a:custGeom>
              <a:avLst/>
              <a:gdLst/>
              <a:ahLst/>
              <a:cxnLst/>
              <a:rect l="l" t="t" r="r" b="b"/>
              <a:pathLst>
                <a:path w="47327" h="44147" extrusionOk="0">
                  <a:moveTo>
                    <a:pt x="42578" y="0"/>
                  </a:moveTo>
                  <a:cubicBezTo>
                    <a:pt x="42391" y="0"/>
                    <a:pt x="42200" y="24"/>
                    <a:pt x="42007" y="73"/>
                  </a:cubicBezTo>
                  <a:cubicBezTo>
                    <a:pt x="41308" y="225"/>
                    <a:pt x="40639" y="468"/>
                    <a:pt x="39970" y="741"/>
                  </a:cubicBezTo>
                  <a:cubicBezTo>
                    <a:pt x="37843" y="1714"/>
                    <a:pt x="36080" y="3143"/>
                    <a:pt x="34408" y="4754"/>
                  </a:cubicBezTo>
                  <a:cubicBezTo>
                    <a:pt x="32037" y="7033"/>
                    <a:pt x="29727" y="9374"/>
                    <a:pt x="27387" y="11684"/>
                  </a:cubicBezTo>
                  <a:cubicBezTo>
                    <a:pt x="27052" y="11988"/>
                    <a:pt x="26687" y="12261"/>
                    <a:pt x="26201" y="12626"/>
                  </a:cubicBezTo>
                  <a:cubicBezTo>
                    <a:pt x="26110" y="11714"/>
                    <a:pt x="26080" y="10954"/>
                    <a:pt x="25988" y="10255"/>
                  </a:cubicBezTo>
                  <a:cubicBezTo>
                    <a:pt x="25836" y="9222"/>
                    <a:pt x="25654" y="8188"/>
                    <a:pt x="25441" y="7155"/>
                  </a:cubicBezTo>
                  <a:cubicBezTo>
                    <a:pt x="25350" y="6821"/>
                    <a:pt x="25198" y="6517"/>
                    <a:pt x="25016" y="6243"/>
                  </a:cubicBezTo>
                  <a:cubicBezTo>
                    <a:pt x="24720" y="5695"/>
                    <a:pt x="24162" y="5395"/>
                    <a:pt x="23583" y="5395"/>
                  </a:cubicBezTo>
                  <a:cubicBezTo>
                    <a:pt x="23328" y="5395"/>
                    <a:pt x="23069" y="5453"/>
                    <a:pt x="22827" y="5574"/>
                  </a:cubicBezTo>
                  <a:cubicBezTo>
                    <a:pt x="22462" y="5757"/>
                    <a:pt x="22128" y="5970"/>
                    <a:pt x="21855" y="6273"/>
                  </a:cubicBezTo>
                  <a:cubicBezTo>
                    <a:pt x="21034" y="7155"/>
                    <a:pt x="20274" y="8097"/>
                    <a:pt x="19575" y="9070"/>
                  </a:cubicBezTo>
                  <a:cubicBezTo>
                    <a:pt x="18116" y="11167"/>
                    <a:pt x="17174" y="13538"/>
                    <a:pt x="16079" y="15818"/>
                  </a:cubicBezTo>
                  <a:cubicBezTo>
                    <a:pt x="15350" y="17277"/>
                    <a:pt x="14742" y="18796"/>
                    <a:pt x="14073" y="20286"/>
                  </a:cubicBezTo>
                  <a:cubicBezTo>
                    <a:pt x="13830" y="20863"/>
                    <a:pt x="13556" y="21380"/>
                    <a:pt x="13222" y="22110"/>
                  </a:cubicBezTo>
                  <a:cubicBezTo>
                    <a:pt x="13101" y="21836"/>
                    <a:pt x="13009" y="21532"/>
                    <a:pt x="12918" y="21258"/>
                  </a:cubicBezTo>
                  <a:cubicBezTo>
                    <a:pt x="12705" y="20225"/>
                    <a:pt x="12584" y="19192"/>
                    <a:pt x="12341" y="18189"/>
                  </a:cubicBezTo>
                  <a:cubicBezTo>
                    <a:pt x="12037" y="17003"/>
                    <a:pt x="11763" y="15818"/>
                    <a:pt x="11034" y="14815"/>
                  </a:cubicBezTo>
                  <a:cubicBezTo>
                    <a:pt x="10659" y="14263"/>
                    <a:pt x="10042" y="13954"/>
                    <a:pt x="9414" y="13954"/>
                  </a:cubicBezTo>
                  <a:cubicBezTo>
                    <a:pt x="9073" y="13954"/>
                    <a:pt x="8730" y="14045"/>
                    <a:pt x="8420" y="14237"/>
                  </a:cubicBezTo>
                  <a:cubicBezTo>
                    <a:pt x="7842" y="14571"/>
                    <a:pt x="7356" y="14997"/>
                    <a:pt x="6961" y="15514"/>
                  </a:cubicBezTo>
                  <a:cubicBezTo>
                    <a:pt x="6201" y="16578"/>
                    <a:pt x="5532" y="17672"/>
                    <a:pt x="4924" y="18827"/>
                  </a:cubicBezTo>
                  <a:cubicBezTo>
                    <a:pt x="3070" y="22474"/>
                    <a:pt x="1611" y="26274"/>
                    <a:pt x="517" y="30225"/>
                  </a:cubicBezTo>
                  <a:cubicBezTo>
                    <a:pt x="395" y="30560"/>
                    <a:pt x="213" y="30863"/>
                    <a:pt x="0" y="31167"/>
                  </a:cubicBezTo>
                  <a:lnTo>
                    <a:pt x="0" y="41532"/>
                  </a:lnTo>
                  <a:cubicBezTo>
                    <a:pt x="395" y="41532"/>
                    <a:pt x="395" y="41198"/>
                    <a:pt x="486" y="40955"/>
                  </a:cubicBezTo>
                  <a:cubicBezTo>
                    <a:pt x="1307" y="38614"/>
                    <a:pt x="2158" y="36304"/>
                    <a:pt x="2948" y="33964"/>
                  </a:cubicBezTo>
                  <a:cubicBezTo>
                    <a:pt x="3982" y="30894"/>
                    <a:pt x="4985" y="27794"/>
                    <a:pt x="5988" y="24724"/>
                  </a:cubicBezTo>
                  <a:cubicBezTo>
                    <a:pt x="6049" y="24572"/>
                    <a:pt x="6110" y="24420"/>
                    <a:pt x="6140" y="24298"/>
                  </a:cubicBezTo>
                  <a:cubicBezTo>
                    <a:pt x="6218" y="23959"/>
                    <a:pt x="6408" y="23732"/>
                    <a:pt x="6710" y="23732"/>
                  </a:cubicBezTo>
                  <a:cubicBezTo>
                    <a:pt x="6760" y="23732"/>
                    <a:pt x="6813" y="23738"/>
                    <a:pt x="6869" y="23751"/>
                  </a:cubicBezTo>
                  <a:cubicBezTo>
                    <a:pt x="7265" y="23842"/>
                    <a:pt x="7447" y="24116"/>
                    <a:pt x="7325" y="24602"/>
                  </a:cubicBezTo>
                  <a:cubicBezTo>
                    <a:pt x="7052" y="25666"/>
                    <a:pt x="6778" y="26760"/>
                    <a:pt x="6444" y="27824"/>
                  </a:cubicBezTo>
                  <a:cubicBezTo>
                    <a:pt x="4711" y="32900"/>
                    <a:pt x="2948" y="38006"/>
                    <a:pt x="1185" y="43083"/>
                  </a:cubicBezTo>
                  <a:cubicBezTo>
                    <a:pt x="1064" y="43417"/>
                    <a:pt x="1003" y="43782"/>
                    <a:pt x="912" y="44146"/>
                  </a:cubicBezTo>
                  <a:lnTo>
                    <a:pt x="1672" y="44146"/>
                  </a:lnTo>
                  <a:cubicBezTo>
                    <a:pt x="2158" y="43599"/>
                    <a:pt x="2614" y="43022"/>
                    <a:pt x="3131" y="42475"/>
                  </a:cubicBezTo>
                  <a:cubicBezTo>
                    <a:pt x="4955" y="40590"/>
                    <a:pt x="6748" y="38766"/>
                    <a:pt x="8572" y="36851"/>
                  </a:cubicBezTo>
                  <a:cubicBezTo>
                    <a:pt x="10395" y="34936"/>
                    <a:pt x="12189" y="33022"/>
                    <a:pt x="14012" y="31107"/>
                  </a:cubicBezTo>
                  <a:cubicBezTo>
                    <a:pt x="14164" y="30924"/>
                    <a:pt x="14286" y="30712"/>
                    <a:pt x="14377" y="30499"/>
                  </a:cubicBezTo>
                  <a:cubicBezTo>
                    <a:pt x="14955" y="28645"/>
                    <a:pt x="15471" y="26760"/>
                    <a:pt x="16049" y="24906"/>
                  </a:cubicBezTo>
                  <a:cubicBezTo>
                    <a:pt x="17052" y="21836"/>
                    <a:pt x="18116" y="18766"/>
                    <a:pt x="19149" y="15696"/>
                  </a:cubicBezTo>
                  <a:cubicBezTo>
                    <a:pt x="19210" y="15453"/>
                    <a:pt x="19301" y="15210"/>
                    <a:pt x="19423" y="14997"/>
                  </a:cubicBezTo>
                  <a:cubicBezTo>
                    <a:pt x="19551" y="14792"/>
                    <a:pt x="19679" y="14544"/>
                    <a:pt x="19971" y="14544"/>
                  </a:cubicBezTo>
                  <a:cubicBezTo>
                    <a:pt x="20026" y="14544"/>
                    <a:pt x="20086" y="14552"/>
                    <a:pt x="20152" y="14571"/>
                  </a:cubicBezTo>
                  <a:cubicBezTo>
                    <a:pt x="20578" y="14693"/>
                    <a:pt x="20608" y="15027"/>
                    <a:pt x="20547" y="15392"/>
                  </a:cubicBezTo>
                  <a:cubicBezTo>
                    <a:pt x="20517" y="15635"/>
                    <a:pt x="20456" y="15878"/>
                    <a:pt x="20365" y="16091"/>
                  </a:cubicBezTo>
                  <a:cubicBezTo>
                    <a:pt x="19879" y="17520"/>
                    <a:pt x="19362" y="18888"/>
                    <a:pt x="18906" y="20316"/>
                  </a:cubicBezTo>
                  <a:cubicBezTo>
                    <a:pt x="18237" y="22292"/>
                    <a:pt x="17630" y="24328"/>
                    <a:pt x="17022" y="26335"/>
                  </a:cubicBezTo>
                  <a:cubicBezTo>
                    <a:pt x="16809" y="26942"/>
                    <a:pt x="16626" y="27611"/>
                    <a:pt x="16414" y="28310"/>
                  </a:cubicBezTo>
                  <a:cubicBezTo>
                    <a:pt x="16991" y="28310"/>
                    <a:pt x="17174" y="27946"/>
                    <a:pt x="17417" y="27702"/>
                  </a:cubicBezTo>
                  <a:cubicBezTo>
                    <a:pt x="20973" y="24176"/>
                    <a:pt x="24560" y="20651"/>
                    <a:pt x="28116" y="17094"/>
                  </a:cubicBezTo>
                  <a:cubicBezTo>
                    <a:pt x="31308" y="13933"/>
                    <a:pt x="34499" y="10742"/>
                    <a:pt x="37691" y="7580"/>
                  </a:cubicBezTo>
                  <a:cubicBezTo>
                    <a:pt x="37903" y="7337"/>
                    <a:pt x="38147" y="7155"/>
                    <a:pt x="38390" y="6973"/>
                  </a:cubicBezTo>
                  <a:cubicBezTo>
                    <a:pt x="38500" y="6895"/>
                    <a:pt x="38627" y="6858"/>
                    <a:pt x="38752" y="6858"/>
                  </a:cubicBezTo>
                  <a:cubicBezTo>
                    <a:pt x="38971" y="6858"/>
                    <a:pt x="39186" y="6972"/>
                    <a:pt x="39302" y="7185"/>
                  </a:cubicBezTo>
                  <a:cubicBezTo>
                    <a:pt x="39484" y="7398"/>
                    <a:pt x="39454" y="7732"/>
                    <a:pt x="39210" y="7915"/>
                  </a:cubicBezTo>
                  <a:cubicBezTo>
                    <a:pt x="39058" y="8067"/>
                    <a:pt x="38907" y="8219"/>
                    <a:pt x="38724" y="8371"/>
                  </a:cubicBezTo>
                  <a:cubicBezTo>
                    <a:pt x="32341" y="14723"/>
                    <a:pt x="25958" y="21046"/>
                    <a:pt x="19575" y="27398"/>
                  </a:cubicBezTo>
                  <a:cubicBezTo>
                    <a:pt x="19210" y="27763"/>
                    <a:pt x="18876" y="28158"/>
                    <a:pt x="18511" y="28553"/>
                  </a:cubicBezTo>
                  <a:cubicBezTo>
                    <a:pt x="19575" y="28219"/>
                    <a:pt x="20669" y="27946"/>
                    <a:pt x="21703" y="27520"/>
                  </a:cubicBezTo>
                  <a:cubicBezTo>
                    <a:pt x="24104" y="26487"/>
                    <a:pt x="26475" y="25423"/>
                    <a:pt x="28846" y="24328"/>
                  </a:cubicBezTo>
                  <a:cubicBezTo>
                    <a:pt x="30426" y="23599"/>
                    <a:pt x="31976" y="22778"/>
                    <a:pt x="33526" y="22018"/>
                  </a:cubicBezTo>
                  <a:cubicBezTo>
                    <a:pt x="33587" y="21988"/>
                    <a:pt x="33648" y="21988"/>
                    <a:pt x="33709" y="21958"/>
                  </a:cubicBezTo>
                  <a:cubicBezTo>
                    <a:pt x="33829" y="21886"/>
                    <a:pt x="33963" y="21852"/>
                    <a:pt x="34096" y="21852"/>
                  </a:cubicBezTo>
                  <a:cubicBezTo>
                    <a:pt x="34301" y="21852"/>
                    <a:pt x="34504" y="21932"/>
                    <a:pt x="34651" y="22079"/>
                  </a:cubicBezTo>
                  <a:cubicBezTo>
                    <a:pt x="34833" y="22322"/>
                    <a:pt x="34742" y="22748"/>
                    <a:pt x="34347" y="23052"/>
                  </a:cubicBezTo>
                  <a:cubicBezTo>
                    <a:pt x="34134" y="23234"/>
                    <a:pt x="33891" y="23386"/>
                    <a:pt x="33648" y="23508"/>
                  </a:cubicBezTo>
                  <a:cubicBezTo>
                    <a:pt x="32584" y="24055"/>
                    <a:pt x="31490" y="24632"/>
                    <a:pt x="30396" y="25119"/>
                  </a:cubicBezTo>
                  <a:cubicBezTo>
                    <a:pt x="28207" y="26122"/>
                    <a:pt x="26019" y="27094"/>
                    <a:pt x="23830" y="28037"/>
                  </a:cubicBezTo>
                  <a:cubicBezTo>
                    <a:pt x="22158" y="28736"/>
                    <a:pt x="20456" y="29344"/>
                    <a:pt x="18785" y="30043"/>
                  </a:cubicBezTo>
                  <a:cubicBezTo>
                    <a:pt x="17751" y="30408"/>
                    <a:pt x="16718" y="30863"/>
                    <a:pt x="15745" y="31380"/>
                  </a:cubicBezTo>
                  <a:cubicBezTo>
                    <a:pt x="15107" y="31775"/>
                    <a:pt x="14620" y="32383"/>
                    <a:pt x="14104" y="32900"/>
                  </a:cubicBezTo>
                  <a:cubicBezTo>
                    <a:pt x="13860" y="33113"/>
                    <a:pt x="13708" y="33386"/>
                    <a:pt x="13496" y="33599"/>
                  </a:cubicBezTo>
                  <a:cubicBezTo>
                    <a:pt x="11702" y="35484"/>
                    <a:pt x="9848" y="37338"/>
                    <a:pt x="8055" y="39222"/>
                  </a:cubicBezTo>
                  <a:cubicBezTo>
                    <a:pt x="6596" y="40742"/>
                    <a:pt x="5198" y="42292"/>
                    <a:pt x="3739" y="43842"/>
                  </a:cubicBezTo>
                  <a:cubicBezTo>
                    <a:pt x="3678" y="43934"/>
                    <a:pt x="3617" y="44025"/>
                    <a:pt x="3556" y="44146"/>
                  </a:cubicBezTo>
                  <a:lnTo>
                    <a:pt x="12553" y="44146"/>
                  </a:lnTo>
                  <a:cubicBezTo>
                    <a:pt x="12766" y="43934"/>
                    <a:pt x="13009" y="43751"/>
                    <a:pt x="13253" y="43569"/>
                  </a:cubicBezTo>
                  <a:cubicBezTo>
                    <a:pt x="17599" y="40803"/>
                    <a:pt x="21915" y="38006"/>
                    <a:pt x="26292" y="35301"/>
                  </a:cubicBezTo>
                  <a:cubicBezTo>
                    <a:pt x="27539" y="34572"/>
                    <a:pt x="28846" y="33933"/>
                    <a:pt x="30213" y="33356"/>
                  </a:cubicBezTo>
                  <a:cubicBezTo>
                    <a:pt x="30396" y="33295"/>
                    <a:pt x="30608" y="33234"/>
                    <a:pt x="30821" y="33234"/>
                  </a:cubicBezTo>
                  <a:cubicBezTo>
                    <a:pt x="30880" y="33225"/>
                    <a:pt x="30937" y="33220"/>
                    <a:pt x="30993" y="33220"/>
                  </a:cubicBezTo>
                  <a:cubicBezTo>
                    <a:pt x="31286" y="33220"/>
                    <a:pt x="31530" y="33358"/>
                    <a:pt x="31581" y="33690"/>
                  </a:cubicBezTo>
                  <a:cubicBezTo>
                    <a:pt x="31672" y="34116"/>
                    <a:pt x="31460" y="34298"/>
                    <a:pt x="31095" y="34450"/>
                  </a:cubicBezTo>
                  <a:cubicBezTo>
                    <a:pt x="30305" y="34754"/>
                    <a:pt x="29514" y="35058"/>
                    <a:pt x="28785" y="35423"/>
                  </a:cubicBezTo>
                  <a:cubicBezTo>
                    <a:pt x="27295" y="36213"/>
                    <a:pt x="25806" y="37034"/>
                    <a:pt x="24408" y="37915"/>
                  </a:cubicBezTo>
                  <a:cubicBezTo>
                    <a:pt x="21399" y="39800"/>
                    <a:pt x="18420" y="41775"/>
                    <a:pt x="15411" y="43721"/>
                  </a:cubicBezTo>
                  <a:cubicBezTo>
                    <a:pt x="15259" y="43842"/>
                    <a:pt x="15107" y="43994"/>
                    <a:pt x="14955" y="44146"/>
                  </a:cubicBezTo>
                  <a:lnTo>
                    <a:pt x="23739" y="44146"/>
                  </a:lnTo>
                  <a:cubicBezTo>
                    <a:pt x="24803" y="43356"/>
                    <a:pt x="25836" y="42475"/>
                    <a:pt x="26931" y="41745"/>
                  </a:cubicBezTo>
                  <a:cubicBezTo>
                    <a:pt x="30365" y="39465"/>
                    <a:pt x="33830" y="37186"/>
                    <a:pt x="37052" y="34663"/>
                  </a:cubicBezTo>
                  <a:cubicBezTo>
                    <a:pt x="38116" y="33751"/>
                    <a:pt x="39089" y="32748"/>
                    <a:pt x="39940" y="31623"/>
                  </a:cubicBezTo>
                  <a:cubicBezTo>
                    <a:pt x="40791" y="30529"/>
                    <a:pt x="40426" y="29404"/>
                    <a:pt x="39180" y="28797"/>
                  </a:cubicBezTo>
                  <a:cubicBezTo>
                    <a:pt x="38785" y="28584"/>
                    <a:pt x="38390" y="28432"/>
                    <a:pt x="37964" y="28341"/>
                  </a:cubicBezTo>
                  <a:cubicBezTo>
                    <a:pt x="36931" y="28158"/>
                    <a:pt x="35897" y="28006"/>
                    <a:pt x="34864" y="27794"/>
                  </a:cubicBezTo>
                  <a:cubicBezTo>
                    <a:pt x="34590" y="27733"/>
                    <a:pt x="34378" y="27642"/>
                    <a:pt x="34134" y="27520"/>
                  </a:cubicBezTo>
                  <a:cubicBezTo>
                    <a:pt x="34803" y="27064"/>
                    <a:pt x="35350" y="26699"/>
                    <a:pt x="35867" y="26335"/>
                  </a:cubicBezTo>
                  <a:cubicBezTo>
                    <a:pt x="38633" y="24572"/>
                    <a:pt x="41429" y="22839"/>
                    <a:pt x="44165" y="21015"/>
                  </a:cubicBezTo>
                  <a:cubicBezTo>
                    <a:pt x="45016" y="20468"/>
                    <a:pt x="45776" y="19830"/>
                    <a:pt x="46445" y="19100"/>
                  </a:cubicBezTo>
                  <a:cubicBezTo>
                    <a:pt x="47326" y="18158"/>
                    <a:pt x="47265" y="17277"/>
                    <a:pt x="46718" y="16608"/>
                  </a:cubicBezTo>
                  <a:cubicBezTo>
                    <a:pt x="46232" y="15970"/>
                    <a:pt x="45472" y="15787"/>
                    <a:pt x="44712" y="15757"/>
                  </a:cubicBezTo>
                  <a:cubicBezTo>
                    <a:pt x="44366" y="15741"/>
                    <a:pt x="44019" y="15734"/>
                    <a:pt x="43672" y="15734"/>
                  </a:cubicBezTo>
                  <a:cubicBezTo>
                    <a:pt x="41975" y="15734"/>
                    <a:pt x="40268" y="15915"/>
                    <a:pt x="38603" y="16243"/>
                  </a:cubicBezTo>
                  <a:cubicBezTo>
                    <a:pt x="38420" y="16258"/>
                    <a:pt x="38238" y="16266"/>
                    <a:pt x="38055" y="16266"/>
                  </a:cubicBezTo>
                  <a:cubicBezTo>
                    <a:pt x="37873" y="16266"/>
                    <a:pt x="37691" y="16258"/>
                    <a:pt x="37508" y="16243"/>
                  </a:cubicBezTo>
                  <a:cubicBezTo>
                    <a:pt x="37691" y="15909"/>
                    <a:pt x="37751" y="15726"/>
                    <a:pt x="37873" y="15544"/>
                  </a:cubicBezTo>
                  <a:cubicBezTo>
                    <a:pt x="39514" y="12930"/>
                    <a:pt x="41186" y="10316"/>
                    <a:pt x="42797" y="7702"/>
                  </a:cubicBezTo>
                  <a:cubicBezTo>
                    <a:pt x="43800" y="6213"/>
                    <a:pt x="44469" y="4571"/>
                    <a:pt x="44834" y="2839"/>
                  </a:cubicBezTo>
                  <a:cubicBezTo>
                    <a:pt x="45156" y="1360"/>
                    <a:pt x="44005" y="0"/>
                    <a:pt x="4257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p3"/>
            <p:cNvSpPr/>
            <p:nvPr/>
          </p:nvSpPr>
          <p:spPr>
            <a:xfrm rot="1094357" flipH="1">
              <a:off x="8599208" y="3642188"/>
              <a:ext cx="945392" cy="932267"/>
            </a:xfrm>
            <a:custGeom>
              <a:avLst/>
              <a:gdLst/>
              <a:ahLst/>
              <a:cxnLst/>
              <a:rect l="l" t="t" r="r" b="b"/>
              <a:pathLst>
                <a:path w="37814" h="37289" extrusionOk="0">
                  <a:moveTo>
                    <a:pt x="37071" y="0"/>
                  </a:moveTo>
                  <a:cubicBezTo>
                    <a:pt x="36952" y="0"/>
                    <a:pt x="36829" y="37"/>
                    <a:pt x="36719" y="115"/>
                  </a:cubicBezTo>
                  <a:cubicBezTo>
                    <a:pt x="36445" y="297"/>
                    <a:pt x="36232" y="479"/>
                    <a:pt x="36020" y="722"/>
                  </a:cubicBezTo>
                  <a:cubicBezTo>
                    <a:pt x="32828" y="3884"/>
                    <a:pt x="29637" y="7045"/>
                    <a:pt x="26445" y="10236"/>
                  </a:cubicBezTo>
                  <a:cubicBezTo>
                    <a:pt x="22858" y="13762"/>
                    <a:pt x="19302" y="17288"/>
                    <a:pt x="15715" y="20844"/>
                  </a:cubicBezTo>
                  <a:cubicBezTo>
                    <a:pt x="15481" y="21049"/>
                    <a:pt x="15303" y="21424"/>
                    <a:pt x="14801" y="21424"/>
                  </a:cubicBezTo>
                  <a:cubicBezTo>
                    <a:pt x="14782" y="21424"/>
                    <a:pt x="14763" y="21423"/>
                    <a:pt x="14743" y="21422"/>
                  </a:cubicBezTo>
                  <a:cubicBezTo>
                    <a:pt x="14955" y="20723"/>
                    <a:pt x="15138" y="20084"/>
                    <a:pt x="15351" y="19446"/>
                  </a:cubicBezTo>
                  <a:cubicBezTo>
                    <a:pt x="15959" y="17440"/>
                    <a:pt x="16566" y="15434"/>
                    <a:pt x="17205" y="13428"/>
                  </a:cubicBezTo>
                  <a:cubicBezTo>
                    <a:pt x="17661" y="12030"/>
                    <a:pt x="18177" y="10631"/>
                    <a:pt x="18664" y="9233"/>
                  </a:cubicBezTo>
                  <a:cubicBezTo>
                    <a:pt x="18755" y="8990"/>
                    <a:pt x="18816" y="8747"/>
                    <a:pt x="18876" y="8534"/>
                  </a:cubicBezTo>
                  <a:cubicBezTo>
                    <a:pt x="18937" y="8169"/>
                    <a:pt x="18876" y="7805"/>
                    <a:pt x="18481" y="7683"/>
                  </a:cubicBezTo>
                  <a:cubicBezTo>
                    <a:pt x="18428" y="7671"/>
                    <a:pt x="18379" y="7665"/>
                    <a:pt x="18334" y="7665"/>
                  </a:cubicBezTo>
                  <a:cubicBezTo>
                    <a:pt x="18038" y="7665"/>
                    <a:pt x="17883" y="7902"/>
                    <a:pt x="17752" y="8139"/>
                  </a:cubicBezTo>
                  <a:cubicBezTo>
                    <a:pt x="17600" y="8352"/>
                    <a:pt x="17509" y="8565"/>
                    <a:pt x="17448" y="8808"/>
                  </a:cubicBezTo>
                  <a:cubicBezTo>
                    <a:pt x="16414" y="11878"/>
                    <a:pt x="15381" y="14948"/>
                    <a:pt x="14378" y="18048"/>
                  </a:cubicBezTo>
                  <a:cubicBezTo>
                    <a:pt x="13770" y="19902"/>
                    <a:pt x="13253" y="21756"/>
                    <a:pt x="12706" y="23610"/>
                  </a:cubicBezTo>
                  <a:cubicBezTo>
                    <a:pt x="12615" y="23854"/>
                    <a:pt x="12493" y="24066"/>
                    <a:pt x="12311" y="24249"/>
                  </a:cubicBezTo>
                  <a:cubicBezTo>
                    <a:pt x="10518" y="26164"/>
                    <a:pt x="8694" y="28109"/>
                    <a:pt x="6901" y="29963"/>
                  </a:cubicBezTo>
                  <a:cubicBezTo>
                    <a:pt x="5107" y="31848"/>
                    <a:pt x="3253" y="33702"/>
                    <a:pt x="1460" y="35586"/>
                  </a:cubicBezTo>
                  <a:cubicBezTo>
                    <a:pt x="943" y="36133"/>
                    <a:pt x="487" y="36711"/>
                    <a:pt x="1" y="37288"/>
                  </a:cubicBezTo>
                  <a:lnTo>
                    <a:pt x="1885" y="37288"/>
                  </a:lnTo>
                  <a:cubicBezTo>
                    <a:pt x="1946" y="37167"/>
                    <a:pt x="2007" y="37076"/>
                    <a:pt x="2098" y="36954"/>
                  </a:cubicBezTo>
                  <a:cubicBezTo>
                    <a:pt x="3527" y="35434"/>
                    <a:pt x="4925" y="33884"/>
                    <a:pt x="6384" y="32364"/>
                  </a:cubicBezTo>
                  <a:cubicBezTo>
                    <a:pt x="8208" y="30480"/>
                    <a:pt x="10031" y="28626"/>
                    <a:pt x="11825" y="26771"/>
                  </a:cubicBezTo>
                  <a:cubicBezTo>
                    <a:pt x="12037" y="26528"/>
                    <a:pt x="12220" y="26285"/>
                    <a:pt x="12433" y="26072"/>
                  </a:cubicBezTo>
                  <a:cubicBezTo>
                    <a:pt x="12949" y="25525"/>
                    <a:pt x="13436" y="24887"/>
                    <a:pt x="14044" y="24553"/>
                  </a:cubicBezTo>
                  <a:cubicBezTo>
                    <a:pt x="15047" y="24036"/>
                    <a:pt x="16080" y="23580"/>
                    <a:pt x="17114" y="23185"/>
                  </a:cubicBezTo>
                  <a:cubicBezTo>
                    <a:pt x="18785" y="22516"/>
                    <a:pt x="20487" y="21908"/>
                    <a:pt x="22159" y="21209"/>
                  </a:cubicBezTo>
                  <a:cubicBezTo>
                    <a:pt x="24348" y="20267"/>
                    <a:pt x="26536" y="19264"/>
                    <a:pt x="28725" y="18291"/>
                  </a:cubicBezTo>
                  <a:cubicBezTo>
                    <a:pt x="29819" y="17774"/>
                    <a:pt x="30913" y="17227"/>
                    <a:pt x="31977" y="16680"/>
                  </a:cubicBezTo>
                  <a:cubicBezTo>
                    <a:pt x="32220" y="16559"/>
                    <a:pt x="32463" y="16407"/>
                    <a:pt x="32676" y="16224"/>
                  </a:cubicBezTo>
                  <a:cubicBezTo>
                    <a:pt x="33041" y="15920"/>
                    <a:pt x="33162" y="15495"/>
                    <a:pt x="32980" y="15252"/>
                  </a:cubicBezTo>
                  <a:cubicBezTo>
                    <a:pt x="32830" y="15083"/>
                    <a:pt x="32623" y="14995"/>
                    <a:pt x="32415" y="14995"/>
                  </a:cubicBezTo>
                  <a:cubicBezTo>
                    <a:pt x="32285" y="14995"/>
                    <a:pt x="32155" y="15030"/>
                    <a:pt x="32038" y="15100"/>
                  </a:cubicBezTo>
                  <a:cubicBezTo>
                    <a:pt x="31977" y="15130"/>
                    <a:pt x="31916" y="15160"/>
                    <a:pt x="31855" y="15191"/>
                  </a:cubicBezTo>
                  <a:cubicBezTo>
                    <a:pt x="30305" y="15981"/>
                    <a:pt x="28755" y="16771"/>
                    <a:pt x="27175" y="17501"/>
                  </a:cubicBezTo>
                  <a:cubicBezTo>
                    <a:pt x="24804" y="18595"/>
                    <a:pt x="22433" y="19659"/>
                    <a:pt x="20032" y="20662"/>
                  </a:cubicBezTo>
                  <a:cubicBezTo>
                    <a:pt x="18998" y="21088"/>
                    <a:pt x="17904" y="21361"/>
                    <a:pt x="16840" y="21726"/>
                  </a:cubicBezTo>
                  <a:lnTo>
                    <a:pt x="16810" y="21787"/>
                  </a:lnTo>
                  <a:lnTo>
                    <a:pt x="16810" y="21787"/>
                  </a:lnTo>
                  <a:lnTo>
                    <a:pt x="16840" y="21695"/>
                  </a:lnTo>
                  <a:cubicBezTo>
                    <a:pt x="17174" y="21300"/>
                    <a:pt x="17509" y="20905"/>
                    <a:pt x="17904" y="20540"/>
                  </a:cubicBezTo>
                  <a:cubicBezTo>
                    <a:pt x="24287" y="14188"/>
                    <a:pt x="30670" y="7865"/>
                    <a:pt x="37053" y="1513"/>
                  </a:cubicBezTo>
                  <a:cubicBezTo>
                    <a:pt x="37205" y="1361"/>
                    <a:pt x="37357" y="1209"/>
                    <a:pt x="37509" y="1057"/>
                  </a:cubicBezTo>
                  <a:cubicBezTo>
                    <a:pt x="37752" y="874"/>
                    <a:pt x="37813" y="540"/>
                    <a:pt x="37600" y="327"/>
                  </a:cubicBezTo>
                  <a:cubicBezTo>
                    <a:pt x="37484" y="114"/>
                    <a:pt x="37282" y="0"/>
                    <a:pt x="3707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182;p3"/>
            <p:cNvSpPr/>
            <p:nvPr/>
          </p:nvSpPr>
          <p:spPr>
            <a:xfrm rot="1094357" flipH="1">
              <a:off x="9312891" y="4186059"/>
              <a:ext cx="186183" cy="509648"/>
            </a:xfrm>
            <a:custGeom>
              <a:avLst/>
              <a:gdLst/>
              <a:ahLst/>
              <a:cxnLst/>
              <a:rect l="l" t="t" r="r" b="b"/>
              <a:pathLst>
                <a:path w="7447" h="20385" extrusionOk="0">
                  <a:moveTo>
                    <a:pt x="6700" y="0"/>
                  </a:moveTo>
                  <a:cubicBezTo>
                    <a:pt x="6386" y="0"/>
                    <a:pt x="6218" y="223"/>
                    <a:pt x="6140" y="536"/>
                  </a:cubicBezTo>
                  <a:cubicBezTo>
                    <a:pt x="6110" y="688"/>
                    <a:pt x="6049" y="840"/>
                    <a:pt x="5988" y="962"/>
                  </a:cubicBezTo>
                  <a:cubicBezTo>
                    <a:pt x="4985" y="4062"/>
                    <a:pt x="3982" y="7132"/>
                    <a:pt x="2948" y="10232"/>
                  </a:cubicBezTo>
                  <a:cubicBezTo>
                    <a:pt x="2158" y="12573"/>
                    <a:pt x="1307" y="14883"/>
                    <a:pt x="486" y="17193"/>
                  </a:cubicBezTo>
                  <a:cubicBezTo>
                    <a:pt x="395" y="17436"/>
                    <a:pt x="395" y="17801"/>
                    <a:pt x="0" y="17801"/>
                  </a:cubicBezTo>
                  <a:lnTo>
                    <a:pt x="0" y="20384"/>
                  </a:lnTo>
                  <a:lnTo>
                    <a:pt x="942" y="20384"/>
                  </a:lnTo>
                  <a:cubicBezTo>
                    <a:pt x="1033" y="20020"/>
                    <a:pt x="1094" y="19655"/>
                    <a:pt x="1216" y="19321"/>
                  </a:cubicBezTo>
                  <a:cubicBezTo>
                    <a:pt x="2948" y="14244"/>
                    <a:pt x="4711" y="9138"/>
                    <a:pt x="6444" y="4062"/>
                  </a:cubicBezTo>
                  <a:cubicBezTo>
                    <a:pt x="6778" y="2998"/>
                    <a:pt x="7052" y="1934"/>
                    <a:pt x="7325" y="840"/>
                  </a:cubicBezTo>
                  <a:cubicBezTo>
                    <a:pt x="7447" y="384"/>
                    <a:pt x="7295" y="80"/>
                    <a:pt x="6869" y="19"/>
                  </a:cubicBezTo>
                  <a:cubicBezTo>
                    <a:pt x="6809" y="6"/>
                    <a:pt x="6752" y="0"/>
                    <a:pt x="6700"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183;p3"/>
            <p:cNvSpPr/>
            <p:nvPr/>
          </p:nvSpPr>
          <p:spPr>
            <a:xfrm rot="1094357" flipH="1">
              <a:off x="8694168" y="4272262"/>
              <a:ext cx="477246" cy="273737"/>
            </a:xfrm>
            <a:custGeom>
              <a:avLst/>
              <a:gdLst/>
              <a:ahLst/>
              <a:cxnLst/>
              <a:rect l="l" t="t" r="r" b="b"/>
              <a:pathLst>
                <a:path w="19089" h="10949" extrusionOk="0">
                  <a:moveTo>
                    <a:pt x="18399" y="1"/>
                  </a:moveTo>
                  <a:cubicBezTo>
                    <a:pt x="18357" y="1"/>
                    <a:pt x="18313" y="2"/>
                    <a:pt x="18268" y="6"/>
                  </a:cubicBezTo>
                  <a:cubicBezTo>
                    <a:pt x="18055" y="36"/>
                    <a:pt x="17843" y="67"/>
                    <a:pt x="17660" y="158"/>
                  </a:cubicBezTo>
                  <a:cubicBezTo>
                    <a:pt x="16293" y="735"/>
                    <a:pt x="14986" y="1374"/>
                    <a:pt x="13709" y="2103"/>
                  </a:cubicBezTo>
                  <a:cubicBezTo>
                    <a:pt x="9362" y="4808"/>
                    <a:pt x="5016" y="7605"/>
                    <a:pt x="700" y="10371"/>
                  </a:cubicBezTo>
                  <a:cubicBezTo>
                    <a:pt x="456" y="10553"/>
                    <a:pt x="213" y="10736"/>
                    <a:pt x="0" y="10948"/>
                  </a:cubicBezTo>
                  <a:lnTo>
                    <a:pt x="2402" y="10948"/>
                  </a:lnTo>
                  <a:cubicBezTo>
                    <a:pt x="2554" y="10796"/>
                    <a:pt x="2706" y="10644"/>
                    <a:pt x="2858" y="10523"/>
                  </a:cubicBezTo>
                  <a:cubicBezTo>
                    <a:pt x="5867" y="8577"/>
                    <a:pt x="8846" y="6602"/>
                    <a:pt x="11855" y="4717"/>
                  </a:cubicBezTo>
                  <a:cubicBezTo>
                    <a:pt x="13253" y="3805"/>
                    <a:pt x="14742" y="3015"/>
                    <a:pt x="16232" y="2225"/>
                  </a:cubicBezTo>
                  <a:cubicBezTo>
                    <a:pt x="16961" y="1860"/>
                    <a:pt x="17752" y="1526"/>
                    <a:pt x="18511" y="1252"/>
                  </a:cubicBezTo>
                  <a:cubicBezTo>
                    <a:pt x="18876" y="1100"/>
                    <a:pt x="19089" y="918"/>
                    <a:pt x="19028" y="492"/>
                  </a:cubicBezTo>
                  <a:cubicBezTo>
                    <a:pt x="18974" y="115"/>
                    <a:pt x="18729" y="1"/>
                    <a:pt x="18399"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sp>
        <p:nvSpPr>
          <p:cNvPr id="184" name="Google Shape;184;p3"/>
          <p:cNvSpPr/>
          <p:nvPr/>
        </p:nvSpPr>
        <p:spPr>
          <a:xfrm flipH="1">
            <a:off x="-1304165" y="5996601"/>
            <a:ext cx="2595585" cy="861404"/>
          </a:xfrm>
          <a:custGeom>
            <a:avLst/>
            <a:gdLst/>
            <a:ahLst/>
            <a:cxnLst/>
            <a:rect l="l" t="t" r="r" b="b"/>
            <a:pathLst>
              <a:path w="17387" h="5756" extrusionOk="0">
                <a:moveTo>
                  <a:pt x="9075" y="0"/>
                </a:moveTo>
                <a:cubicBezTo>
                  <a:pt x="7782" y="0"/>
                  <a:pt x="6497" y="318"/>
                  <a:pt x="5350" y="953"/>
                </a:cubicBezTo>
                <a:cubicBezTo>
                  <a:pt x="3830" y="1774"/>
                  <a:pt x="2432" y="2837"/>
                  <a:pt x="1246" y="4084"/>
                </a:cubicBezTo>
                <a:cubicBezTo>
                  <a:pt x="790" y="4600"/>
                  <a:pt x="365" y="5178"/>
                  <a:pt x="0" y="5755"/>
                </a:cubicBezTo>
                <a:lnTo>
                  <a:pt x="17386" y="5755"/>
                </a:lnTo>
                <a:cubicBezTo>
                  <a:pt x="17386" y="5664"/>
                  <a:pt x="17356" y="5573"/>
                  <a:pt x="17326" y="5482"/>
                </a:cubicBezTo>
                <a:cubicBezTo>
                  <a:pt x="16201" y="2777"/>
                  <a:pt x="13800" y="801"/>
                  <a:pt x="10943" y="223"/>
                </a:cubicBezTo>
                <a:cubicBezTo>
                  <a:pt x="10328" y="75"/>
                  <a:pt x="9701" y="0"/>
                  <a:pt x="9075" y="0"/>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17930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4"/>
        </a:solidFill>
        <a:effectLst/>
      </p:bgPr>
    </p:bg>
    <p:spTree>
      <p:nvGrpSpPr>
        <p:cNvPr id="1" name="Shape 319"/>
        <p:cNvGrpSpPr/>
        <p:nvPr/>
      </p:nvGrpSpPr>
      <p:grpSpPr>
        <a:xfrm>
          <a:off x="0" y="0"/>
          <a:ext cx="0" cy="0"/>
          <a:chOff x="0" y="0"/>
          <a:chExt cx="0" cy="0"/>
        </a:xfrm>
      </p:grpSpPr>
      <p:grpSp>
        <p:nvGrpSpPr>
          <p:cNvPr id="320" name="Google Shape;320;p7"/>
          <p:cNvGrpSpPr/>
          <p:nvPr/>
        </p:nvGrpSpPr>
        <p:grpSpPr>
          <a:xfrm>
            <a:off x="11027120" y="4391280"/>
            <a:ext cx="1954127" cy="1891472"/>
            <a:chOff x="8290851" y="3293460"/>
            <a:chExt cx="1469230" cy="1418604"/>
          </a:xfrm>
        </p:grpSpPr>
        <p:sp>
          <p:nvSpPr>
            <p:cNvPr id="321" name="Google Shape;321;p7"/>
            <p:cNvSpPr/>
            <p:nvPr/>
          </p:nvSpPr>
          <p:spPr>
            <a:xfrm rot="1094357" flipH="1">
              <a:off x="8433852" y="3450900"/>
              <a:ext cx="1183228" cy="1103724"/>
            </a:xfrm>
            <a:custGeom>
              <a:avLst/>
              <a:gdLst/>
              <a:ahLst/>
              <a:cxnLst/>
              <a:rect l="l" t="t" r="r" b="b"/>
              <a:pathLst>
                <a:path w="47327" h="44147" extrusionOk="0">
                  <a:moveTo>
                    <a:pt x="42578" y="0"/>
                  </a:moveTo>
                  <a:cubicBezTo>
                    <a:pt x="42391" y="0"/>
                    <a:pt x="42200" y="24"/>
                    <a:pt x="42007" y="73"/>
                  </a:cubicBezTo>
                  <a:cubicBezTo>
                    <a:pt x="41308" y="225"/>
                    <a:pt x="40639" y="468"/>
                    <a:pt x="39970" y="741"/>
                  </a:cubicBezTo>
                  <a:cubicBezTo>
                    <a:pt x="37843" y="1714"/>
                    <a:pt x="36080" y="3143"/>
                    <a:pt x="34408" y="4754"/>
                  </a:cubicBezTo>
                  <a:cubicBezTo>
                    <a:pt x="32037" y="7033"/>
                    <a:pt x="29727" y="9374"/>
                    <a:pt x="27387" y="11684"/>
                  </a:cubicBezTo>
                  <a:cubicBezTo>
                    <a:pt x="27052" y="11988"/>
                    <a:pt x="26687" y="12261"/>
                    <a:pt x="26201" y="12626"/>
                  </a:cubicBezTo>
                  <a:cubicBezTo>
                    <a:pt x="26110" y="11714"/>
                    <a:pt x="26080" y="10954"/>
                    <a:pt x="25988" y="10255"/>
                  </a:cubicBezTo>
                  <a:cubicBezTo>
                    <a:pt x="25836" y="9222"/>
                    <a:pt x="25654" y="8188"/>
                    <a:pt x="25441" y="7155"/>
                  </a:cubicBezTo>
                  <a:cubicBezTo>
                    <a:pt x="25350" y="6821"/>
                    <a:pt x="25198" y="6517"/>
                    <a:pt x="25016" y="6243"/>
                  </a:cubicBezTo>
                  <a:cubicBezTo>
                    <a:pt x="24720" y="5695"/>
                    <a:pt x="24162" y="5395"/>
                    <a:pt x="23583" y="5395"/>
                  </a:cubicBezTo>
                  <a:cubicBezTo>
                    <a:pt x="23328" y="5395"/>
                    <a:pt x="23069" y="5453"/>
                    <a:pt x="22827" y="5574"/>
                  </a:cubicBezTo>
                  <a:cubicBezTo>
                    <a:pt x="22462" y="5757"/>
                    <a:pt x="22128" y="5970"/>
                    <a:pt x="21855" y="6273"/>
                  </a:cubicBezTo>
                  <a:cubicBezTo>
                    <a:pt x="21034" y="7155"/>
                    <a:pt x="20274" y="8097"/>
                    <a:pt x="19575" y="9070"/>
                  </a:cubicBezTo>
                  <a:cubicBezTo>
                    <a:pt x="18116" y="11167"/>
                    <a:pt x="17174" y="13538"/>
                    <a:pt x="16079" y="15818"/>
                  </a:cubicBezTo>
                  <a:cubicBezTo>
                    <a:pt x="15350" y="17277"/>
                    <a:pt x="14742" y="18796"/>
                    <a:pt x="14073" y="20286"/>
                  </a:cubicBezTo>
                  <a:cubicBezTo>
                    <a:pt x="13830" y="20863"/>
                    <a:pt x="13556" y="21380"/>
                    <a:pt x="13222" y="22110"/>
                  </a:cubicBezTo>
                  <a:cubicBezTo>
                    <a:pt x="13101" y="21836"/>
                    <a:pt x="13009" y="21532"/>
                    <a:pt x="12918" y="21258"/>
                  </a:cubicBezTo>
                  <a:cubicBezTo>
                    <a:pt x="12705" y="20225"/>
                    <a:pt x="12584" y="19192"/>
                    <a:pt x="12341" y="18189"/>
                  </a:cubicBezTo>
                  <a:cubicBezTo>
                    <a:pt x="12037" y="17003"/>
                    <a:pt x="11763" y="15818"/>
                    <a:pt x="11034" y="14815"/>
                  </a:cubicBezTo>
                  <a:cubicBezTo>
                    <a:pt x="10659" y="14263"/>
                    <a:pt x="10042" y="13954"/>
                    <a:pt x="9414" y="13954"/>
                  </a:cubicBezTo>
                  <a:cubicBezTo>
                    <a:pt x="9073" y="13954"/>
                    <a:pt x="8730" y="14045"/>
                    <a:pt x="8420" y="14237"/>
                  </a:cubicBezTo>
                  <a:cubicBezTo>
                    <a:pt x="7842" y="14571"/>
                    <a:pt x="7356" y="14997"/>
                    <a:pt x="6961" y="15514"/>
                  </a:cubicBezTo>
                  <a:cubicBezTo>
                    <a:pt x="6201" y="16578"/>
                    <a:pt x="5532" y="17672"/>
                    <a:pt x="4924" y="18827"/>
                  </a:cubicBezTo>
                  <a:cubicBezTo>
                    <a:pt x="3070" y="22474"/>
                    <a:pt x="1611" y="26274"/>
                    <a:pt x="517" y="30225"/>
                  </a:cubicBezTo>
                  <a:cubicBezTo>
                    <a:pt x="395" y="30560"/>
                    <a:pt x="213" y="30863"/>
                    <a:pt x="0" y="31167"/>
                  </a:cubicBezTo>
                  <a:lnTo>
                    <a:pt x="0" y="41532"/>
                  </a:lnTo>
                  <a:cubicBezTo>
                    <a:pt x="395" y="41532"/>
                    <a:pt x="395" y="41198"/>
                    <a:pt x="486" y="40955"/>
                  </a:cubicBezTo>
                  <a:cubicBezTo>
                    <a:pt x="1307" y="38614"/>
                    <a:pt x="2158" y="36304"/>
                    <a:pt x="2948" y="33964"/>
                  </a:cubicBezTo>
                  <a:cubicBezTo>
                    <a:pt x="3982" y="30894"/>
                    <a:pt x="4985" y="27794"/>
                    <a:pt x="5988" y="24724"/>
                  </a:cubicBezTo>
                  <a:cubicBezTo>
                    <a:pt x="6049" y="24572"/>
                    <a:pt x="6110" y="24420"/>
                    <a:pt x="6140" y="24298"/>
                  </a:cubicBezTo>
                  <a:cubicBezTo>
                    <a:pt x="6218" y="23959"/>
                    <a:pt x="6408" y="23732"/>
                    <a:pt x="6710" y="23732"/>
                  </a:cubicBezTo>
                  <a:cubicBezTo>
                    <a:pt x="6760" y="23732"/>
                    <a:pt x="6813" y="23738"/>
                    <a:pt x="6869" y="23751"/>
                  </a:cubicBezTo>
                  <a:cubicBezTo>
                    <a:pt x="7265" y="23842"/>
                    <a:pt x="7447" y="24116"/>
                    <a:pt x="7325" y="24602"/>
                  </a:cubicBezTo>
                  <a:cubicBezTo>
                    <a:pt x="7052" y="25666"/>
                    <a:pt x="6778" y="26760"/>
                    <a:pt x="6444" y="27824"/>
                  </a:cubicBezTo>
                  <a:cubicBezTo>
                    <a:pt x="4711" y="32900"/>
                    <a:pt x="2948" y="38006"/>
                    <a:pt x="1185" y="43083"/>
                  </a:cubicBezTo>
                  <a:cubicBezTo>
                    <a:pt x="1064" y="43417"/>
                    <a:pt x="1003" y="43782"/>
                    <a:pt x="912" y="44146"/>
                  </a:cubicBezTo>
                  <a:lnTo>
                    <a:pt x="1672" y="44146"/>
                  </a:lnTo>
                  <a:cubicBezTo>
                    <a:pt x="2158" y="43599"/>
                    <a:pt x="2614" y="43022"/>
                    <a:pt x="3131" y="42475"/>
                  </a:cubicBezTo>
                  <a:cubicBezTo>
                    <a:pt x="4955" y="40590"/>
                    <a:pt x="6748" y="38766"/>
                    <a:pt x="8572" y="36851"/>
                  </a:cubicBezTo>
                  <a:cubicBezTo>
                    <a:pt x="10395" y="34936"/>
                    <a:pt x="12189" y="33022"/>
                    <a:pt x="14012" y="31107"/>
                  </a:cubicBezTo>
                  <a:cubicBezTo>
                    <a:pt x="14164" y="30924"/>
                    <a:pt x="14286" y="30712"/>
                    <a:pt x="14377" y="30499"/>
                  </a:cubicBezTo>
                  <a:cubicBezTo>
                    <a:pt x="14955" y="28645"/>
                    <a:pt x="15471" y="26760"/>
                    <a:pt x="16049" y="24906"/>
                  </a:cubicBezTo>
                  <a:cubicBezTo>
                    <a:pt x="17052" y="21836"/>
                    <a:pt x="18116" y="18766"/>
                    <a:pt x="19149" y="15696"/>
                  </a:cubicBezTo>
                  <a:cubicBezTo>
                    <a:pt x="19210" y="15453"/>
                    <a:pt x="19301" y="15210"/>
                    <a:pt x="19423" y="14997"/>
                  </a:cubicBezTo>
                  <a:cubicBezTo>
                    <a:pt x="19551" y="14792"/>
                    <a:pt x="19679" y="14544"/>
                    <a:pt x="19971" y="14544"/>
                  </a:cubicBezTo>
                  <a:cubicBezTo>
                    <a:pt x="20026" y="14544"/>
                    <a:pt x="20086" y="14552"/>
                    <a:pt x="20152" y="14571"/>
                  </a:cubicBezTo>
                  <a:cubicBezTo>
                    <a:pt x="20578" y="14693"/>
                    <a:pt x="20608" y="15027"/>
                    <a:pt x="20547" y="15392"/>
                  </a:cubicBezTo>
                  <a:cubicBezTo>
                    <a:pt x="20517" y="15635"/>
                    <a:pt x="20456" y="15878"/>
                    <a:pt x="20365" y="16091"/>
                  </a:cubicBezTo>
                  <a:cubicBezTo>
                    <a:pt x="19879" y="17520"/>
                    <a:pt x="19362" y="18888"/>
                    <a:pt x="18906" y="20316"/>
                  </a:cubicBezTo>
                  <a:cubicBezTo>
                    <a:pt x="18237" y="22292"/>
                    <a:pt x="17630" y="24328"/>
                    <a:pt x="17022" y="26335"/>
                  </a:cubicBezTo>
                  <a:cubicBezTo>
                    <a:pt x="16809" y="26942"/>
                    <a:pt x="16626" y="27611"/>
                    <a:pt x="16414" y="28310"/>
                  </a:cubicBezTo>
                  <a:cubicBezTo>
                    <a:pt x="16991" y="28310"/>
                    <a:pt x="17174" y="27946"/>
                    <a:pt x="17417" y="27702"/>
                  </a:cubicBezTo>
                  <a:cubicBezTo>
                    <a:pt x="20973" y="24176"/>
                    <a:pt x="24560" y="20651"/>
                    <a:pt x="28116" y="17094"/>
                  </a:cubicBezTo>
                  <a:cubicBezTo>
                    <a:pt x="31308" y="13933"/>
                    <a:pt x="34499" y="10742"/>
                    <a:pt x="37691" y="7580"/>
                  </a:cubicBezTo>
                  <a:cubicBezTo>
                    <a:pt x="37903" y="7337"/>
                    <a:pt x="38147" y="7155"/>
                    <a:pt x="38390" y="6973"/>
                  </a:cubicBezTo>
                  <a:cubicBezTo>
                    <a:pt x="38500" y="6895"/>
                    <a:pt x="38627" y="6858"/>
                    <a:pt x="38752" y="6858"/>
                  </a:cubicBezTo>
                  <a:cubicBezTo>
                    <a:pt x="38971" y="6858"/>
                    <a:pt x="39186" y="6972"/>
                    <a:pt x="39302" y="7185"/>
                  </a:cubicBezTo>
                  <a:cubicBezTo>
                    <a:pt x="39484" y="7398"/>
                    <a:pt x="39454" y="7732"/>
                    <a:pt x="39210" y="7915"/>
                  </a:cubicBezTo>
                  <a:cubicBezTo>
                    <a:pt x="39058" y="8067"/>
                    <a:pt x="38907" y="8219"/>
                    <a:pt x="38724" y="8371"/>
                  </a:cubicBezTo>
                  <a:cubicBezTo>
                    <a:pt x="32341" y="14723"/>
                    <a:pt x="25958" y="21046"/>
                    <a:pt x="19575" y="27398"/>
                  </a:cubicBezTo>
                  <a:cubicBezTo>
                    <a:pt x="19210" y="27763"/>
                    <a:pt x="18876" y="28158"/>
                    <a:pt x="18511" y="28553"/>
                  </a:cubicBezTo>
                  <a:cubicBezTo>
                    <a:pt x="19575" y="28219"/>
                    <a:pt x="20669" y="27946"/>
                    <a:pt x="21703" y="27520"/>
                  </a:cubicBezTo>
                  <a:cubicBezTo>
                    <a:pt x="24104" y="26487"/>
                    <a:pt x="26475" y="25423"/>
                    <a:pt x="28846" y="24328"/>
                  </a:cubicBezTo>
                  <a:cubicBezTo>
                    <a:pt x="30426" y="23599"/>
                    <a:pt x="31976" y="22778"/>
                    <a:pt x="33526" y="22018"/>
                  </a:cubicBezTo>
                  <a:cubicBezTo>
                    <a:pt x="33587" y="21988"/>
                    <a:pt x="33648" y="21988"/>
                    <a:pt x="33709" y="21958"/>
                  </a:cubicBezTo>
                  <a:cubicBezTo>
                    <a:pt x="33829" y="21886"/>
                    <a:pt x="33963" y="21852"/>
                    <a:pt x="34096" y="21852"/>
                  </a:cubicBezTo>
                  <a:cubicBezTo>
                    <a:pt x="34301" y="21852"/>
                    <a:pt x="34504" y="21932"/>
                    <a:pt x="34651" y="22079"/>
                  </a:cubicBezTo>
                  <a:cubicBezTo>
                    <a:pt x="34833" y="22322"/>
                    <a:pt x="34742" y="22748"/>
                    <a:pt x="34347" y="23052"/>
                  </a:cubicBezTo>
                  <a:cubicBezTo>
                    <a:pt x="34134" y="23234"/>
                    <a:pt x="33891" y="23386"/>
                    <a:pt x="33648" y="23508"/>
                  </a:cubicBezTo>
                  <a:cubicBezTo>
                    <a:pt x="32584" y="24055"/>
                    <a:pt x="31490" y="24632"/>
                    <a:pt x="30396" y="25119"/>
                  </a:cubicBezTo>
                  <a:cubicBezTo>
                    <a:pt x="28207" y="26122"/>
                    <a:pt x="26019" y="27094"/>
                    <a:pt x="23830" y="28037"/>
                  </a:cubicBezTo>
                  <a:cubicBezTo>
                    <a:pt x="22158" y="28736"/>
                    <a:pt x="20456" y="29344"/>
                    <a:pt x="18785" y="30043"/>
                  </a:cubicBezTo>
                  <a:cubicBezTo>
                    <a:pt x="17751" y="30408"/>
                    <a:pt x="16718" y="30863"/>
                    <a:pt x="15745" y="31380"/>
                  </a:cubicBezTo>
                  <a:cubicBezTo>
                    <a:pt x="15107" y="31775"/>
                    <a:pt x="14620" y="32383"/>
                    <a:pt x="14104" y="32900"/>
                  </a:cubicBezTo>
                  <a:cubicBezTo>
                    <a:pt x="13860" y="33113"/>
                    <a:pt x="13708" y="33386"/>
                    <a:pt x="13496" y="33599"/>
                  </a:cubicBezTo>
                  <a:cubicBezTo>
                    <a:pt x="11702" y="35484"/>
                    <a:pt x="9848" y="37338"/>
                    <a:pt x="8055" y="39222"/>
                  </a:cubicBezTo>
                  <a:cubicBezTo>
                    <a:pt x="6596" y="40742"/>
                    <a:pt x="5198" y="42292"/>
                    <a:pt x="3739" y="43842"/>
                  </a:cubicBezTo>
                  <a:cubicBezTo>
                    <a:pt x="3678" y="43934"/>
                    <a:pt x="3617" y="44025"/>
                    <a:pt x="3556" y="44146"/>
                  </a:cubicBezTo>
                  <a:lnTo>
                    <a:pt x="12553" y="44146"/>
                  </a:lnTo>
                  <a:cubicBezTo>
                    <a:pt x="12766" y="43934"/>
                    <a:pt x="13009" y="43751"/>
                    <a:pt x="13253" y="43569"/>
                  </a:cubicBezTo>
                  <a:cubicBezTo>
                    <a:pt x="17599" y="40803"/>
                    <a:pt x="21915" y="38006"/>
                    <a:pt x="26292" y="35301"/>
                  </a:cubicBezTo>
                  <a:cubicBezTo>
                    <a:pt x="27539" y="34572"/>
                    <a:pt x="28846" y="33933"/>
                    <a:pt x="30213" y="33356"/>
                  </a:cubicBezTo>
                  <a:cubicBezTo>
                    <a:pt x="30396" y="33295"/>
                    <a:pt x="30608" y="33234"/>
                    <a:pt x="30821" y="33234"/>
                  </a:cubicBezTo>
                  <a:cubicBezTo>
                    <a:pt x="30880" y="33225"/>
                    <a:pt x="30937" y="33220"/>
                    <a:pt x="30993" y="33220"/>
                  </a:cubicBezTo>
                  <a:cubicBezTo>
                    <a:pt x="31286" y="33220"/>
                    <a:pt x="31530" y="33358"/>
                    <a:pt x="31581" y="33690"/>
                  </a:cubicBezTo>
                  <a:cubicBezTo>
                    <a:pt x="31672" y="34116"/>
                    <a:pt x="31460" y="34298"/>
                    <a:pt x="31095" y="34450"/>
                  </a:cubicBezTo>
                  <a:cubicBezTo>
                    <a:pt x="30305" y="34754"/>
                    <a:pt x="29514" y="35058"/>
                    <a:pt x="28785" y="35423"/>
                  </a:cubicBezTo>
                  <a:cubicBezTo>
                    <a:pt x="27295" y="36213"/>
                    <a:pt x="25806" y="37034"/>
                    <a:pt x="24408" y="37915"/>
                  </a:cubicBezTo>
                  <a:cubicBezTo>
                    <a:pt x="21399" y="39800"/>
                    <a:pt x="18420" y="41775"/>
                    <a:pt x="15411" y="43721"/>
                  </a:cubicBezTo>
                  <a:cubicBezTo>
                    <a:pt x="15259" y="43842"/>
                    <a:pt x="15107" y="43994"/>
                    <a:pt x="14955" y="44146"/>
                  </a:cubicBezTo>
                  <a:lnTo>
                    <a:pt x="23739" y="44146"/>
                  </a:lnTo>
                  <a:cubicBezTo>
                    <a:pt x="24803" y="43356"/>
                    <a:pt x="25836" y="42475"/>
                    <a:pt x="26931" y="41745"/>
                  </a:cubicBezTo>
                  <a:cubicBezTo>
                    <a:pt x="30365" y="39465"/>
                    <a:pt x="33830" y="37186"/>
                    <a:pt x="37052" y="34663"/>
                  </a:cubicBezTo>
                  <a:cubicBezTo>
                    <a:pt x="38116" y="33751"/>
                    <a:pt x="39089" y="32748"/>
                    <a:pt x="39940" y="31623"/>
                  </a:cubicBezTo>
                  <a:cubicBezTo>
                    <a:pt x="40791" y="30529"/>
                    <a:pt x="40426" y="29404"/>
                    <a:pt x="39180" y="28797"/>
                  </a:cubicBezTo>
                  <a:cubicBezTo>
                    <a:pt x="38785" y="28584"/>
                    <a:pt x="38390" y="28432"/>
                    <a:pt x="37964" y="28341"/>
                  </a:cubicBezTo>
                  <a:cubicBezTo>
                    <a:pt x="36931" y="28158"/>
                    <a:pt x="35897" y="28006"/>
                    <a:pt x="34864" y="27794"/>
                  </a:cubicBezTo>
                  <a:cubicBezTo>
                    <a:pt x="34590" y="27733"/>
                    <a:pt x="34378" y="27642"/>
                    <a:pt x="34134" y="27520"/>
                  </a:cubicBezTo>
                  <a:cubicBezTo>
                    <a:pt x="34803" y="27064"/>
                    <a:pt x="35350" y="26699"/>
                    <a:pt x="35867" y="26335"/>
                  </a:cubicBezTo>
                  <a:cubicBezTo>
                    <a:pt x="38633" y="24572"/>
                    <a:pt x="41429" y="22839"/>
                    <a:pt x="44165" y="21015"/>
                  </a:cubicBezTo>
                  <a:cubicBezTo>
                    <a:pt x="45016" y="20468"/>
                    <a:pt x="45776" y="19830"/>
                    <a:pt x="46445" y="19100"/>
                  </a:cubicBezTo>
                  <a:cubicBezTo>
                    <a:pt x="47326" y="18158"/>
                    <a:pt x="47265" y="17277"/>
                    <a:pt x="46718" y="16608"/>
                  </a:cubicBezTo>
                  <a:cubicBezTo>
                    <a:pt x="46232" y="15970"/>
                    <a:pt x="45472" y="15787"/>
                    <a:pt x="44712" y="15757"/>
                  </a:cubicBezTo>
                  <a:cubicBezTo>
                    <a:pt x="44366" y="15741"/>
                    <a:pt x="44019" y="15734"/>
                    <a:pt x="43672" y="15734"/>
                  </a:cubicBezTo>
                  <a:cubicBezTo>
                    <a:pt x="41975" y="15734"/>
                    <a:pt x="40268" y="15915"/>
                    <a:pt x="38603" y="16243"/>
                  </a:cubicBezTo>
                  <a:cubicBezTo>
                    <a:pt x="38420" y="16258"/>
                    <a:pt x="38238" y="16266"/>
                    <a:pt x="38055" y="16266"/>
                  </a:cubicBezTo>
                  <a:cubicBezTo>
                    <a:pt x="37873" y="16266"/>
                    <a:pt x="37691" y="16258"/>
                    <a:pt x="37508" y="16243"/>
                  </a:cubicBezTo>
                  <a:cubicBezTo>
                    <a:pt x="37691" y="15909"/>
                    <a:pt x="37751" y="15726"/>
                    <a:pt x="37873" y="15544"/>
                  </a:cubicBezTo>
                  <a:cubicBezTo>
                    <a:pt x="39514" y="12930"/>
                    <a:pt x="41186" y="10316"/>
                    <a:pt x="42797" y="7702"/>
                  </a:cubicBezTo>
                  <a:cubicBezTo>
                    <a:pt x="43800" y="6213"/>
                    <a:pt x="44469" y="4571"/>
                    <a:pt x="44834" y="2839"/>
                  </a:cubicBezTo>
                  <a:cubicBezTo>
                    <a:pt x="45156" y="1360"/>
                    <a:pt x="44005" y="0"/>
                    <a:pt x="425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22" name="Google Shape;322;p7"/>
            <p:cNvSpPr/>
            <p:nvPr/>
          </p:nvSpPr>
          <p:spPr>
            <a:xfrm rot="1094357" flipH="1">
              <a:off x="8599208" y="3642188"/>
              <a:ext cx="945392" cy="932267"/>
            </a:xfrm>
            <a:custGeom>
              <a:avLst/>
              <a:gdLst/>
              <a:ahLst/>
              <a:cxnLst/>
              <a:rect l="l" t="t" r="r" b="b"/>
              <a:pathLst>
                <a:path w="37814" h="37289" extrusionOk="0">
                  <a:moveTo>
                    <a:pt x="37071" y="0"/>
                  </a:moveTo>
                  <a:cubicBezTo>
                    <a:pt x="36952" y="0"/>
                    <a:pt x="36829" y="37"/>
                    <a:pt x="36719" y="115"/>
                  </a:cubicBezTo>
                  <a:cubicBezTo>
                    <a:pt x="36445" y="297"/>
                    <a:pt x="36232" y="479"/>
                    <a:pt x="36020" y="722"/>
                  </a:cubicBezTo>
                  <a:cubicBezTo>
                    <a:pt x="32828" y="3884"/>
                    <a:pt x="29637" y="7045"/>
                    <a:pt x="26445" y="10236"/>
                  </a:cubicBezTo>
                  <a:cubicBezTo>
                    <a:pt x="22858" y="13762"/>
                    <a:pt x="19302" y="17288"/>
                    <a:pt x="15715" y="20844"/>
                  </a:cubicBezTo>
                  <a:cubicBezTo>
                    <a:pt x="15481" y="21049"/>
                    <a:pt x="15303" y="21424"/>
                    <a:pt x="14801" y="21424"/>
                  </a:cubicBezTo>
                  <a:cubicBezTo>
                    <a:pt x="14782" y="21424"/>
                    <a:pt x="14763" y="21423"/>
                    <a:pt x="14743" y="21422"/>
                  </a:cubicBezTo>
                  <a:cubicBezTo>
                    <a:pt x="14955" y="20723"/>
                    <a:pt x="15138" y="20084"/>
                    <a:pt x="15351" y="19446"/>
                  </a:cubicBezTo>
                  <a:cubicBezTo>
                    <a:pt x="15959" y="17440"/>
                    <a:pt x="16566" y="15434"/>
                    <a:pt x="17205" y="13428"/>
                  </a:cubicBezTo>
                  <a:cubicBezTo>
                    <a:pt x="17661" y="12030"/>
                    <a:pt x="18177" y="10631"/>
                    <a:pt x="18664" y="9233"/>
                  </a:cubicBezTo>
                  <a:cubicBezTo>
                    <a:pt x="18755" y="8990"/>
                    <a:pt x="18816" y="8747"/>
                    <a:pt x="18876" y="8534"/>
                  </a:cubicBezTo>
                  <a:cubicBezTo>
                    <a:pt x="18937" y="8169"/>
                    <a:pt x="18876" y="7805"/>
                    <a:pt x="18481" y="7683"/>
                  </a:cubicBezTo>
                  <a:cubicBezTo>
                    <a:pt x="18428" y="7671"/>
                    <a:pt x="18379" y="7665"/>
                    <a:pt x="18334" y="7665"/>
                  </a:cubicBezTo>
                  <a:cubicBezTo>
                    <a:pt x="18038" y="7665"/>
                    <a:pt x="17883" y="7902"/>
                    <a:pt x="17752" y="8139"/>
                  </a:cubicBezTo>
                  <a:cubicBezTo>
                    <a:pt x="17600" y="8352"/>
                    <a:pt x="17509" y="8565"/>
                    <a:pt x="17448" y="8808"/>
                  </a:cubicBezTo>
                  <a:cubicBezTo>
                    <a:pt x="16414" y="11878"/>
                    <a:pt x="15381" y="14948"/>
                    <a:pt x="14378" y="18048"/>
                  </a:cubicBezTo>
                  <a:cubicBezTo>
                    <a:pt x="13770" y="19902"/>
                    <a:pt x="13253" y="21756"/>
                    <a:pt x="12706" y="23610"/>
                  </a:cubicBezTo>
                  <a:cubicBezTo>
                    <a:pt x="12615" y="23854"/>
                    <a:pt x="12493" y="24066"/>
                    <a:pt x="12311" y="24249"/>
                  </a:cubicBezTo>
                  <a:cubicBezTo>
                    <a:pt x="10518" y="26164"/>
                    <a:pt x="8694" y="28109"/>
                    <a:pt x="6901" y="29963"/>
                  </a:cubicBezTo>
                  <a:cubicBezTo>
                    <a:pt x="5107" y="31848"/>
                    <a:pt x="3253" y="33702"/>
                    <a:pt x="1460" y="35586"/>
                  </a:cubicBezTo>
                  <a:cubicBezTo>
                    <a:pt x="943" y="36133"/>
                    <a:pt x="487" y="36711"/>
                    <a:pt x="1" y="37288"/>
                  </a:cubicBezTo>
                  <a:lnTo>
                    <a:pt x="1885" y="37288"/>
                  </a:lnTo>
                  <a:cubicBezTo>
                    <a:pt x="1946" y="37167"/>
                    <a:pt x="2007" y="37076"/>
                    <a:pt x="2098" y="36954"/>
                  </a:cubicBezTo>
                  <a:cubicBezTo>
                    <a:pt x="3527" y="35434"/>
                    <a:pt x="4925" y="33884"/>
                    <a:pt x="6384" y="32364"/>
                  </a:cubicBezTo>
                  <a:cubicBezTo>
                    <a:pt x="8208" y="30480"/>
                    <a:pt x="10031" y="28626"/>
                    <a:pt x="11825" y="26771"/>
                  </a:cubicBezTo>
                  <a:cubicBezTo>
                    <a:pt x="12037" y="26528"/>
                    <a:pt x="12220" y="26285"/>
                    <a:pt x="12433" y="26072"/>
                  </a:cubicBezTo>
                  <a:cubicBezTo>
                    <a:pt x="12949" y="25525"/>
                    <a:pt x="13436" y="24887"/>
                    <a:pt x="14044" y="24553"/>
                  </a:cubicBezTo>
                  <a:cubicBezTo>
                    <a:pt x="15047" y="24036"/>
                    <a:pt x="16080" y="23580"/>
                    <a:pt x="17114" y="23185"/>
                  </a:cubicBezTo>
                  <a:cubicBezTo>
                    <a:pt x="18785" y="22516"/>
                    <a:pt x="20487" y="21908"/>
                    <a:pt x="22159" y="21209"/>
                  </a:cubicBezTo>
                  <a:cubicBezTo>
                    <a:pt x="24348" y="20267"/>
                    <a:pt x="26536" y="19264"/>
                    <a:pt x="28725" y="18291"/>
                  </a:cubicBezTo>
                  <a:cubicBezTo>
                    <a:pt x="29819" y="17774"/>
                    <a:pt x="30913" y="17227"/>
                    <a:pt x="31977" y="16680"/>
                  </a:cubicBezTo>
                  <a:cubicBezTo>
                    <a:pt x="32220" y="16559"/>
                    <a:pt x="32463" y="16407"/>
                    <a:pt x="32676" y="16224"/>
                  </a:cubicBezTo>
                  <a:cubicBezTo>
                    <a:pt x="33041" y="15920"/>
                    <a:pt x="33162" y="15495"/>
                    <a:pt x="32980" y="15252"/>
                  </a:cubicBezTo>
                  <a:cubicBezTo>
                    <a:pt x="32830" y="15083"/>
                    <a:pt x="32623" y="14995"/>
                    <a:pt x="32415" y="14995"/>
                  </a:cubicBezTo>
                  <a:cubicBezTo>
                    <a:pt x="32285" y="14995"/>
                    <a:pt x="32155" y="15030"/>
                    <a:pt x="32038" y="15100"/>
                  </a:cubicBezTo>
                  <a:cubicBezTo>
                    <a:pt x="31977" y="15130"/>
                    <a:pt x="31916" y="15160"/>
                    <a:pt x="31855" y="15191"/>
                  </a:cubicBezTo>
                  <a:cubicBezTo>
                    <a:pt x="30305" y="15981"/>
                    <a:pt x="28755" y="16771"/>
                    <a:pt x="27175" y="17501"/>
                  </a:cubicBezTo>
                  <a:cubicBezTo>
                    <a:pt x="24804" y="18595"/>
                    <a:pt x="22433" y="19659"/>
                    <a:pt x="20032" y="20662"/>
                  </a:cubicBezTo>
                  <a:cubicBezTo>
                    <a:pt x="18998" y="21088"/>
                    <a:pt x="17904" y="21361"/>
                    <a:pt x="16840" y="21726"/>
                  </a:cubicBezTo>
                  <a:lnTo>
                    <a:pt x="16810" y="21787"/>
                  </a:lnTo>
                  <a:lnTo>
                    <a:pt x="16810" y="21787"/>
                  </a:lnTo>
                  <a:lnTo>
                    <a:pt x="16840" y="21695"/>
                  </a:lnTo>
                  <a:cubicBezTo>
                    <a:pt x="17174" y="21300"/>
                    <a:pt x="17509" y="20905"/>
                    <a:pt x="17904" y="20540"/>
                  </a:cubicBezTo>
                  <a:cubicBezTo>
                    <a:pt x="24287" y="14188"/>
                    <a:pt x="30670" y="7865"/>
                    <a:pt x="37053" y="1513"/>
                  </a:cubicBezTo>
                  <a:cubicBezTo>
                    <a:pt x="37205" y="1361"/>
                    <a:pt x="37357" y="1209"/>
                    <a:pt x="37509" y="1057"/>
                  </a:cubicBezTo>
                  <a:cubicBezTo>
                    <a:pt x="37752" y="874"/>
                    <a:pt x="37813" y="540"/>
                    <a:pt x="37600" y="327"/>
                  </a:cubicBezTo>
                  <a:cubicBezTo>
                    <a:pt x="37484" y="114"/>
                    <a:pt x="37282" y="0"/>
                    <a:pt x="3707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23" name="Google Shape;323;p7"/>
            <p:cNvSpPr/>
            <p:nvPr/>
          </p:nvSpPr>
          <p:spPr>
            <a:xfrm rot="1094357" flipH="1">
              <a:off x="9312891" y="4186059"/>
              <a:ext cx="186183" cy="509648"/>
            </a:xfrm>
            <a:custGeom>
              <a:avLst/>
              <a:gdLst/>
              <a:ahLst/>
              <a:cxnLst/>
              <a:rect l="l" t="t" r="r" b="b"/>
              <a:pathLst>
                <a:path w="7447" h="20385" extrusionOk="0">
                  <a:moveTo>
                    <a:pt x="6700" y="0"/>
                  </a:moveTo>
                  <a:cubicBezTo>
                    <a:pt x="6386" y="0"/>
                    <a:pt x="6218" y="223"/>
                    <a:pt x="6140" y="536"/>
                  </a:cubicBezTo>
                  <a:cubicBezTo>
                    <a:pt x="6110" y="688"/>
                    <a:pt x="6049" y="840"/>
                    <a:pt x="5988" y="962"/>
                  </a:cubicBezTo>
                  <a:cubicBezTo>
                    <a:pt x="4985" y="4062"/>
                    <a:pt x="3982" y="7132"/>
                    <a:pt x="2948" y="10232"/>
                  </a:cubicBezTo>
                  <a:cubicBezTo>
                    <a:pt x="2158" y="12573"/>
                    <a:pt x="1307" y="14883"/>
                    <a:pt x="486" y="17193"/>
                  </a:cubicBezTo>
                  <a:cubicBezTo>
                    <a:pt x="395" y="17436"/>
                    <a:pt x="395" y="17801"/>
                    <a:pt x="0" y="17801"/>
                  </a:cubicBezTo>
                  <a:lnTo>
                    <a:pt x="0" y="20384"/>
                  </a:lnTo>
                  <a:lnTo>
                    <a:pt x="942" y="20384"/>
                  </a:lnTo>
                  <a:cubicBezTo>
                    <a:pt x="1033" y="20020"/>
                    <a:pt x="1094" y="19655"/>
                    <a:pt x="1216" y="19321"/>
                  </a:cubicBezTo>
                  <a:cubicBezTo>
                    <a:pt x="2948" y="14244"/>
                    <a:pt x="4711" y="9138"/>
                    <a:pt x="6444" y="4062"/>
                  </a:cubicBezTo>
                  <a:cubicBezTo>
                    <a:pt x="6778" y="2998"/>
                    <a:pt x="7052" y="1934"/>
                    <a:pt x="7325" y="840"/>
                  </a:cubicBezTo>
                  <a:cubicBezTo>
                    <a:pt x="7447" y="384"/>
                    <a:pt x="7295" y="80"/>
                    <a:pt x="6869" y="19"/>
                  </a:cubicBezTo>
                  <a:cubicBezTo>
                    <a:pt x="6809" y="6"/>
                    <a:pt x="6752" y="0"/>
                    <a:pt x="6700"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324;p7"/>
            <p:cNvSpPr/>
            <p:nvPr/>
          </p:nvSpPr>
          <p:spPr>
            <a:xfrm rot="1094357" flipH="1">
              <a:off x="8694168" y="4272262"/>
              <a:ext cx="477246" cy="273737"/>
            </a:xfrm>
            <a:custGeom>
              <a:avLst/>
              <a:gdLst/>
              <a:ahLst/>
              <a:cxnLst/>
              <a:rect l="l" t="t" r="r" b="b"/>
              <a:pathLst>
                <a:path w="19089" h="10949" extrusionOk="0">
                  <a:moveTo>
                    <a:pt x="18399" y="1"/>
                  </a:moveTo>
                  <a:cubicBezTo>
                    <a:pt x="18357" y="1"/>
                    <a:pt x="18313" y="2"/>
                    <a:pt x="18268" y="6"/>
                  </a:cubicBezTo>
                  <a:cubicBezTo>
                    <a:pt x="18055" y="36"/>
                    <a:pt x="17843" y="67"/>
                    <a:pt x="17660" y="158"/>
                  </a:cubicBezTo>
                  <a:cubicBezTo>
                    <a:pt x="16293" y="735"/>
                    <a:pt x="14986" y="1374"/>
                    <a:pt x="13709" y="2103"/>
                  </a:cubicBezTo>
                  <a:cubicBezTo>
                    <a:pt x="9362" y="4808"/>
                    <a:pt x="5016" y="7605"/>
                    <a:pt x="700" y="10371"/>
                  </a:cubicBezTo>
                  <a:cubicBezTo>
                    <a:pt x="456" y="10553"/>
                    <a:pt x="213" y="10736"/>
                    <a:pt x="0" y="10948"/>
                  </a:cubicBezTo>
                  <a:lnTo>
                    <a:pt x="2402" y="10948"/>
                  </a:lnTo>
                  <a:cubicBezTo>
                    <a:pt x="2554" y="10796"/>
                    <a:pt x="2706" y="10644"/>
                    <a:pt x="2858" y="10523"/>
                  </a:cubicBezTo>
                  <a:cubicBezTo>
                    <a:pt x="5867" y="8577"/>
                    <a:pt x="8846" y="6602"/>
                    <a:pt x="11855" y="4717"/>
                  </a:cubicBezTo>
                  <a:cubicBezTo>
                    <a:pt x="13253" y="3805"/>
                    <a:pt x="14742" y="3015"/>
                    <a:pt x="16232" y="2225"/>
                  </a:cubicBezTo>
                  <a:cubicBezTo>
                    <a:pt x="16961" y="1860"/>
                    <a:pt x="17752" y="1526"/>
                    <a:pt x="18511" y="1252"/>
                  </a:cubicBezTo>
                  <a:cubicBezTo>
                    <a:pt x="18876" y="1100"/>
                    <a:pt x="19089" y="918"/>
                    <a:pt x="19028" y="492"/>
                  </a:cubicBezTo>
                  <a:cubicBezTo>
                    <a:pt x="18974" y="115"/>
                    <a:pt x="18729" y="1"/>
                    <a:pt x="18399"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sp>
        <p:nvSpPr>
          <p:cNvPr id="325" name="Google Shape;325;p7"/>
          <p:cNvSpPr/>
          <p:nvPr/>
        </p:nvSpPr>
        <p:spPr>
          <a:xfrm>
            <a:off x="-1064982" y="6014911"/>
            <a:ext cx="7996867" cy="861400"/>
          </a:xfrm>
          <a:custGeom>
            <a:avLst/>
            <a:gdLst/>
            <a:ahLst/>
            <a:cxnLst/>
            <a:rect l="l" t="t" r="r" b="b"/>
            <a:pathLst>
              <a:path w="240501" h="25842" extrusionOk="0">
                <a:moveTo>
                  <a:pt x="14508" y="22413"/>
                </a:moveTo>
                <a:cubicBezTo>
                  <a:pt x="17915" y="20068"/>
                  <a:pt x="26720" y="12590"/>
                  <a:pt x="37339" y="11263"/>
                </a:cubicBezTo>
                <a:cubicBezTo>
                  <a:pt x="47958" y="9936"/>
                  <a:pt x="68443" y="14184"/>
                  <a:pt x="78221" y="14449"/>
                </a:cubicBezTo>
                <a:cubicBezTo>
                  <a:pt x="87999" y="14715"/>
                  <a:pt x="87646" y="15157"/>
                  <a:pt x="96008" y="12856"/>
                </a:cubicBezTo>
                <a:cubicBezTo>
                  <a:pt x="104370" y="10555"/>
                  <a:pt x="116936" y="2104"/>
                  <a:pt x="128395" y="644"/>
                </a:cubicBezTo>
                <a:cubicBezTo>
                  <a:pt x="139855" y="-816"/>
                  <a:pt x="149589" y="335"/>
                  <a:pt x="164765" y="4096"/>
                </a:cubicBezTo>
                <a:cubicBezTo>
                  <a:pt x="179941" y="7857"/>
                  <a:pt x="209939" y="19625"/>
                  <a:pt x="219452" y="23209"/>
                </a:cubicBezTo>
                <a:cubicBezTo>
                  <a:pt x="228965" y="26793"/>
                  <a:pt x="255600" y="25245"/>
                  <a:pt x="221841" y="25599"/>
                </a:cubicBezTo>
                <a:cubicBezTo>
                  <a:pt x="188082" y="25953"/>
                  <a:pt x="51454" y="25864"/>
                  <a:pt x="16898" y="25333"/>
                </a:cubicBezTo>
                <a:cubicBezTo>
                  <a:pt x="-17657" y="24802"/>
                  <a:pt x="11101" y="24758"/>
                  <a:pt x="14508" y="22413"/>
                </a:cubicBezTo>
                <a:close/>
              </a:path>
            </a:pathLst>
          </a:custGeom>
          <a:solidFill>
            <a:schemeClr val="accent5"/>
          </a:solidFill>
          <a:ln>
            <a:noFill/>
          </a:ln>
        </p:spPr>
      </p:sp>
      <p:sp>
        <p:nvSpPr>
          <p:cNvPr id="326" name="Google Shape;326;p7"/>
          <p:cNvSpPr/>
          <p:nvPr/>
        </p:nvSpPr>
        <p:spPr>
          <a:xfrm>
            <a:off x="10706440" y="5996601"/>
            <a:ext cx="2595585" cy="861404"/>
          </a:xfrm>
          <a:custGeom>
            <a:avLst/>
            <a:gdLst/>
            <a:ahLst/>
            <a:cxnLst/>
            <a:rect l="l" t="t" r="r" b="b"/>
            <a:pathLst>
              <a:path w="17387" h="5756" extrusionOk="0">
                <a:moveTo>
                  <a:pt x="9075" y="0"/>
                </a:moveTo>
                <a:cubicBezTo>
                  <a:pt x="7782" y="0"/>
                  <a:pt x="6497" y="318"/>
                  <a:pt x="5350" y="953"/>
                </a:cubicBezTo>
                <a:cubicBezTo>
                  <a:pt x="3830" y="1774"/>
                  <a:pt x="2432" y="2837"/>
                  <a:pt x="1246" y="4084"/>
                </a:cubicBezTo>
                <a:cubicBezTo>
                  <a:pt x="790" y="4600"/>
                  <a:pt x="365" y="5178"/>
                  <a:pt x="0" y="5755"/>
                </a:cubicBezTo>
                <a:lnTo>
                  <a:pt x="17386" y="5755"/>
                </a:lnTo>
                <a:cubicBezTo>
                  <a:pt x="17386" y="5664"/>
                  <a:pt x="17356" y="5573"/>
                  <a:pt x="17326" y="5482"/>
                </a:cubicBezTo>
                <a:cubicBezTo>
                  <a:pt x="16201" y="2777"/>
                  <a:pt x="13800" y="801"/>
                  <a:pt x="10943" y="223"/>
                </a:cubicBezTo>
                <a:cubicBezTo>
                  <a:pt x="10328" y="75"/>
                  <a:pt x="9701" y="0"/>
                  <a:pt x="9075" y="0"/>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327;p7"/>
          <p:cNvSpPr/>
          <p:nvPr/>
        </p:nvSpPr>
        <p:spPr>
          <a:xfrm>
            <a:off x="11027119" y="5713733"/>
            <a:ext cx="178923" cy="148667"/>
          </a:xfrm>
          <a:custGeom>
            <a:avLst/>
            <a:gdLst/>
            <a:ahLst/>
            <a:cxnLst/>
            <a:rect l="l" t="t" r="r" b="b"/>
            <a:pathLst>
              <a:path w="5381" h="4460" extrusionOk="0">
                <a:moveTo>
                  <a:pt x="3162" y="0"/>
                </a:moveTo>
                <a:cubicBezTo>
                  <a:pt x="3101" y="0"/>
                  <a:pt x="3040" y="3"/>
                  <a:pt x="2979" y="8"/>
                </a:cubicBezTo>
                <a:cubicBezTo>
                  <a:pt x="2920" y="4"/>
                  <a:pt x="2860" y="2"/>
                  <a:pt x="2801" y="2"/>
                </a:cubicBezTo>
                <a:cubicBezTo>
                  <a:pt x="1984" y="2"/>
                  <a:pt x="1210" y="390"/>
                  <a:pt x="699" y="1042"/>
                </a:cubicBezTo>
                <a:cubicBezTo>
                  <a:pt x="91" y="1680"/>
                  <a:pt x="0" y="2683"/>
                  <a:pt x="547" y="3413"/>
                </a:cubicBezTo>
                <a:cubicBezTo>
                  <a:pt x="910" y="4090"/>
                  <a:pt x="1581" y="4459"/>
                  <a:pt x="2300" y="4459"/>
                </a:cubicBezTo>
                <a:cubicBezTo>
                  <a:pt x="2484" y="4459"/>
                  <a:pt x="2671" y="4435"/>
                  <a:pt x="2857" y="4385"/>
                </a:cubicBezTo>
                <a:cubicBezTo>
                  <a:pt x="3283" y="4264"/>
                  <a:pt x="3678" y="4112"/>
                  <a:pt x="4043" y="3899"/>
                </a:cubicBezTo>
                <a:cubicBezTo>
                  <a:pt x="4924" y="3474"/>
                  <a:pt x="5380" y="2501"/>
                  <a:pt x="5107" y="1559"/>
                </a:cubicBezTo>
                <a:cubicBezTo>
                  <a:pt x="4907" y="645"/>
                  <a:pt x="4091" y="0"/>
                  <a:pt x="3162" y="0"/>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28;p7"/>
          <p:cNvSpPr/>
          <p:nvPr/>
        </p:nvSpPr>
        <p:spPr>
          <a:xfrm>
            <a:off x="10662474" y="5830768"/>
            <a:ext cx="162730" cy="165833"/>
          </a:xfrm>
          <a:custGeom>
            <a:avLst/>
            <a:gdLst/>
            <a:ahLst/>
            <a:cxnLst/>
            <a:rect l="l" t="t" r="r" b="b"/>
            <a:pathLst>
              <a:path w="4894" h="4975" extrusionOk="0">
                <a:moveTo>
                  <a:pt x="2718" y="1"/>
                </a:moveTo>
                <a:cubicBezTo>
                  <a:pt x="2372" y="1"/>
                  <a:pt x="2031" y="92"/>
                  <a:pt x="1733" y="270"/>
                </a:cubicBezTo>
                <a:cubicBezTo>
                  <a:pt x="213" y="1152"/>
                  <a:pt x="0" y="3249"/>
                  <a:pt x="1277" y="4404"/>
                </a:cubicBezTo>
                <a:cubicBezTo>
                  <a:pt x="1672" y="4784"/>
                  <a:pt x="2174" y="4974"/>
                  <a:pt x="2675" y="4974"/>
                </a:cubicBezTo>
                <a:cubicBezTo>
                  <a:pt x="3177" y="4974"/>
                  <a:pt x="3678" y="4784"/>
                  <a:pt x="4073" y="4404"/>
                </a:cubicBezTo>
                <a:cubicBezTo>
                  <a:pt x="4712" y="3827"/>
                  <a:pt x="4803" y="3067"/>
                  <a:pt x="4894" y="2307"/>
                </a:cubicBezTo>
                <a:cubicBezTo>
                  <a:pt x="4803" y="1486"/>
                  <a:pt x="4560" y="726"/>
                  <a:pt x="3769" y="301"/>
                </a:cubicBezTo>
                <a:cubicBezTo>
                  <a:pt x="3444" y="99"/>
                  <a:pt x="3079" y="1"/>
                  <a:pt x="2718" y="1"/>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329;p7"/>
          <p:cNvSpPr/>
          <p:nvPr/>
        </p:nvSpPr>
        <p:spPr>
          <a:xfrm>
            <a:off x="-172306" y="4550746"/>
            <a:ext cx="1204416" cy="2278575"/>
          </a:xfrm>
          <a:custGeom>
            <a:avLst/>
            <a:gdLst/>
            <a:ahLst/>
            <a:cxnLst/>
            <a:rect l="l" t="t" r="r" b="b"/>
            <a:pathLst>
              <a:path w="25419" h="47970" extrusionOk="0">
                <a:moveTo>
                  <a:pt x="22828" y="0"/>
                </a:moveTo>
                <a:cubicBezTo>
                  <a:pt x="22542" y="0"/>
                  <a:pt x="22234" y="107"/>
                  <a:pt x="21949" y="335"/>
                </a:cubicBezTo>
                <a:cubicBezTo>
                  <a:pt x="21682" y="502"/>
                  <a:pt x="21449" y="769"/>
                  <a:pt x="21282" y="1069"/>
                </a:cubicBezTo>
                <a:cubicBezTo>
                  <a:pt x="20815" y="1903"/>
                  <a:pt x="20415" y="2804"/>
                  <a:pt x="20081" y="3704"/>
                </a:cubicBezTo>
                <a:cubicBezTo>
                  <a:pt x="19314" y="5939"/>
                  <a:pt x="19114" y="8241"/>
                  <a:pt x="18947" y="10576"/>
                </a:cubicBezTo>
                <a:cubicBezTo>
                  <a:pt x="18947" y="11476"/>
                  <a:pt x="18847" y="12344"/>
                  <a:pt x="18680" y="13211"/>
                </a:cubicBezTo>
                <a:cubicBezTo>
                  <a:pt x="17946" y="15913"/>
                  <a:pt x="17112" y="18615"/>
                  <a:pt x="16278" y="21283"/>
                </a:cubicBezTo>
                <a:cubicBezTo>
                  <a:pt x="16011" y="22217"/>
                  <a:pt x="15678" y="23118"/>
                  <a:pt x="15378" y="24019"/>
                </a:cubicBezTo>
                <a:cubicBezTo>
                  <a:pt x="15311" y="23852"/>
                  <a:pt x="15244" y="23685"/>
                  <a:pt x="15211" y="23518"/>
                </a:cubicBezTo>
                <a:cubicBezTo>
                  <a:pt x="14877" y="21684"/>
                  <a:pt x="14577" y="19849"/>
                  <a:pt x="14143" y="18048"/>
                </a:cubicBezTo>
                <a:cubicBezTo>
                  <a:pt x="13943" y="17314"/>
                  <a:pt x="13676" y="16580"/>
                  <a:pt x="13343" y="15913"/>
                </a:cubicBezTo>
                <a:cubicBezTo>
                  <a:pt x="13237" y="15596"/>
                  <a:pt x="12965" y="15405"/>
                  <a:pt x="12674" y="15405"/>
                </a:cubicBezTo>
                <a:cubicBezTo>
                  <a:pt x="12597" y="15405"/>
                  <a:pt x="12519" y="15418"/>
                  <a:pt x="12442" y="15446"/>
                </a:cubicBezTo>
                <a:cubicBezTo>
                  <a:pt x="12109" y="15579"/>
                  <a:pt x="11875" y="15846"/>
                  <a:pt x="11775" y="16180"/>
                </a:cubicBezTo>
                <a:cubicBezTo>
                  <a:pt x="11675" y="16580"/>
                  <a:pt x="11642" y="16980"/>
                  <a:pt x="11675" y="17381"/>
                </a:cubicBezTo>
                <a:cubicBezTo>
                  <a:pt x="11708" y="20750"/>
                  <a:pt x="12742" y="23952"/>
                  <a:pt x="13877" y="27088"/>
                </a:cubicBezTo>
                <a:cubicBezTo>
                  <a:pt x="13977" y="27354"/>
                  <a:pt x="13977" y="27621"/>
                  <a:pt x="13877" y="27888"/>
                </a:cubicBezTo>
                <a:cubicBezTo>
                  <a:pt x="12275" y="31858"/>
                  <a:pt x="10007" y="35460"/>
                  <a:pt x="7505" y="38896"/>
                </a:cubicBezTo>
                <a:cubicBezTo>
                  <a:pt x="7439" y="39030"/>
                  <a:pt x="7405" y="39130"/>
                  <a:pt x="7339" y="39263"/>
                </a:cubicBezTo>
                <a:lnTo>
                  <a:pt x="7172" y="39130"/>
                </a:lnTo>
                <a:lnTo>
                  <a:pt x="7172" y="38929"/>
                </a:lnTo>
                <a:cubicBezTo>
                  <a:pt x="7105" y="37028"/>
                  <a:pt x="7072" y="35093"/>
                  <a:pt x="6938" y="33192"/>
                </a:cubicBezTo>
                <a:cubicBezTo>
                  <a:pt x="6838" y="32258"/>
                  <a:pt x="6671" y="31357"/>
                  <a:pt x="6438" y="30457"/>
                </a:cubicBezTo>
                <a:cubicBezTo>
                  <a:pt x="6406" y="30045"/>
                  <a:pt x="6074" y="29754"/>
                  <a:pt x="5670" y="29754"/>
                </a:cubicBezTo>
                <a:cubicBezTo>
                  <a:pt x="5648" y="29754"/>
                  <a:pt x="5626" y="29755"/>
                  <a:pt x="5604" y="29756"/>
                </a:cubicBezTo>
                <a:cubicBezTo>
                  <a:pt x="5137" y="29756"/>
                  <a:pt x="4937" y="30090"/>
                  <a:pt x="4770" y="30457"/>
                </a:cubicBezTo>
                <a:cubicBezTo>
                  <a:pt x="4737" y="30590"/>
                  <a:pt x="4670" y="30724"/>
                  <a:pt x="4670" y="30857"/>
                </a:cubicBezTo>
                <a:cubicBezTo>
                  <a:pt x="4570" y="32058"/>
                  <a:pt x="4336" y="33292"/>
                  <a:pt x="4470" y="34493"/>
                </a:cubicBezTo>
                <a:cubicBezTo>
                  <a:pt x="4637" y="36628"/>
                  <a:pt x="5037" y="38763"/>
                  <a:pt x="5337" y="40898"/>
                </a:cubicBezTo>
                <a:cubicBezTo>
                  <a:pt x="5404" y="41098"/>
                  <a:pt x="5371" y="41331"/>
                  <a:pt x="5270" y="41565"/>
                </a:cubicBezTo>
                <a:cubicBezTo>
                  <a:pt x="3769" y="43433"/>
                  <a:pt x="1868" y="44934"/>
                  <a:pt x="0" y="46468"/>
                </a:cubicBezTo>
                <a:lnTo>
                  <a:pt x="0" y="47969"/>
                </a:lnTo>
                <a:cubicBezTo>
                  <a:pt x="1768" y="46468"/>
                  <a:pt x="3603" y="45067"/>
                  <a:pt x="5204" y="43433"/>
                </a:cubicBezTo>
                <a:cubicBezTo>
                  <a:pt x="7138" y="41465"/>
                  <a:pt x="8873" y="39330"/>
                  <a:pt x="10341" y="36995"/>
                </a:cubicBezTo>
                <a:cubicBezTo>
                  <a:pt x="10441" y="36861"/>
                  <a:pt x="10608" y="36761"/>
                  <a:pt x="10741" y="36728"/>
                </a:cubicBezTo>
                <a:cubicBezTo>
                  <a:pt x="13777" y="36328"/>
                  <a:pt x="16679" y="35227"/>
                  <a:pt x="19247" y="33526"/>
                </a:cubicBezTo>
                <a:cubicBezTo>
                  <a:pt x="19781" y="33192"/>
                  <a:pt x="20248" y="32792"/>
                  <a:pt x="20681" y="32325"/>
                </a:cubicBezTo>
                <a:cubicBezTo>
                  <a:pt x="21215" y="31758"/>
                  <a:pt x="20848" y="30824"/>
                  <a:pt x="20048" y="30790"/>
                </a:cubicBezTo>
                <a:cubicBezTo>
                  <a:pt x="19827" y="30763"/>
                  <a:pt x="19611" y="30746"/>
                  <a:pt x="19397" y="30746"/>
                </a:cubicBezTo>
                <a:cubicBezTo>
                  <a:pt x="19094" y="30746"/>
                  <a:pt x="18793" y="30779"/>
                  <a:pt x="18480" y="30857"/>
                </a:cubicBezTo>
                <a:cubicBezTo>
                  <a:pt x="16679" y="31324"/>
                  <a:pt x="14944" y="32091"/>
                  <a:pt x="13376" y="33125"/>
                </a:cubicBezTo>
                <a:cubicBezTo>
                  <a:pt x="13076" y="33292"/>
                  <a:pt x="12776" y="33426"/>
                  <a:pt x="12542" y="33559"/>
                </a:cubicBezTo>
                <a:cubicBezTo>
                  <a:pt x="13476" y="31624"/>
                  <a:pt x="14477" y="29756"/>
                  <a:pt x="15311" y="27788"/>
                </a:cubicBezTo>
                <a:cubicBezTo>
                  <a:pt x="15911" y="26420"/>
                  <a:pt x="16312" y="24953"/>
                  <a:pt x="16812" y="23552"/>
                </a:cubicBezTo>
                <a:cubicBezTo>
                  <a:pt x="16912" y="23318"/>
                  <a:pt x="17079" y="23118"/>
                  <a:pt x="17279" y="22985"/>
                </a:cubicBezTo>
                <a:cubicBezTo>
                  <a:pt x="18847" y="22017"/>
                  <a:pt x="20481" y="21117"/>
                  <a:pt x="22016" y="20116"/>
                </a:cubicBezTo>
                <a:cubicBezTo>
                  <a:pt x="23016" y="19449"/>
                  <a:pt x="23984" y="18715"/>
                  <a:pt x="24918" y="17914"/>
                </a:cubicBezTo>
                <a:cubicBezTo>
                  <a:pt x="25318" y="17614"/>
                  <a:pt x="25418" y="17080"/>
                  <a:pt x="25185" y="16647"/>
                </a:cubicBezTo>
                <a:cubicBezTo>
                  <a:pt x="25003" y="16336"/>
                  <a:pt x="24661" y="16125"/>
                  <a:pt x="24298" y="16125"/>
                </a:cubicBezTo>
                <a:cubicBezTo>
                  <a:pt x="24194" y="16125"/>
                  <a:pt x="24088" y="16143"/>
                  <a:pt x="23984" y="16180"/>
                </a:cubicBezTo>
                <a:cubicBezTo>
                  <a:pt x="23550" y="16247"/>
                  <a:pt x="23117" y="16380"/>
                  <a:pt x="22716" y="16613"/>
                </a:cubicBezTo>
                <a:cubicBezTo>
                  <a:pt x="21549" y="17347"/>
                  <a:pt x="20415" y="18148"/>
                  <a:pt x="19280" y="18982"/>
                </a:cubicBezTo>
                <a:cubicBezTo>
                  <a:pt x="18813" y="19349"/>
                  <a:pt x="18413" y="19749"/>
                  <a:pt x="17946" y="20183"/>
                </a:cubicBezTo>
                <a:lnTo>
                  <a:pt x="17946" y="20016"/>
                </a:lnTo>
                <a:cubicBezTo>
                  <a:pt x="18813" y="17481"/>
                  <a:pt x="19280" y="14812"/>
                  <a:pt x="20648" y="12410"/>
                </a:cubicBezTo>
                <a:cubicBezTo>
                  <a:pt x="22149" y="9575"/>
                  <a:pt x="23217" y="6540"/>
                  <a:pt x="23817" y="3371"/>
                </a:cubicBezTo>
                <a:cubicBezTo>
                  <a:pt x="23950" y="2637"/>
                  <a:pt x="23984" y="1870"/>
                  <a:pt x="23917" y="1102"/>
                </a:cubicBezTo>
                <a:cubicBezTo>
                  <a:pt x="23851" y="399"/>
                  <a:pt x="23380" y="0"/>
                  <a:pt x="22828" y="0"/>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330;p7"/>
          <p:cNvSpPr/>
          <p:nvPr/>
        </p:nvSpPr>
        <p:spPr>
          <a:xfrm>
            <a:off x="9203609" y="71820"/>
            <a:ext cx="120162" cy="93005"/>
          </a:xfrm>
          <a:custGeom>
            <a:avLst/>
            <a:gdLst/>
            <a:ahLst/>
            <a:cxnLst/>
            <a:rect l="l" t="t" r="r" b="b"/>
            <a:pathLst>
              <a:path w="2536" h="1958" extrusionOk="0">
                <a:moveTo>
                  <a:pt x="919" y="0"/>
                </a:moveTo>
                <a:cubicBezTo>
                  <a:pt x="691" y="0"/>
                  <a:pt x="468" y="112"/>
                  <a:pt x="334" y="323"/>
                </a:cubicBezTo>
                <a:cubicBezTo>
                  <a:pt x="1" y="623"/>
                  <a:pt x="34" y="1157"/>
                  <a:pt x="368" y="1457"/>
                </a:cubicBezTo>
                <a:cubicBezTo>
                  <a:pt x="668" y="1657"/>
                  <a:pt x="968" y="1824"/>
                  <a:pt x="1335" y="1957"/>
                </a:cubicBezTo>
                <a:cubicBezTo>
                  <a:pt x="1935" y="1891"/>
                  <a:pt x="2336" y="1790"/>
                  <a:pt x="2402" y="1290"/>
                </a:cubicBezTo>
                <a:cubicBezTo>
                  <a:pt x="2536" y="856"/>
                  <a:pt x="2202" y="423"/>
                  <a:pt x="1769" y="389"/>
                </a:cubicBezTo>
                <a:cubicBezTo>
                  <a:pt x="1635" y="323"/>
                  <a:pt x="1502" y="256"/>
                  <a:pt x="1402" y="189"/>
                </a:cubicBezTo>
                <a:cubicBezTo>
                  <a:pt x="1260" y="62"/>
                  <a:pt x="1088" y="0"/>
                  <a:pt x="919" y="0"/>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331;p7"/>
          <p:cNvSpPr/>
          <p:nvPr/>
        </p:nvSpPr>
        <p:spPr>
          <a:xfrm>
            <a:off x="6078833" y="575133"/>
            <a:ext cx="94907" cy="91960"/>
          </a:xfrm>
          <a:custGeom>
            <a:avLst/>
            <a:gdLst/>
            <a:ahLst/>
            <a:cxnLst/>
            <a:rect l="l" t="t" r="r" b="b"/>
            <a:pathLst>
              <a:path w="2003" h="1936" extrusionOk="0">
                <a:moveTo>
                  <a:pt x="1235" y="1"/>
                </a:moveTo>
                <a:cubicBezTo>
                  <a:pt x="601" y="67"/>
                  <a:pt x="67" y="534"/>
                  <a:pt x="1" y="1168"/>
                </a:cubicBezTo>
                <a:cubicBezTo>
                  <a:pt x="1" y="1569"/>
                  <a:pt x="334" y="1902"/>
                  <a:pt x="734" y="1935"/>
                </a:cubicBezTo>
                <a:cubicBezTo>
                  <a:pt x="1201" y="1935"/>
                  <a:pt x="2002" y="1168"/>
                  <a:pt x="2002" y="701"/>
                </a:cubicBezTo>
                <a:cubicBezTo>
                  <a:pt x="1969" y="301"/>
                  <a:pt x="1635" y="1"/>
                  <a:pt x="1235"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332;p7"/>
          <p:cNvSpPr/>
          <p:nvPr/>
        </p:nvSpPr>
        <p:spPr>
          <a:xfrm>
            <a:off x="5930475" y="508491"/>
            <a:ext cx="94671" cy="76523"/>
          </a:xfrm>
          <a:custGeom>
            <a:avLst/>
            <a:gdLst/>
            <a:ahLst/>
            <a:cxnLst/>
            <a:rect l="l" t="t" r="r" b="b"/>
            <a:pathLst>
              <a:path w="1998" h="1611" extrusionOk="0">
                <a:moveTo>
                  <a:pt x="804" y="0"/>
                </a:moveTo>
                <a:cubicBezTo>
                  <a:pt x="396" y="0"/>
                  <a:pt x="63" y="322"/>
                  <a:pt x="63" y="703"/>
                </a:cubicBezTo>
                <a:cubicBezTo>
                  <a:pt x="1" y="1200"/>
                  <a:pt x="402" y="1611"/>
                  <a:pt x="861" y="1611"/>
                </a:cubicBezTo>
                <a:cubicBezTo>
                  <a:pt x="895" y="1611"/>
                  <a:pt x="929" y="1608"/>
                  <a:pt x="963" y="1604"/>
                </a:cubicBezTo>
                <a:cubicBezTo>
                  <a:pt x="991" y="1605"/>
                  <a:pt x="1018" y="1606"/>
                  <a:pt x="1045" y="1606"/>
                </a:cubicBezTo>
                <a:cubicBezTo>
                  <a:pt x="1600" y="1606"/>
                  <a:pt x="1964" y="1282"/>
                  <a:pt x="1964" y="837"/>
                </a:cubicBezTo>
                <a:cubicBezTo>
                  <a:pt x="1997" y="370"/>
                  <a:pt x="1530" y="36"/>
                  <a:pt x="863" y="3"/>
                </a:cubicBezTo>
                <a:cubicBezTo>
                  <a:pt x="843" y="1"/>
                  <a:pt x="823" y="0"/>
                  <a:pt x="804" y="0"/>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333;p7"/>
          <p:cNvSpPr/>
          <p:nvPr/>
        </p:nvSpPr>
        <p:spPr>
          <a:xfrm>
            <a:off x="446562" y="1594590"/>
            <a:ext cx="85431" cy="79277"/>
          </a:xfrm>
          <a:custGeom>
            <a:avLst/>
            <a:gdLst/>
            <a:ahLst/>
            <a:cxnLst/>
            <a:rect l="l" t="t" r="r" b="b"/>
            <a:pathLst>
              <a:path w="1803" h="1669" extrusionOk="0">
                <a:moveTo>
                  <a:pt x="968" y="0"/>
                </a:moveTo>
                <a:cubicBezTo>
                  <a:pt x="468" y="0"/>
                  <a:pt x="34" y="367"/>
                  <a:pt x="1" y="901"/>
                </a:cubicBezTo>
                <a:cubicBezTo>
                  <a:pt x="1" y="1335"/>
                  <a:pt x="334" y="1668"/>
                  <a:pt x="768" y="1668"/>
                </a:cubicBezTo>
                <a:cubicBezTo>
                  <a:pt x="1268" y="1635"/>
                  <a:pt x="1702" y="1301"/>
                  <a:pt x="1802" y="801"/>
                </a:cubicBezTo>
                <a:cubicBezTo>
                  <a:pt x="1802" y="367"/>
                  <a:pt x="1435" y="0"/>
                  <a:pt x="968" y="0"/>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34" name="Google Shape;334;p7"/>
          <p:cNvSpPr/>
          <p:nvPr/>
        </p:nvSpPr>
        <p:spPr>
          <a:xfrm>
            <a:off x="9358504" y="1"/>
            <a:ext cx="90168" cy="73340"/>
          </a:xfrm>
          <a:custGeom>
            <a:avLst/>
            <a:gdLst/>
            <a:ahLst/>
            <a:cxnLst/>
            <a:rect l="l" t="t" r="r" b="b"/>
            <a:pathLst>
              <a:path w="1903" h="1544" extrusionOk="0">
                <a:moveTo>
                  <a:pt x="968" y="0"/>
                </a:moveTo>
                <a:cubicBezTo>
                  <a:pt x="401" y="0"/>
                  <a:pt x="1" y="300"/>
                  <a:pt x="1" y="801"/>
                </a:cubicBezTo>
                <a:cubicBezTo>
                  <a:pt x="31" y="1228"/>
                  <a:pt x="396" y="1543"/>
                  <a:pt x="815" y="1543"/>
                </a:cubicBezTo>
                <a:cubicBezTo>
                  <a:pt x="855" y="1543"/>
                  <a:pt x="895" y="1540"/>
                  <a:pt x="935" y="1535"/>
                </a:cubicBezTo>
                <a:cubicBezTo>
                  <a:pt x="972" y="1539"/>
                  <a:pt x="1008" y="1542"/>
                  <a:pt x="1044" y="1542"/>
                </a:cubicBezTo>
                <a:cubicBezTo>
                  <a:pt x="1497" y="1542"/>
                  <a:pt x="1871" y="1164"/>
                  <a:pt x="1902" y="701"/>
                </a:cubicBezTo>
                <a:cubicBezTo>
                  <a:pt x="1869" y="267"/>
                  <a:pt x="1535" y="0"/>
                  <a:pt x="968" y="0"/>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335;p7"/>
          <p:cNvSpPr/>
          <p:nvPr/>
        </p:nvSpPr>
        <p:spPr>
          <a:xfrm>
            <a:off x="6029838" y="384895"/>
            <a:ext cx="80645" cy="77900"/>
          </a:xfrm>
          <a:custGeom>
            <a:avLst/>
            <a:gdLst/>
            <a:ahLst/>
            <a:cxnLst/>
            <a:rect l="l" t="t" r="r" b="b"/>
            <a:pathLst>
              <a:path w="1702" h="1640" extrusionOk="0">
                <a:moveTo>
                  <a:pt x="893" y="1"/>
                </a:moveTo>
                <a:cubicBezTo>
                  <a:pt x="874" y="1"/>
                  <a:pt x="854" y="1"/>
                  <a:pt x="834" y="3"/>
                </a:cubicBezTo>
                <a:cubicBezTo>
                  <a:pt x="367" y="3"/>
                  <a:pt x="1" y="370"/>
                  <a:pt x="1" y="837"/>
                </a:cubicBezTo>
                <a:cubicBezTo>
                  <a:pt x="1" y="1284"/>
                  <a:pt x="368" y="1640"/>
                  <a:pt x="809" y="1640"/>
                </a:cubicBezTo>
                <a:cubicBezTo>
                  <a:pt x="828" y="1640"/>
                  <a:pt x="848" y="1639"/>
                  <a:pt x="868" y="1637"/>
                </a:cubicBezTo>
                <a:cubicBezTo>
                  <a:pt x="1301" y="1604"/>
                  <a:pt x="1668" y="1270"/>
                  <a:pt x="1702" y="803"/>
                </a:cubicBezTo>
                <a:cubicBezTo>
                  <a:pt x="1670" y="356"/>
                  <a:pt x="1332" y="1"/>
                  <a:pt x="893"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36" name="Google Shape;336;p7"/>
          <p:cNvSpPr/>
          <p:nvPr/>
        </p:nvSpPr>
        <p:spPr>
          <a:xfrm>
            <a:off x="9377505" y="161596"/>
            <a:ext cx="75906" cy="79277"/>
          </a:xfrm>
          <a:custGeom>
            <a:avLst/>
            <a:gdLst/>
            <a:ahLst/>
            <a:cxnLst/>
            <a:rect l="l" t="t" r="r" b="b"/>
            <a:pathLst>
              <a:path w="1602" h="1669" extrusionOk="0">
                <a:moveTo>
                  <a:pt x="801" y="1"/>
                </a:moveTo>
                <a:cubicBezTo>
                  <a:pt x="334" y="34"/>
                  <a:pt x="0" y="434"/>
                  <a:pt x="0" y="868"/>
                </a:cubicBezTo>
                <a:cubicBezTo>
                  <a:pt x="0" y="1301"/>
                  <a:pt x="334" y="1668"/>
                  <a:pt x="734" y="1668"/>
                </a:cubicBezTo>
                <a:cubicBezTo>
                  <a:pt x="1234" y="1635"/>
                  <a:pt x="1601" y="1235"/>
                  <a:pt x="1601" y="768"/>
                </a:cubicBezTo>
                <a:cubicBezTo>
                  <a:pt x="1568" y="334"/>
                  <a:pt x="1234" y="1"/>
                  <a:pt x="801"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37" name="Google Shape;337;p7"/>
          <p:cNvSpPr/>
          <p:nvPr/>
        </p:nvSpPr>
        <p:spPr>
          <a:xfrm>
            <a:off x="9448653" y="3620543"/>
            <a:ext cx="70411" cy="67877"/>
          </a:xfrm>
          <a:custGeom>
            <a:avLst/>
            <a:gdLst/>
            <a:ahLst/>
            <a:cxnLst/>
            <a:rect l="l" t="t" r="r" b="b"/>
            <a:pathLst>
              <a:path w="1486" h="1429" extrusionOk="0">
                <a:moveTo>
                  <a:pt x="709" y="0"/>
                </a:moveTo>
                <a:cubicBezTo>
                  <a:pt x="304" y="0"/>
                  <a:pt x="1" y="321"/>
                  <a:pt x="1" y="703"/>
                </a:cubicBezTo>
                <a:cubicBezTo>
                  <a:pt x="18" y="1187"/>
                  <a:pt x="393" y="1429"/>
                  <a:pt x="760" y="1429"/>
                </a:cubicBezTo>
                <a:cubicBezTo>
                  <a:pt x="1127" y="1429"/>
                  <a:pt x="1485" y="1187"/>
                  <a:pt x="1469" y="703"/>
                </a:cubicBezTo>
                <a:cubicBezTo>
                  <a:pt x="1469" y="321"/>
                  <a:pt x="1165" y="0"/>
                  <a:pt x="819" y="0"/>
                </a:cubicBezTo>
                <a:cubicBezTo>
                  <a:pt x="802" y="0"/>
                  <a:pt x="785" y="1"/>
                  <a:pt x="768" y="3"/>
                </a:cubicBezTo>
                <a:cubicBezTo>
                  <a:pt x="748" y="1"/>
                  <a:pt x="728" y="0"/>
                  <a:pt x="709" y="0"/>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338;p7"/>
          <p:cNvSpPr/>
          <p:nvPr/>
        </p:nvSpPr>
        <p:spPr>
          <a:xfrm>
            <a:off x="1836538" y="5721710"/>
            <a:ext cx="80597" cy="87257"/>
          </a:xfrm>
          <a:custGeom>
            <a:avLst/>
            <a:gdLst/>
            <a:ahLst/>
            <a:cxnLst/>
            <a:rect l="l" t="t" r="r" b="b"/>
            <a:pathLst>
              <a:path w="1701" h="1837" extrusionOk="0">
                <a:moveTo>
                  <a:pt x="801" y="0"/>
                </a:moveTo>
                <a:cubicBezTo>
                  <a:pt x="334" y="0"/>
                  <a:pt x="0" y="367"/>
                  <a:pt x="0" y="934"/>
                </a:cubicBezTo>
                <a:cubicBezTo>
                  <a:pt x="0" y="1535"/>
                  <a:pt x="300" y="1835"/>
                  <a:pt x="834" y="1835"/>
                </a:cubicBezTo>
                <a:cubicBezTo>
                  <a:pt x="852" y="1836"/>
                  <a:pt x="871" y="1837"/>
                  <a:pt x="889" y="1837"/>
                </a:cubicBezTo>
                <a:cubicBezTo>
                  <a:pt x="1332" y="1837"/>
                  <a:pt x="1700" y="1450"/>
                  <a:pt x="1668" y="1001"/>
                </a:cubicBezTo>
                <a:cubicBezTo>
                  <a:pt x="1668" y="501"/>
                  <a:pt x="1301" y="67"/>
                  <a:pt x="801" y="0"/>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339;p7"/>
          <p:cNvSpPr/>
          <p:nvPr/>
        </p:nvSpPr>
        <p:spPr>
          <a:xfrm>
            <a:off x="2560441" y="1302589"/>
            <a:ext cx="86995" cy="75003"/>
          </a:xfrm>
          <a:custGeom>
            <a:avLst/>
            <a:gdLst/>
            <a:ahLst/>
            <a:cxnLst/>
            <a:rect l="l" t="t" r="r" b="b"/>
            <a:pathLst>
              <a:path w="1836" h="1579" extrusionOk="0">
                <a:moveTo>
                  <a:pt x="782" y="0"/>
                </a:moveTo>
                <a:cubicBezTo>
                  <a:pt x="363" y="0"/>
                  <a:pt x="1" y="316"/>
                  <a:pt x="1" y="743"/>
                </a:cubicBezTo>
                <a:cubicBezTo>
                  <a:pt x="1" y="1191"/>
                  <a:pt x="370" y="1579"/>
                  <a:pt x="814" y="1579"/>
                </a:cubicBezTo>
                <a:cubicBezTo>
                  <a:pt x="832" y="1579"/>
                  <a:pt x="850" y="1578"/>
                  <a:pt x="868" y="1577"/>
                </a:cubicBezTo>
                <a:cubicBezTo>
                  <a:pt x="889" y="1578"/>
                  <a:pt x="911" y="1579"/>
                  <a:pt x="932" y="1579"/>
                </a:cubicBezTo>
                <a:cubicBezTo>
                  <a:pt x="1374" y="1579"/>
                  <a:pt x="1770" y="1253"/>
                  <a:pt x="1802" y="776"/>
                </a:cubicBezTo>
                <a:cubicBezTo>
                  <a:pt x="1835" y="342"/>
                  <a:pt x="1435" y="9"/>
                  <a:pt x="901" y="9"/>
                </a:cubicBezTo>
                <a:cubicBezTo>
                  <a:pt x="861" y="3"/>
                  <a:pt x="821" y="0"/>
                  <a:pt x="782" y="0"/>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340;p7"/>
          <p:cNvSpPr/>
          <p:nvPr/>
        </p:nvSpPr>
        <p:spPr>
          <a:xfrm>
            <a:off x="1770155" y="5571087"/>
            <a:ext cx="71169" cy="71440"/>
          </a:xfrm>
          <a:custGeom>
            <a:avLst/>
            <a:gdLst/>
            <a:ahLst/>
            <a:cxnLst/>
            <a:rect l="l" t="t" r="r" b="b"/>
            <a:pathLst>
              <a:path w="1502" h="1504" extrusionOk="0">
                <a:moveTo>
                  <a:pt x="794" y="0"/>
                </a:moveTo>
                <a:cubicBezTo>
                  <a:pt x="774" y="0"/>
                  <a:pt x="754" y="1"/>
                  <a:pt x="734" y="2"/>
                </a:cubicBezTo>
                <a:cubicBezTo>
                  <a:pt x="716" y="1"/>
                  <a:pt x="697" y="0"/>
                  <a:pt x="679" y="0"/>
                </a:cubicBezTo>
                <a:cubicBezTo>
                  <a:pt x="304" y="0"/>
                  <a:pt x="0" y="323"/>
                  <a:pt x="0" y="736"/>
                </a:cubicBezTo>
                <a:cubicBezTo>
                  <a:pt x="0" y="1137"/>
                  <a:pt x="334" y="1470"/>
                  <a:pt x="734" y="1504"/>
                </a:cubicBezTo>
                <a:cubicBezTo>
                  <a:pt x="1168" y="1470"/>
                  <a:pt x="1501" y="1137"/>
                  <a:pt x="1501" y="703"/>
                </a:cubicBezTo>
                <a:cubicBezTo>
                  <a:pt x="1501" y="321"/>
                  <a:pt x="1198" y="0"/>
                  <a:pt x="794" y="0"/>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341;p7"/>
          <p:cNvSpPr/>
          <p:nvPr/>
        </p:nvSpPr>
        <p:spPr>
          <a:xfrm>
            <a:off x="1672261" y="5726460"/>
            <a:ext cx="72637" cy="71725"/>
          </a:xfrm>
          <a:custGeom>
            <a:avLst/>
            <a:gdLst/>
            <a:ahLst/>
            <a:cxnLst/>
            <a:rect l="l" t="t" r="r" b="b"/>
            <a:pathLst>
              <a:path w="1533" h="1510" extrusionOk="0">
                <a:moveTo>
                  <a:pt x="765" y="0"/>
                </a:moveTo>
                <a:cubicBezTo>
                  <a:pt x="332" y="34"/>
                  <a:pt x="31" y="367"/>
                  <a:pt x="31" y="768"/>
                </a:cubicBezTo>
                <a:cubicBezTo>
                  <a:pt x="1" y="1167"/>
                  <a:pt x="309" y="1509"/>
                  <a:pt x="697" y="1509"/>
                </a:cubicBezTo>
                <a:cubicBezTo>
                  <a:pt x="730" y="1509"/>
                  <a:pt x="764" y="1507"/>
                  <a:pt x="799" y="1502"/>
                </a:cubicBezTo>
                <a:cubicBezTo>
                  <a:pt x="1199" y="1502"/>
                  <a:pt x="1533" y="1168"/>
                  <a:pt x="1533" y="768"/>
                </a:cubicBezTo>
                <a:cubicBezTo>
                  <a:pt x="1466" y="367"/>
                  <a:pt x="1166" y="34"/>
                  <a:pt x="765" y="0"/>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342;p7"/>
          <p:cNvSpPr/>
          <p:nvPr/>
        </p:nvSpPr>
        <p:spPr>
          <a:xfrm flipH="1">
            <a:off x="11632218" y="1"/>
            <a:ext cx="529620" cy="682900"/>
          </a:xfrm>
          <a:custGeom>
            <a:avLst/>
            <a:gdLst/>
            <a:ahLst/>
            <a:cxnLst/>
            <a:rect l="l" t="t" r="r" b="b"/>
            <a:pathLst>
              <a:path w="15928" h="20487" extrusionOk="0">
                <a:moveTo>
                  <a:pt x="0" y="0"/>
                </a:moveTo>
                <a:cubicBezTo>
                  <a:pt x="91" y="365"/>
                  <a:pt x="213" y="699"/>
                  <a:pt x="365" y="1033"/>
                </a:cubicBezTo>
                <a:cubicBezTo>
                  <a:pt x="1611" y="3313"/>
                  <a:pt x="2888" y="5562"/>
                  <a:pt x="4103" y="7781"/>
                </a:cubicBezTo>
                <a:cubicBezTo>
                  <a:pt x="3982" y="8480"/>
                  <a:pt x="3951" y="9210"/>
                  <a:pt x="3982" y="9939"/>
                </a:cubicBezTo>
                <a:cubicBezTo>
                  <a:pt x="4164" y="11702"/>
                  <a:pt x="4499" y="13465"/>
                  <a:pt x="4772" y="15228"/>
                </a:cubicBezTo>
                <a:cubicBezTo>
                  <a:pt x="5076" y="16961"/>
                  <a:pt x="5380" y="18724"/>
                  <a:pt x="5684" y="20487"/>
                </a:cubicBezTo>
                <a:cubicBezTo>
                  <a:pt x="6038" y="20259"/>
                  <a:pt x="6413" y="20031"/>
                  <a:pt x="6844" y="20031"/>
                </a:cubicBezTo>
                <a:cubicBezTo>
                  <a:pt x="6931" y="20031"/>
                  <a:pt x="7021" y="20041"/>
                  <a:pt x="7113" y="20061"/>
                </a:cubicBezTo>
                <a:cubicBezTo>
                  <a:pt x="7052" y="19180"/>
                  <a:pt x="7021" y="18268"/>
                  <a:pt x="6869" y="17417"/>
                </a:cubicBezTo>
                <a:cubicBezTo>
                  <a:pt x="6565" y="15471"/>
                  <a:pt x="6170" y="13556"/>
                  <a:pt x="5836" y="11611"/>
                </a:cubicBezTo>
                <a:cubicBezTo>
                  <a:pt x="5745" y="11034"/>
                  <a:pt x="5714" y="10426"/>
                  <a:pt x="5654" y="9818"/>
                </a:cubicBezTo>
                <a:lnTo>
                  <a:pt x="5654" y="9818"/>
                </a:lnTo>
                <a:cubicBezTo>
                  <a:pt x="5958" y="9970"/>
                  <a:pt x="6262" y="10183"/>
                  <a:pt x="6474" y="10456"/>
                </a:cubicBezTo>
                <a:cubicBezTo>
                  <a:pt x="7234" y="11338"/>
                  <a:pt x="7903" y="12280"/>
                  <a:pt x="8693" y="13161"/>
                </a:cubicBezTo>
                <a:cubicBezTo>
                  <a:pt x="10487" y="15046"/>
                  <a:pt x="12401" y="16809"/>
                  <a:pt x="14438" y="18420"/>
                </a:cubicBezTo>
                <a:cubicBezTo>
                  <a:pt x="14772" y="18693"/>
                  <a:pt x="15137" y="18906"/>
                  <a:pt x="15502" y="19149"/>
                </a:cubicBezTo>
                <a:cubicBezTo>
                  <a:pt x="15441" y="18572"/>
                  <a:pt x="15593" y="17964"/>
                  <a:pt x="15927" y="17477"/>
                </a:cubicBezTo>
                <a:cubicBezTo>
                  <a:pt x="12645" y="14833"/>
                  <a:pt x="9514" y="12037"/>
                  <a:pt x="7021" y="8359"/>
                </a:cubicBezTo>
                <a:cubicBezTo>
                  <a:pt x="7731" y="8359"/>
                  <a:pt x="8332" y="8345"/>
                  <a:pt x="8897" y="8345"/>
                </a:cubicBezTo>
                <a:cubicBezTo>
                  <a:pt x="9180" y="8345"/>
                  <a:pt x="9453" y="8349"/>
                  <a:pt x="9727" y="8359"/>
                </a:cubicBezTo>
                <a:cubicBezTo>
                  <a:pt x="11733" y="8480"/>
                  <a:pt x="13739" y="8602"/>
                  <a:pt x="15745" y="8724"/>
                </a:cubicBezTo>
                <a:cubicBezTo>
                  <a:pt x="15715" y="8176"/>
                  <a:pt x="15715" y="7629"/>
                  <a:pt x="15715" y="7082"/>
                </a:cubicBezTo>
                <a:cubicBezTo>
                  <a:pt x="14225" y="6991"/>
                  <a:pt x="12705" y="6930"/>
                  <a:pt x="11186" y="6869"/>
                </a:cubicBezTo>
                <a:cubicBezTo>
                  <a:pt x="10699" y="6839"/>
                  <a:pt x="10213" y="6717"/>
                  <a:pt x="9727" y="6717"/>
                </a:cubicBezTo>
                <a:cubicBezTo>
                  <a:pt x="9339" y="6696"/>
                  <a:pt x="8951" y="6686"/>
                  <a:pt x="8565" y="6686"/>
                </a:cubicBezTo>
                <a:cubicBezTo>
                  <a:pt x="7861" y="6686"/>
                  <a:pt x="7161" y="6719"/>
                  <a:pt x="6474" y="6778"/>
                </a:cubicBezTo>
                <a:cubicBezTo>
                  <a:pt x="6383" y="6801"/>
                  <a:pt x="6291" y="6812"/>
                  <a:pt x="6201" y="6812"/>
                </a:cubicBezTo>
                <a:cubicBezTo>
                  <a:pt x="5813" y="6812"/>
                  <a:pt x="5456" y="6607"/>
                  <a:pt x="5258" y="6261"/>
                </a:cubicBezTo>
                <a:cubicBezTo>
                  <a:pt x="3921" y="4255"/>
                  <a:pt x="2736" y="2158"/>
                  <a:pt x="1702" y="0"/>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43" name="Google Shape;343;p7"/>
          <p:cNvSpPr/>
          <p:nvPr/>
        </p:nvSpPr>
        <p:spPr>
          <a:xfrm>
            <a:off x="10608957" y="2879467"/>
            <a:ext cx="269764" cy="387167"/>
          </a:xfrm>
          <a:custGeom>
            <a:avLst/>
            <a:gdLst/>
            <a:ahLst/>
            <a:cxnLst/>
            <a:rect l="l" t="t" r="r" b="b"/>
            <a:pathLst>
              <a:path w="8113" h="11615" extrusionOk="0">
                <a:moveTo>
                  <a:pt x="3126" y="1"/>
                </a:moveTo>
                <a:cubicBezTo>
                  <a:pt x="3046" y="1"/>
                  <a:pt x="2965" y="14"/>
                  <a:pt x="2888" y="43"/>
                </a:cubicBezTo>
                <a:cubicBezTo>
                  <a:pt x="2584" y="103"/>
                  <a:pt x="2401" y="407"/>
                  <a:pt x="2462" y="711"/>
                </a:cubicBezTo>
                <a:cubicBezTo>
                  <a:pt x="2493" y="1198"/>
                  <a:pt x="2493" y="1684"/>
                  <a:pt x="2523" y="2170"/>
                </a:cubicBezTo>
                <a:cubicBezTo>
                  <a:pt x="2553" y="2687"/>
                  <a:pt x="2614" y="3173"/>
                  <a:pt x="2645" y="3660"/>
                </a:cubicBezTo>
                <a:cubicBezTo>
                  <a:pt x="2736" y="4055"/>
                  <a:pt x="2493" y="4480"/>
                  <a:pt x="2097" y="4602"/>
                </a:cubicBezTo>
                <a:cubicBezTo>
                  <a:pt x="1550" y="4815"/>
                  <a:pt x="1064" y="5088"/>
                  <a:pt x="578" y="5331"/>
                </a:cubicBezTo>
                <a:cubicBezTo>
                  <a:pt x="243" y="5423"/>
                  <a:pt x="0" y="5757"/>
                  <a:pt x="31" y="6091"/>
                </a:cubicBezTo>
                <a:cubicBezTo>
                  <a:pt x="31" y="6486"/>
                  <a:pt x="304" y="6821"/>
                  <a:pt x="699" y="6882"/>
                </a:cubicBezTo>
                <a:cubicBezTo>
                  <a:pt x="1094" y="7003"/>
                  <a:pt x="1520" y="7125"/>
                  <a:pt x="1945" y="7216"/>
                </a:cubicBezTo>
                <a:cubicBezTo>
                  <a:pt x="3009" y="7489"/>
                  <a:pt x="2979" y="7520"/>
                  <a:pt x="3040" y="8614"/>
                </a:cubicBezTo>
                <a:cubicBezTo>
                  <a:pt x="3040" y="9404"/>
                  <a:pt x="3131" y="10225"/>
                  <a:pt x="3252" y="11015"/>
                </a:cubicBezTo>
                <a:cubicBezTo>
                  <a:pt x="3313" y="11259"/>
                  <a:pt x="3465" y="11471"/>
                  <a:pt x="3708" y="11593"/>
                </a:cubicBezTo>
                <a:cubicBezTo>
                  <a:pt x="3733" y="11608"/>
                  <a:pt x="3764" y="11615"/>
                  <a:pt x="3797" y="11615"/>
                </a:cubicBezTo>
                <a:cubicBezTo>
                  <a:pt x="3965" y="11615"/>
                  <a:pt x="4215" y="11441"/>
                  <a:pt x="4316" y="11289"/>
                </a:cubicBezTo>
                <a:cubicBezTo>
                  <a:pt x="4651" y="10833"/>
                  <a:pt x="4955" y="10316"/>
                  <a:pt x="5228" y="9800"/>
                </a:cubicBezTo>
                <a:cubicBezTo>
                  <a:pt x="5411" y="9496"/>
                  <a:pt x="5563" y="9161"/>
                  <a:pt x="5684" y="8827"/>
                </a:cubicBezTo>
                <a:cubicBezTo>
                  <a:pt x="6110" y="9100"/>
                  <a:pt x="6383" y="9283"/>
                  <a:pt x="6657" y="9465"/>
                </a:cubicBezTo>
                <a:cubicBezTo>
                  <a:pt x="6809" y="9587"/>
                  <a:pt x="6900" y="9769"/>
                  <a:pt x="7082" y="9830"/>
                </a:cubicBezTo>
                <a:cubicBezTo>
                  <a:pt x="7220" y="9889"/>
                  <a:pt x="7382" y="9922"/>
                  <a:pt x="7554" y="9922"/>
                </a:cubicBezTo>
                <a:cubicBezTo>
                  <a:pt x="7648" y="9922"/>
                  <a:pt x="7745" y="9912"/>
                  <a:pt x="7842" y="9891"/>
                </a:cubicBezTo>
                <a:cubicBezTo>
                  <a:pt x="7994" y="9800"/>
                  <a:pt x="8055" y="9465"/>
                  <a:pt x="8055" y="9252"/>
                </a:cubicBezTo>
                <a:cubicBezTo>
                  <a:pt x="7994" y="9009"/>
                  <a:pt x="7933" y="8766"/>
                  <a:pt x="7812" y="8553"/>
                </a:cubicBezTo>
                <a:cubicBezTo>
                  <a:pt x="7477" y="7824"/>
                  <a:pt x="6900" y="7125"/>
                  <a:pt x="6900" y="6365"/>
                </a:cubicBezTo>
                <a:cubicBezTo>
                  <a:pt x="6900" y="5605"/>
                  <a:pt x="7477" y="4845"/>
                  <a:pt x="7812" y="4085"/>
                </a:cubicBezTo>
                <a:cubicBezTo>
                  <a:pt x="7933" y="3812"/>
                  <a:pt x="8025" y="3508"/>
                  <a:pt x="8055" y="3204"/>
                </a:cubicBezTo>
                <a:cubicBezTo>
                  <a:pt x="8112" y="2687"/>
                  <a:pt x="7926" y="2441"/>
                  <a:pt x="7469" y="2441"/>
                </a:cubicBezTo>
                <a:cubicBezTo>
                  <a:pt x="7443" y="2441"/>
                  <a:pt x="7415" y="2442"/>
                  <a:pt x="7386" y="2444"/>
                </a:cubicBezTo>
                <a:cubicBezTo>
                  <a:pt x="6870" y="2474"/>
                  <a:pt x="6414" y="2596"/>
                  <a:pt x="5927" y="2778"/>
                </a:cubicBezTo>
                <a:cubicBezTo>
                  <a:pt x="5631" y="2881"/>
                  <a:pt x="5446" y="2945"/>
                  <a:pt x="5309" y="2945"/>
                </a:cubicBezTo>
                <a:cubicBezTo>
                  <a:pt x="5081" y="2945"/>
                  <a:pt x="4989" y="2767"/>
                  <a:pt x="4742" y="2292"/>
                </a:cubicBezTo>
                <a:cubicBezTo>
                  <a:pt x="4407" y="1653"/>
                  <a:pt x="4104" y="1015"/>
                  <a:pt x="3769" y="407"/>
                </a:cubicBezTo>
                <a:cubicBezTo>
                  <a:pt x="3652" y="150"/>
                  <a:pt x="3392" y="1"/>
                  <a:pt x="3126"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44" name="Google Shape;344;p7"/>
          <p:cNvSpPr/>
          <p:nvPr/>
        </p:nvSpPr>
        <p:spPr>
          <a:xfrm>
            <a:off x="359393" y="3416667"/>
            <a:ext cx="259756" cy="328067"/>
          </a:xfrm>
          <a:custGeom>
            <a:avLst/>
            <a:gdLst/>
            <a:ahLst/>
            <a:cxnLst/>
            <a:rect l="l" t="t" r="r" b="b"/>
            <a:pathLst>
              <a:path w="7812" h="9842" extrusionOk="0">
                <a:moveTo>
                  <a:pt x="3305" y="1"/>
                </a:moveTo>
                <a:cubicBezTo>
                  <a:pt x="3257" y="1"/>
                  <a:pt x="3210" y="4"/>
                  <a:pt x="3161" y="11"/>
                </a:cubicBezTo>
                <a:cubicBezTo>
                  <a:pt x="2736" y="42"/>
                  <a:pt x="2554" y="406"/>
                  <a:pt x="2402" y="741"/>
                </a:cubicBezTo>
                <a:cubicBezTo>
                  <a:pt x="2371" y="893"/>
                  <a:pt x="2341" y="1045"/>
                  <a:pt x="2310" y="1197"/>
                </a:cubicBezTo>
                <a:cubicBezTo>
                  <a:pt x="2250" y="2048"/>
                  <a:pt x="2158" y="2929"/>
                  <a:pt x="2158" y="3780"/>
                </a:cubicBezTo>
                <a:cubicBezTo>
                  <a:pt x="2189" y="4145"/>
                  <a:pt x="1915" y="4510"/>
                  <a:pt x="1550" y="4601"/>
                </a:cubicBezTo>
                <a:cubicBezTo>
                  <a:pt x="1277" y="4662"/>
                  <a:pt x="1034" y="4783"/>
                  <a:pt x="791" y="4935"/>
                </a:cubicBezTo>
                <a:cubicBezTo>
                  <a:pt x="0" y="5513"/>
                  <a:pt x="61" y="6242"/>
                  <a:pt x="882" y="6698"/>
                </a:cubicBezTo>
                <a:cubicBezTo>
                  <a:pt x="1216" y="6881"/>
                  <a:pt x="1581" y="7033"/>
                  <a:pt x="1946" y="7215"/>
                </a:cubicBezTo>
                <a:lnTo>
                  <a:pt x="1946" y="8978"/>
                </a:lnTo>
                <a:cubicBezTo>
                  <a:pt x="1915" y="9312"/>
                  <a:pt x="2128" y="9647"/>
                  <a:pt x="2462" y="9768"/>
                </a:cubicBezTo>
                <a:cubicBezTo>
                  <a:pt x="2571" y="9818"/>
                  <a:pt x="2687" y="9841"/>
                  <a:pt x="2800" y="9841"/>
                </a:cubicBezTo>
                <a:cubicBezTo>
                  <a:pt x="3035" y="9841"/>
                  <a:pt x="3261" y="9740"/>
                  <a:pt x="3405" y="9555"/>
                </a:cubicBezTo>
                <a:cubicBezTo>
                  <a:pt x="3739" y="9191"/>
                  <a:pt x="4043" y="8796"/>
                  <a:pt x="4468" y="8248"/>
                </a:cubicBezTo>
                <a:cubicBezTo>
                  <a:pt x="4985" y="8552"/>
                  <a:pt x="5411" y="8826"/>
                  <a:pt x="5988" y="9130"/>
                </a:cubicBezTo>
                <a:cubicBezTo>
                  <a:pt x="6315" y="9330"/>
                  <a:pt x="6654" y="9443"/>
                  <a:pt x="6924" y="9443"/>
                </a:cubicBezTo>
                <a:cubicBezTo>
                  <a:pt x="7107" y="9443"/>
                  <a:pt x="7258" y="9392"/>
                  <a:pt x="7356" y="9282"/>
                </a:cubicBezTo>
                <a:cubicBezTo>
                  <a:pt x="7690" y="8887"/>
                  <a:pt x="7569" y="8431"/>
                  <a:pt x="7447" y="7975"/>
                </a:cubicBezTo>
                <a:cubicBezTo>
                  <a:pt x="7417" y="7884"/>
                  <a:pt x="7356" y="7792"/>
                  <a:pt x="7326" y="7701"/>
                </a:cubicBezTo>
                <a:cubicBezTo>
                  <a:pt x="7082" y="7154"/>
                  <a:pt x="6839" y="6577"/>
                  <a:pt x="6566" y="6030"/>
                </a:cubicBezTo>
                <a:cubicBezTo>
                  <a:pt x="6383" y="5695"/>
                  <a:pt x="6414" y="5270"/>
                  <a:pt x="6687" y="4996"/>
                </a:cubicBezTo>
                <a:cubicBezTo>
                  <a:pt x="6991" y="4631"/>
                  <a:pt x="7234" y="4206"/>
                  <a:pt x="7538" y="3780"/>
                </a:cubicBezTo>
                <a:cubicBezTo>
                  <a:pt x="7812" y="3446"/>
                  <a:pt x="7751" y="2960"/>
                  <a:pt x="7417" y="2716"/>
                </a:cubicBezTo>
                <a:cubicBezTo>
                  <a:pt x="7227" y="2489"/>
                  <a:pt x="6967" y="2368"/>
                  <a:pt x="6702" y="2368"/>
                </a:cubicBezTo>
                <a:cubicBezTo>
                  <a:pt x="6542" y="2368"/>
                  <a:pt x="6380" y="2412"/>
                  <a:pt x="6231" y="2504"/>
                </a:cubicBezTo>
                <a:cubicBezTo>
                  <a:pt x="5944" y="2672"/>
                  <a:pt x="5718" y="2750"/>
                  <a:pt x="5536" y="2750"/>
                </a:cubicBezTo>
                <a:cubicBezTo>
                  <a:pt x="5161" y="2750"/>
                  <a:pt x="4977" y="2418"/>
                  <a:pt x="4833" y="1865"/>
                </a:cubicBezTo>
                <a:cubicBezTo>
                  <a:pt x="4651" y="1409"/>
                  <a:pt x="4438" y="953"/>
                  <a:pt x="4164" y="558"/>
                </a:cubicBezTo>
                <a:cubicBezTo>
                  <a:pt x="4003" y="208"/>
                  <a:pt x="3674" y="1"/>
                  <a:pt x="3305" y="1"/>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45" name="Google Shape;345;p7"/>
          <p:cNvSpPr/>
          <p:nvPr/>
        </p:nvSpPr>
        <p:spPr>
          <a:xfrm>
            <a:off x="2609628" y="2879467"/>
            <a:ext cx="135464" cy="142900"/>
          </a:xfrm>
          <a:custGeom>
            <a:avLst/>
            <a:gdLst/>
            <a:ahLst/>
            <a:cxnLst/>
            <a:rect l="l" t="t" r="r" b="b"/>
            <a:pathLst>
              <a:path w="4074" h="4287" extrusionOk="0">
                <a:moveTo>
                  <a:pt x="2037" y="0"/>
                </a:moveTo>
                <a:cubicBezTo>
                  <a:pt x="882" y="0"/>
                  <a:pt x="0" y="1064"/>
                  <a:pt x="31" y="2432"/>
                </a:cubicBezTo>
                <a:cubicBezTo>
                  <a:pt x="31" y="3477"/>
                  <a:pt x="881" y="4287"/>
                  <a:pt x="1919" y="4287"/>
                </a:cubicBezTo>
                <a:cubicBezTo>
                  <a:pt x="1938" y="4287"/>
                  <a:pt x="1957" y="4287"/>
                  <a:pt x="1976" y="4286"/>
                </a:cubicBezTo>
                <a:cubicBezTo>
                  <a:pt x="3070" y="4286"/>
                  <a:pt x="4074" y="3192"/>
                  <a:pt x="4043" y="2006"/>
                </a:cubicBezTo>
                <a:cubicBezTo>
                  <a:pt x="4043" y="882"/>
                  <a:pt x="3131" y="0"/>
                  <a:pt x="2037" y="0"/>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46" name="Google Shape;346;p7"/>
          <p:cNvSpPr/>
          <p:nvPr/>
        </p:nvSpPr>
        <p:spPr>
          <a:xfrm>
            <a:off x="3262841" y="4180801"/>
            <a:ext cx="135464" cy="142900"/>
          </a:xfrm>
          <a:custGeom>
            <a:avLst/>
            <a:gdLst/>
            <a:ahLst/>
            <a:cxnLst/>
            <a:rect l="l" t="t" r="r" b="b"/>
            <a:pathLst>
              <a:path w="4074" h="4287" extrusionOk="0">
                <a:moveTo>
                  <a:pt x="2037" y="0"/>
                </a:moveTo>
                <a:cubicBezTo>
                  <a:pt x="882" y="0"/>
                  <a:pt x="0" y="1064"/>
                  <a:pt x="31" y="2432"/>
                </a:cubicBezTo>
                <a:cubicBezTo>
                  <a:pt x="31" y="3477"/>
                  <a:pt x="881" y="4287"/>
                  <a:pt x="1919" y="4287"/>
                </a:cubicBezTo>
                <a:cubicBezTo>
                  <a:pt x="1938" y="4287"/>
                  <a:pt x="1957" y="4287"/>
                  <a:pt x="1976" y="4286"/>
                </a:cubicBezTo>
                <a:cubicBezTo>
                  <a:pt x="3070" y="4286"/>
                  <a:pt x="4074" y="3192"/>
                  <a:pt x="4043" y="2006"/>
                </a:cubicBezTo>
                <a:cubicBezTo>
                  <a:pt x="4043" y="882"/>
                  <a:pt x="3131" y="0"/>
                  <a:pt x="2037" y="0"/>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47" name="Google Shape;347;p7"/>
          <p:cNvSpPr/>
          <p:nvPr/>
        </p:nvSpPr>
        <p:spPr>
          <a:xfrm flipH="1">
            <a:off x="11513979" y="209200"/>
            <a:ext cx="124325" cy="125933"/>
          </a:xfrm>
          <a:custGeom>
            <a:avLst/>
            <a:gdLst/>
            <a:ahLst/>
            <a:cxnLst/>
            <a:rect l="l" t="t" r="r" b="b"/>
            <a:pathLst>
              <a:path w="3739" h="3778" extrusionOk="0">
                <a:moveTo>
                  <a:pt x="1492" y="1"/>
                </a:moveTo>
                <a:cubicBezTo>
                  <a:pt x="912" y="1"/>
                  <a:pt x="365" y="183"/>
                  <a:pt x="0" y="806"/>
                </a:cubicBezTo>
                <a:cubicBezTo>
                  <a:pt x="0" y="1353"/>
                  <a:pt x="0" y="1931"/>
                  <a:pt x="0" y="2478"/>
                </a:cubicBezTo>
                <a:cubicBezTo>
                  <a:pt x="243" y="2782"/>
                  <a:pt x="517" y="3086"/>
                  <a:pt x="821" y="3359"/>
                </a:cubicBezTo>
                <a:cubicBezTo>
                  <a:pt x="1118" y="3641"/>
                  <a:pt x="1464" y="3778"/>
                  <a:pt x="1828" y="3778"/>
                </a:cubicBezTo>
                <a:cubicBezTo>
                  <a:pt x="2172" y="3778"/>
                  <a:pt x="2534" y="3656"/>
                  <a:pt x="2888" y="3420"/>
                </a:cubicBezTo>
                <a:cubicBezTo>
                  <a:pt x="3465" y="3025"/>
                  <a:pt x="3739" y="2265"/>
                  <a:pt x="3556" y="1566"/>
                </a:cubicBezTo>
                <a:cubicBezTo>
                  <a:pt x="3344" y="837"/>
                  <a:pt x="2979" y="229"/>
                  <a:pt x="2219" y="77"/>
                </a:cubicBezTo>
                <a:cubicBezTo>
                  <a:pt x="1978" y="32"/>
                  <a:pt x="1732" y="1"/>
                  <a:pt x="1492" y="1"/>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48" name="Google Shape;348;p7"/>
          <p:cNvSpPr/>
          <p:nvPr/>
        </p:nvSpPr>
        <p:spPr>
          <a:xfrm flipH="1">
            <a:off x="11541277" y="568734"/>
            <a:ext cx="107134" cy="116433"/>
          </a:xfrm>
          <a:custGeom>
            <a:avLst/>
            <a:gdLst/>
            <a:ahLst/>
            <a:cxnLst/>
            <a:rect l="l" t="t" r="r" b="b"/>
            <a:pathLst>
              <a:path w="3222" h="3493" extrusionOk="0">
                <a:moveTo>
                  <a:pt x="1854" y="1"/>
                </a:moveTo>
                <a:cubicBezTo>
                  <a:pt x="1660" y="1"/>
                  <a:pt x="1455" y="37"/>
                  <a:pt x="1246" y="112"/>
                </a:cubicBezTo>
                <a:cubicBezTo>
                  <a:pt x="1003" y="203"/>
                  <a:pt x="760" y="324"/>
                  <a:pt x="486" y="415"/>
                </a:cubicBezTo>
                <a:cubicBezTo>
                  <a:pt x="152" y="902"/>
                  <a:pt x="0" y="1479"/>
                  <a:pt x="61" y="2057"/>
                </a:cubicBezTo>
                <a:cubicBezTo>
                  <a:pt x="122" y="2270"/>
                  <a:pt x="213" y="2452"/>
                  <a:pt x="304" y="2665"/>
                </a:cubicBezTo>
                <a:cubicBezTo>
                  <a:pt x="584" y="3169"/>
                  <a:pt x="1122" y="3493"/>
                  <a:pt x="1729" y="3493"/>
                </a:cubicBezTo>
                <a:cubicBezTo>
                  <a:pt x="1780" y="3493"/>
                  <a:pt x="1832" y="3490"/>
                  <a:pt x="1885" y="3485"/>
                </a:cubicBezTo>
                <a:cubicBezTo>
                  <a:pt x="2432" y="3455"/>
                  <a:pt x="2948" y="3060"/>
                  <a:pt x="3100" y="2482"/>
                </a:cubicBezTo>
                <a:cubicBezTo>
                  <a:pt x="3222" y="1996"/>
                  <a:pt x="3222" y="1479"/>
                  <a:pt x="3100" y="963"/>
                </a:cubicBezTo>
                <a:cubicBezTo>
                  <a:pt x="2940" y="343"/>
                  <a:pt x="2450" y="1"/>
                  <a:pt x="1854" y="1"/>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7"/>
          <p:cNvSpPr/>
          <p:nvPr/>
        </p:nvSpPr>
        <p:spPr>
          <a:xfrm flipH="1">
            <a:off x="11878574" y="667701"/>
            <a:ext cx="116511" cy="118500"/>
          </a:xfrm>
          <a:custGeom>
            <a:avLst/>
            <a:gdLst/>
            <a:ahLst/>
            <a:cxnLst/>
            <a:rect l="l" t="t" r="r" b="b"/>
            <a:pathLst>
              <a:path w="3504" h="3555" extrusionOk="0">
                <a:moveTo>
                  <a:pt x="1829" y="0"/>
                </a:moveTo>
                <a:cubicBezTo>
                  <a:pt x="1398" y="0"/>
                  <a:pt x="1023" y="228"/>
                  <a:pt x="669" y="456"/>
                </a:cubicBezTo>
                <a:cubicBezTo>
                  <a:pt x="547" y="699"/>
                  <a:pt x="426" y="942"/>
                  <a:pt x="304" y="1216"/>
                </a:cubicBezTo>
                <a:cubicBezTo>
                  <a:pt x="0" y="2158"/>
                  <a:pt x="517" y="3191"/>
                  <a:pt x="1459" y="3526"/>
                </a:cubicBezTo>
                <a:cubicBezTo>
                  <a:pt x="1559" y="3545"/>
                  <a:pt x="1658" y="3554"/>
                  <a:pt x="1755" y="3554"/>
                </a:cubicBezTo>
                <a:cubicBezTo>
                  <a:pt x="2721" y="3554"/>
                  <a:pt x="3504" y="2635"/>
                  <a:pt x="3283" y="1641"/>
                </a:cubicBezTo>
                <a:cubicBezTo>
                  <a:pt x="3070" y="972"/>
                  <a:pt x="2675" y="425"/>
                  <a:pt x="2098" y="30"/>
                </a:cubicBezTo>
                <a:cubicBezTo>
                  <a:pt x="2006" y="10"/>
                  <a:pt x="1916" y="0"/>
                  <a:pt x="1829" y="0"/>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7"/>
          <p:cNvSpPr/>
          <p:nvPr/>
        </p:nvSpPr>
        <p:spPr>
          <a:xfrm>
            <a:off x="1147088" y="1826051"/>
            <a:ext cx="58655" cy="67000"/>
          </a:xfrm>
          <a:custGeom>
            <a:avLst/>
            <a:gdLst/>
            <a:ahLst/>
            <a:cxnLst/>
            <a:rect l="l" t="t" r="r" b="b"/>
            <a:pathLst>
              <a:path w="1764" h="2010" extrusionOk="0">
                <a:moveTo>
                  <a:pt x="861" y="1"/>
                </a:moveTo>
                <a:cubicBezTo>
                  <a:pt x="370" y="1"/>
                  <a:pt x="3" y="414"/>
                  <a:pt x="62" y="884"/>
                </a:cubicBezTo>
                <a:cubicBezTo>
                  <a:pt x="1" y="1400"/>
                  <a:pt x="335" y="1887"/>
                  <a:pt x="852" y="2008"/>
                </a:cubicBezTo>
                <a:cubicBezTo>
                  <a:pt x="868" y="2009"/>
                  <a:pt x="885" y="2010"/>
                  <a:pt x="901" y="2010"/>
                </a:cubicBezTo>
                <a:cubicBezTo>
                  <a:pt x="1367" y="2010"/>
                  <a:pt x="1763" y="1597"/>
                  <a:pt x="1733" y="1127"/>
                </a:cubicBezTo>
                <a:cubicBezTo>
                  <a:pt x="1764" y="489"/>
                  <a:pt x="1429" y="33"/>
                  <a:pt x="913" y="2"/>
                </a:cubicBezTo>
                <a:cubicBezTo>
                  <a:pt x="895" y="1"/>
                  <a:pt x="878" y="1"/>
                  <a:pt x="861" y="1"/>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nvGrpSpPr>
          <p:cNvPr id="351" name="Google Shape;351;p7"/>
          <p:cNvGrpSpPr/>
          <p:nvPr/>
        </p:nvGrpSpPr>
        <p:grpSpPr>
          <a:xfrm>
            <a:off x="8946424" y="1098626"/>
            <a:ext cx="339683" cy="482945"/>
            <a:chOff x="1164425" y="1389925"/>
            <a:chExt cx="163400" cy="231725"/>
          </a:xfrm>
        </p:grpSpPr>
        <p:sp>
          <p:nvSpPr>
            <p:cNvPr id="352" name="Google Shape;352;p7"/>
            <p:cNvSpPr/>
            <p:nvPr/>
          </p:nvSpPr>
          <p:spPr>
            <a:xfrm>
              <a:off x="1239650" y="1389925"/>
              <a:ext cx="36500" cy="90650"/>
            </a:xfrm>
            <a:custGeom>
              <a:avLst/>
              <a:gdLst/>
              <a:ahLst/>
              <a:cxnLst/>
              <a:rect l="l" t="t" r="r" b="b"/>
              <a:pathLst>
                <a:path w="1460" h="3626" extrusionOk="0">
                  <a:moveTo>
                    <a:pt x="959" y="1"/>
                  </a:moveTo>
                  <a:cubicBezTo>
                    <a:pt x="608" y="1"/>
                    <a:pt x="446" y="281"/>
                    <a:pt x="335" y="586"/>
                  </a:cubicBezTo>
                  <a:cubicBezTo>
                    <a:pt x="304" y="677"/>
                    <a:pt x="274" y="769"/>
                    <a:pt x="244" y="860"/>
                  </a:cubicBezTo>
                  <a:cubicBezTo>
                    <a:pt x="153" y="1620"/>
                    <a:pt x="31" y="2380"/>
                    <a:pt x="1" y="3139"/>
                  </a:cubicBezTo>
                  <a:cubicBezTo>
                    <a:pt x="31" y="3352"/>
                    <a:pt x="153" y="3504"/>
                    <a:pt x="335" y="3595"/>
                  </a:cubicBezTo>
                  <a:cubicBezTo>
                    <a:pt x="396" y="3616"/>
                    <a:pt x="460" y="3626"/>
                    <a:pt x="525" y="3626"/>
                  </a:cubicBezTo>
                  <a:cubicBezTo>
                    <a:pt x="656" y="3626"/>
                    <a:pt x="791" y="3585"/>
                    <a:pt x="912" y="3504"/>
                  </a:cubicBezTo>
                  <a:cubicBezTo>
                    <a:pt x="1064" y="3352"/>
                    <a:pt x="1186" y="3139"/>
                    <a:pt x="1216" y="2957"/>
                  </a:cubicBezTo>
                  <a:cubicBezTo>
                    <a:pt x="1308" y="2319"/>
                    <a:pt x="1368" y="1680"/>
                    <a:pt x="1460" y="1072"/>
                  </a:cubicBezTo>
                  <a:lnTo>
                    <a:pt x="1429" y="738"/>
                  </a:lnTo>
                  <a:cubicBezTo>
                    <a:pt x="1429" y="434"/>
                    <a:pt x="1460" y="100"/>
                    <a:pt x="1064" y="9"/>
                  </a:cubicBezTo>
                  <a:cubicBezTo>
                    <a:pt x="1027" y="3"/>
                    <a:pt x="992" y="1"/>
                    <a:pt x="9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53" name="Google Shape;353;p7"/>
            <p:cNvSpPr/>
            <p:nvPr/>
          </p:nvSpPr>
          <p:spPr>
            <a:xfrm>
              <a:off x="1164425" y="1496525"/>
              <a:ext cx="66900" cy="31650"/>
            </a:xfrm>
            <a:custGeom>
              <a:avLst/>
              <a:gdLst/>
              <a:ahLst/>
              <a:cxnLst/>
              <a:rect l="l" t="t" r="r" b="b"/>
              <a:pathLst>
                <a:path w="2676" h="1266" extrusionOk="0">
                  <a:moveTo>
                    <a:pt x="456" y="0"/>
                  </a:moveTo>
                  <a:cubicBezTo>
                    <a:pt x="304" y="0"/>
                    <a:pt x="31" y="304"/>
                    <a:pt x="31" y="456"/>
                  </a:cubicBezTo>
                  <a:cubicBezTo>
                    <a:pt x="0" y="638"/>
                    <a:pt x="213" y="1003"/>
                    <a:pt x="365" y="1003"/>
                  </a:cubicBezTo>
                  <a:cubicBezTo>
                    <a:pt x="838" y="1089"/>
                    <a:pt x="1325" y="1266"/>
                    <a:pt x="1839" y="1266"/>
                  </a:cubicBezTo>
                  <a:cubicBezTo>
                    <a:pt x="2052" y="1266"/>
                    <a:pt x="2270" y="1235"/>
                    <a:pt x="2493" y="1155"/>
                  </a:cubicBezTo>
                  <a:cubicBezTo>
                    <a:pt x="2645" y="760"/>
                    <a:pt x="2675" y="365"/>
                    <a:pt x="2280" y="243"/>
                  </a:cubicBezTo>
                  <a:cubicBezTo>
                    <a:pt x="1672" y="91"/>
                    <a:pt x="1064" y="0"/>
                    <a:pt x="45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354;p7"/>
            <p:cNvSpPr/>
            <p:nvPr/>
          </p:nvSpPr>
          <p:spPr>
            <a:xfrm>
              <a:off x="1222175" y="1561550"/>
              <a:ext cx="36500" cy="60100"/>
            </a:xfrm>
            <a:custGeom>
              <a:avLst/>
              <a:gdLst/>
              <a:ahLst/>
              <a:cxnLst/>
              <a:rect l="l" t="t" r="r" b="b"/>
              <a:pathLst>
                <a:path w="1460" h="2404" extrusionOk="0">
                  <a:moveTo>
                    <a:pt x="751" y="1"/>
                  </a:moveTo>
                  <a:cubicBezTo>
                    <a:pt x="470" y="1"/>
                    <a:pt x="317" y="241"/>
                    <a:pt x="244" y="560"/>
                  </a:cubicBezTo>
                  <a:cubicBezTo>
                    <a:pt x="122" y="925"/>
                    <a:pt x="61" y="1320"/>
                    <a:pt x="0" y="1715"/>
                  </a:cubicBezTo>
                  <a:cubicBezTo>
                    <a:pt x="31" y="1989"/>
                    <a:pt x="183" y="2202"/>
                    <a:pt x="396" y="2354"/>
                  </a:cubicBezTo>
                  <a:cubicBezTo>
                    <a:pt x="464" y="2388"/>
                    <a:pt x="536" y="2403"/>
                    <a:pt x="606" y="2403"/>
                  </a:cubicBezTo>
                  <a:cubicBezTo>
                    <a:pt x="848" y="2403"/>
                    <a:pt x="1078" y="2217"/>
                    <a:pt x="1125" y="1958"/>
                  </a:cubicBezTo>
                  <a:cubicBezTo>
                    <a:pt x="1247" y="1563"/>
                    <a:pt x="1338" y="1138"/>
                    <a:pt x="1459" y="591"/>
                  </a:cubicBezTo>
                  <a:cubicBezTo>
                    <a:pt x="1338" y="408"/>
                    <a:pt x="1186" y="104"/>
                    <a:pt x="973" y="43"/>
                  </a:cubicBezTo>
                  <a:cubicBezTo>
                    <a:pt x="892" y="14"/>
                    <a:pt x="818" y="1"/>
                    <a:pt x="75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355;p7"/>
            <p:cNvSpPr/>
            <p:nvPr/>
          </p:nvSpPr>
          <p:spPr>
            <a:xfrm>
              <a:off x="1267000" y="1509425"/>
              <a:ext cx="60825" cy="32200"/>
            </a:xfrm>
            <a:custGeom>
              <a:avLst/>
              <a:gdLst/>
              <a:ahLst/>
              <a:cxnLst/>
              <a:rect l="l" t="t" r="r" b="b"/>
              <a:pathLst>
                <a:path w="2433" h="1288" extrusionOk="0">
                  <a:moveTo>
                    <a:pt x="700" y="1"/>
                  </a:moveTo>
                  <a:cubicBezTo>
                    <a:pt x="366" y="1"/>
                    <a:pt x="1" y="92"/>
                    <a:pt x="62" y="457"/>
                  </a:cubicBezTo>
                  <a:cubicBezTo>
                    <a:pt x="153" y="730"/>
                    <a:pt x="335" y="973"/>
                    <a:pt x="609" y="1065"/>
                  </a:cubicBezTo>
                  <a:cubicBezTo>
                    <a:pt x="973" y="1217"/>
                    <a:pt x="1338" y="1277"/>
                    <a:pt x="1703" y="1277"/>
                  </a:cubicBezTo>
                  <a:cubicBezTo>
                    <a:pt x="1741" y="1284"/>
                    <a:pt x="1779" y="1288"/>
                    <a:pt x="1817" y="1288"/>
                  </a:cubicBezTo>
                  <a:cubicBezTo>
                    <a:pt x="2104" y="1288"/>
                    <a:pt x="2348" y="1087"/>
                    <a:pt x="2402" y="791"/>
                  </a:cubicBezTo>
                  <a:cubicBezTo>
                    <a:pt x="2432" y="457"/>
                    <a:pt x="2220" y="153"/>
                    <a:pt x="1916" y="92"/>
                  </a:cubicBezTo>
                  <a:cubicBezTo>
                    <a:pt x="1703" y="31"/>
                    <a:pt x="1490" y="1"/>
                    <a:pt x="127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sp>
        <p:nvSpPr>
          <p:cNvPr id="356" name="Google Shape;356;p7"/>
          <p:cNvSpPr/>
          <p:nvPr/>
        </p:nvSpPr>
        <p:spPr>
          <a:xfrm>
            <a:off x="1075334" y="1744051"/>
            <a:ext cx="55629" cy="56767"/>
          </a:xfrm>
          <a:custGeom>
            <a:avLst/>
            <a:gdLst/>
            <a:ahLst/>
            <a:cxnLst/>
            <a:rect l="l" t="t" r="r" b="b"/>
            <a:pathLst>
              <a:path w="1673" h="1703" extrusionOk="0">
                <a:moveTo>
                  <a:pt x="821" y="0"/>
                </a:moveTo>
                <a:cubicBezTo>
                  <a:pt x="335" y="0"/>
                  <a:pt x="1" y="395"/>
                  <a:pt x="62" y="851"/>
                </a:cubicBezTo>
                <a:cubicBezTo>
                  <a:pt x="31" y="1307"/>
                  <a:pt x="396" y="1702"/>
                  <a:pt x="852" y="1702"/>
                </a:cubicBezTo>
                <a:cubicBezTo>
                  <a:pt x="1308" y="1672"/>
                  <a:pt x="1673" y="1277"/>
                  <a:pt x="1642" y="821"/>
                </a:cubicBezTo>
                <a:cubicBezTo>
                  <a:pt x="1612" y="365"/>
                  <a:pt x="1247" y="0"/>
                  <a:pt x="821" y="0"/>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357;p7"/>
          <p:cNvSpPr/>
          <p:nvPr/>
        </p:nvSpPr>
        <p:spPr>
          <a:xfrm>
            <a:off x="1190846" y="1683318"/>
            <a:ext cx="65438" cy="55700"/>
          </a:xfrm>
          <a:custGeom>
            <a:avLst/>
            <a:gdLst/>
            <a:ahLst/>
            <a:cxnLst/>
            <a:rect l="l" t="t" r="r" b="b"/>
            <a:pathLst>
              <a:path w="1968" h="1671" extrusionOk="0">
                <a:moveTo>
                  <a:pt x="1106" y="1"/>
                </a:moveTo>
                <a:cubicBezTo>
                  <a:pt x="892" y="1"/>
                  <a:pt x="675" y="84"/>
                  <a:pt x="509" y="272"/>
                </a:cubicBezTo>
                <a:cubicBezTo>
                  <a:pt x="1" y="810"/>
                  <a:pt x="403" y="1671"/>
                  <a:pt x="1110" y="1671"/>
                </a:cubicBezTo>
                <a:cubicBezTo>
                  <a:pt x="1122" y="1671"/>
                  <a:pt x="1135" y="1671"/>
                  <a:pt x="1147" y="1670"/>
                </a:cubicBezTo>
                <a:cubicBezTo>
                  <a:pt x="1603" y="1640"/>
                  <a:pt x="1968" y="1245"/>
                  <a:pt x="1937" y="789"/>
                </a:cubicBezTo>
                <a:cubicBezTo>
                  <a:pt x="1917" y="309"/>
                  <a:pt x="1516" y="1"/>
                  <a:pt x="1106" y="1"/>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358;p7"/>
          <p:cNvSpPr txBox="1">
            <a:spLocks noGrp="1"/>
          </p:cNvSpPr>
          <p:nvPr>
            <p:ph type="title"/>
          </p:nvPr>
        </p:nvSpPr>
        <p:spPr>
          <a:xfrm>
            <a:off x="4250642" y="2888200"/>
            <a:ext cx="3662118" cy="63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5"/>
              </a:buClr>
              <a:buSzPts val="3600"/>
              <a:buNone/>
              <a:defRPr sz="4788">
                <a:solidFill>
                  <a:schemeClr val="accent5"/>
                </a:solidFill>
              </a:defRPr>
            </a:lvl1pPr>
            <a:lvl2pPr lvl="1" rtl="0">
              <a:spcBef>
                <a:spcPts val="0"/>
              </a:spcBef>
              <a:spcAft>
                <a:spcPts val="0"/>
              </a:spcAft>
              <a:buClr>
                <a:schemeClr val="accent5"/>
              </a:buClr>
              <a:buSzPts val="3600"/>
              <a:buNone/>
              <a:defRPr>
                <a:solidFill>
                  <a:schemeClr val="accent5"/>
                </a:solidFill>
              </a:defRPr>
            </a:lvl2pPr>
            <a:lvl3pPr lvl="2" rtl="0">
              <a:spcBef>
                <a:spcPts val="0"/>
              </a:spcBef>
              <a:spcAft>
                <a:spcPts val="0"/>
              </a:spcAft>
              <a:buClr>
                <a:schemeClr val="accent5"/>
              </a:buClr>
              <a:buSzPts val="3600"/>
              <a:buNone/>
              <a:defRPr>
                <a:solidFill>
                  <a:schemeClr val="accent5"/>
                </a:solidFill>
              </a:defRPr>
            </a:lvl3pPr>
            <a:lvl4pPr lvl="3" rtl="0">
              <a:spcBef>
                <a:spcPts val="0"/>
              </a:spcBef>
              <a:spcAft>
                <a:spcPts val="0"/>
              </a:spcAft>
              <a:buClr>
                <a:schemeClr val="accent5"/>
              </a:buClr>
              <a:buSzPts val="3600"/>
              <a:buNone/>
              <a:defRPr>
                <a:solidFill>
                  <a:schemeClr val="accent5"/>
                </a:solidFill>
              </a:defRPr>
            </a:lvl4pPr>
            <a:lvl5pPr lvl="4" rtl="0">
              <a:spcBef>
                <a:spcPts val="0"/>
              </a:spcBef>
              <a:spcAft>
                <a:spcPts val="0"/>
              </a:spcAft>
              <a:buClr>
                <a:schemeClr val="accent5"/>
              </a:buClr>
              <a:buSzPts val="3600"/>
              <a:buNone/>
              <a:defRPr>
                <a:solidFill>
                  <a:schemeClr val="accent5"/>
                </a:solidFill>
              </a:defRPr>
            </a:lvl5pPr>
            <a:lvl6pPr lvl="5" rtl="0">
              <a:spcBef>
                <a:spcPts val="0"/>
              </a:spcBef>
              <a:spcAft>
                <a:spcPts val="0"/>
              </a:spcAft>
              <a:buClr>
                <a:schemeClr val="accent5"/>
              </a:buClr>
              <a:buSzPts val="3600"/>
              <a:buNone/>
              <a:defRPr>
                <a:solidFill>
                  <a:schemeClr val="accent5"/>
                </a:solidFill>
              </a:defRPr>
            </a:lvl6pPr>
            <a:lvl7pPr lvl="6" rtl="0">
              <a:spcBef>
                <a:spcPts val="0"/>
              </a:spcBef>
              <a:spcAft>
                <a:spcPts val="0"/>
              </a:spcAft>
              <a:buClr>
                <a:schemeClr val="accent5"/>
              </a:buClr>
              <a:buSzPts val="3600"/>
              <a:buNone/>
              <a:defRPr>
                <a:solidFill>
                  <a:schemeClr val="accent5"/>
                </a:solidFill>
              </a:defRPr>
            </a:lvl7pPr>
            <a:lvl8pPr lvl="7" rtl="0">
              <a:spcBef>
                <a:spcPts val="0"/>
              </a:spcBef>
              <a:spcAft>
                <a:spcPts val="0"/>
              </a:spcAft>
              <a:buClr>
                <a:schemeClr val="accent5"/>
              </a:buClr>
              <a:buSzPts val="3600"/>
              <a:buNone/>
              <a:defRPr>
                <a:solidFill>
                  <a:schemeClr val="accent5"/>
                </a:solidFill>
              </a:defRPr>
            </a:lvl8pPr>
            <a:lvl9pPr lvl="8" rtl="0">
              <a:spcBef>
                <a:spcPts val="0"/>
              </a:spcBef>
              <a:spcAft>
                <a:spcPts val="0"/>
              </a:spcAft>
              <a:buClr>
                <a:schemeClr val="accent5"/>
              </a:buClr>
              <a:buSzPts val="3600"/>
              <a:buNone/>
              <a:defRPr>
                <a:solidFill>
                  <a:schemeClr val="accent5"/>
                </a:solidFill>
              </a:defRPr>
            </a:lvl9pPr>
          </a:lstStyle>
          <a:p>
            <a:endParaRPr/>
          </a:p>
        </p:txBody>
      </p:sp>
      <p:sp>
        <p:nvSpPr>
          <p:cNvPr id="359" name="Google Shape;359;p7"/>
          <p:cNvSpPr txBox="1">
            <a:spLocks noGrp="1"/>
          </p:cNvSpPr>
          <p:nvPr>
            <p:ph type="subTitle" idx="1"/>
          </p:nvPr>
        </p:nvSpPr>
        <p:spPr>
          <a:xfrm>
            <a:off x="4077488" y="3944417"/>
            <a:ext cx="4006863" cy="1234000"/>
          </a:xfrm>
          <a:prstGeom prst="rect">
            <a:avLst/>
          </a:prstGeom>
        </p:spPr>
        <p:txBody>
          <a:bodyPr spcFirstLastPara="1" wrap="square" lIns="91425" tIns="182875" rIns="91425" bIns="0" anchor="ctr" anchorCtr="0">
            <a:noAutofit/>
          </a:bodyPr>
          <a:lstStyle>
            <a:lvl1pPr lvl="0" algn="ctr">
              <a:spcBef>
                <a:spcPts val="0"/>
              </a:spcBef>
              <a:spcAft>
                <a:spcPts val="0"/>
              </a:spcAft>
              <a:buSzPts val="1400"/>
              <a:buNone/>
              <a:defRPr sz="2128"/>
            </a:lvl1pPr>
            <a:lvl2pPr lvl="1">
              <a:spcBef>
                <a:spcPts val="2128"/>
              </a:spcBef>
              <a:spcAft>
                <a:spcPts val="0"/>
              </a:spcAft>
              <a:buSzPts val="1400"/>
              <a:buNone/>
              <a:defRPr/>
            </a:lvl2pPr>
            <a:lvl3pPr lvl="2">
              <a:spcBef>
                <a:spcPts val="2128"/>
              </a:spcBef>
              <a:spcAft>
                <a:spcPts val="0"/>
              </a:spcAft>
              <a:buSzPts val="1400"/>
              <a:buNone/>
              <a:defRPr/>
            </a:lvl3pPr>
            <a:lvl4pPr lvl="3">
              <a:spcBef>
                <a:spcPts val="2128"/>
              </a:spcBef>
              <a:spcAft>
                <a:spcPts val="0"/>
              </a:spcAft>
              <a:buSzPts val="1400"/>
              <a:buNone/>
              <a:defRPr/>
            </a:lvl4pPr>
            <a:lvl5pPr lvl="4">
              <a:spcBef>
                <a:spcPts val="2128"/>
              </a:spcBef>
              <a:spcAft>
                <a:spcPts val="0"/>
              </a:spcAft>
              <a:buSzPts val="1400"/>
              <a:buNone/>
              <a:defRPr/>
            </a:lvl5pPr>
            <a:lvl6pPr lvl="5">
              <a:spcBef>
                <a:spcPts val="2128"/>
              </a:spcBef>
              <a:spcAft>
                <a:spcPts val="0"/>
              </a:spcAft>
              <a:buSzPts val="1400"/>
              <a:buNone/>
              <a:defRPr/>
            </a:lvl6pPr>
            <a:lvl7pPr lvl="6">
              <a:spcBef>
                <a:spcPts val="2128"/>
              </a:spcBef>
              <a:spcAft>
                <a:spcPts val="0"/>
              </a:spcAft>
              <a:buSzPts val="1400"/>
              <a:buNone/>
              <a:defRPr/>
            </a:lvl7pPr>
            <a:lvl8pPr lvl="7">
              <a:spcBef>
                <a:spcPts val="2128"/>
              </a:spcBef>
              <a:spcAft>
                <a:spcPts val="0"/>
              </a:spcAft>
              <a:buSzPts val="1400"/>
              <a:buNone/>
              <a:defRPr/>
            </a:lvl8pPr>
            <a:lvl9pPr lvl="8">
              <a:spcBef>
                <a:spcPts val="2128"/>
              </a:spcBef>
              <a:spcAft>
                <a:spcPts val="2128"/>
              </a:spcAft>
              <a:buSzPts val="1400"/>
              <a:buNone/>
              <a:defRPr/>
            </a:lvl9pPr>
          </a:lstStyle>
          <a:p>
            <a:endParaRPr/>
          </a:p>
        </p:txBody>
      </p:sp>
      <p:grpSp>
        <p:nvGrpSpPr>
          <p:cNvPr id="360" name="Google Shape;360;p7"/>
          <p:cNvGrpSpPr/>
          <p:nvPr/>
        </p:nvGrpSpPr>
        <p:grpSpPr>
          <a:xfrm>
            <a:off x="-1436679" y="-18312"/>
            <a:ext cx="2836445" cy="678536"/>
            <a:chOff x="7483175" y="0"/>
            <a:chExt cx="2132610" cy="508902"/>
          </a:xfrm>
        </p:grpSpPr>
        <p:sp>
          <p:nvSpPr>
            <p:cNvPr id="361" name="Google Shape;361;p7"/>
            <p:cNvSpPr/>
            <p:nvPr/>
          </p:nvSpPr>
          <p:spPr>
            <a:xfrm>
              <a:off x="7483175" y="1668"/>
              <a:ext cx="2132610" cy="507234"/>
            </a:xfrm>
            <a:custGeom>
              <a:avLst/>
              <a:gdLst/>
              <a:ahLst/>
              <a:cxnLst/>
              <a:rect l="l" t="t" r="r" b="b"/>
              <a:pathLst>
                <a:path w="43465" h="10338" extrusionOk="0">
                  <a:moveTo>
                    <a:pt x="0" y="0"/>
                  </a:moveTo>
                  <a:lnTo>
                    <a:pt x="0" y="1334"/>
                  </a:lnTo>
                  <a:cubicBezTo>
                    <a:pt x="534" y="2001"/>
                    <a:pt x="1034" y="2702"/>
                    <a:pt x="1635" y="3302"/>
                  </a:cubicBezTo>
                  <a:cubicBezTo>
                    <a:pt x="2581" y="4330"/>
                    <a:pt x="3923" y="4897"/>
                    <a:pt x="5303" y="4897"/>
                  </a:cubicBezTo>
                  <a:cubicBezTo>
                    <a:pt x="5625" y="4897"/>
                    <a:pt x="5949" y="4867"/>
                    <a:pt x="6271" y="4803"/>
                  </a:cubicBezTo>
                  <a:cubicBezTo>
                    <a:pt x="7372" y="4570"/>
                    <a:pt x="8473" y="4270"/>
                    <a:pt x="9540" y="3903"/>
                  </a:cubicBezTo>
                  <a:cubicBezTo>
                    <a:pt x="11108" y="3436"/>
                    <a:pt x="12642" y="2802"/>
                    <a:pt x="14210" y="2402"/>
                  </a:cubicBezTo>
                  <a:cubicBezTo>
                    <a:pt x="14515" y="2322"/>
                    <a:pt x="14826" y="2283"/>
                    <a:pt x="15133" y="2283"/>
                  </a:cubicBezTo>
                  <a:cubicBezTo>
                    <a:pt x="16237" y="2283"/>
                    <a:pt x="17309" y="2782"/>
                    <a:pt x="18013" y="3669"/>
                  </a:cubicBezTo>
                  <a:cubicBezTo>
                    <a:pt x="18380" y="4070"/>
                    <a:pt x="18713" y="4437"/>
                    <a:pt x="19047" y="4870"/>
                  </a:cubicBezTo>
                  <a:cubicBezTo>
                    <a:pt x="20782" y="6972"/>
                    <a:pt x="22716" y="8906"/>
                    <a:pt x="25351" y="9940"/>
                  </a:cubicBezTo>
                  <a:cubicBezTo>
                    <a:pt x="25983" y="10204"/>
                    <a:pt x="26660" y="10338"/>
                    <a:pt x="27341" y="10338"/>
                  </a:cubicBezTo>
                  <a:cubicBezTo>
                    <a:pt x="27954" y="10338"/>
                    <a:pt x="28569" y="10229"/>
                    <a:pt x="29154" y="10007"/>
                  </a:cubicBezTo>
                  <a:cubicBezTo>
                    <a:pt x="30455" y="9507"/>
                    <a:pt x="31356" y="8573"/>
                    <a:pt x="32190" y="7539"/>
                  </a:cubicBezTo>
                  <a:cubicBezTo>
                    <a:pt x="32823" y="6738"/>
                    <a:pt x="33457" y="5938"/>
                    <a:pt x="34124" y="5170"/>
                  </a:cubicBezTo>
                  <a:cubicBezTo>
                    <a:pt x="34287" y="4967"/>
                    <a:pt x="34548" y="4851"/>
                    <a:pt x="34810" y="4851"/>
                  </a:cubicBezTo>
                  <a:cubicBezTo>
                    <a:pt x="34979" y="4851"/>
                    <a:pt x="35148" y="4899"/>
                    <a:pt x="35292" y="5004"/>
                  </a:cubicBezTo>
                  <a:cubicBezTo>
                    <a:pt x="35759" y="5304"/>
                    <a:pt x="36259" y="5571"/>
                    <a:pt x="36793" y="5804"/>
                  </a:cubicBezTo>
                  <a:cubicBezTo>
                    <a:pt x="37393" y="6071"/>
                    <a:pt x="38027" y="6204"/>
                    <a:pt x="38661" y="6238"/>
                  </a:cubicBezTo>
                  <a:cubicBezTo>
                    <a:pt x="39795" y="6138"/>
                    <a:pt x="40796" y="5437"/>
                    <a:pt x="41330" y="4437"/>
                  </a:cubicBezTo>
                  <a:cubicBezTo>
                    <a:pt x="42130" y="3002"/>
                    <a:pt x="42764" y="1468"/>
                    <a:pt x="43464" y="0"/>
                  </a:cubicBezTo>
                  <a:lnTo>
                    <a:pt x="37760" y="0"/>
                  </a:lnTo>
                  <a:cubicBezTo>
                    <a:pt x="37960" y="1067"/>
                    <a:pt x="38161" y="2168"/>
                    <a:pt x="38394" y="3236"/>
                  </a:cubicBezTo>
                  <a:cubicBezTo>
                    <a:pt x="38461" y="3503"/>
                    <a:pt x="38528" y="3803"/>
                    <a:pt x="38194" y="3836"/>
                  </a:cubicBezTo>
                  <a:cubicBezTo>
                    <a:pt x="38061" y="3836"/>
                    <a:pt x="37760" y="3603"/>
                    <a:pt x="37727" y="3402"/>
                  </a:cubicBezTo>
                  <a:cubicBezTo>
                    <a:pt x="37460" y="2268"/>
                    <a:pt x="37293" y="1134"/>
                    <a:pt x="37060" y="0"/>
                  </a:cubicBezTo>
                  <a:lnTo>
                    <a:pt x="26285" y="0"/>
                  </a:lnTo>
                  <a:cubicBezTo>
                    <a:pt x="26752" y="2102"/>
                    <a:pt x="27186" y="4170"/>
                    <a:pt x="27686" y="6271"/>
                  </a:cubicBezTo>
                  <a:cubicBezTo>
                    <a:pt x="27787" y="6638"/>
                    <a:pt x="27953" y="6972"/>
                    <a:pt x="28087" y="7305"/>
                  </a:cubicBezTo>
                  <a:cubicBezTo>
                    <a:pt x="28120" y="7472"/>
                    <a:pt x="28120" y="7605"/>
                    <a:pt x="28087" y="7772"/>
                  </a:cubicBezTo>
                  <a:cubicBezTo>
                    <a:pt x="28049" y="7765"/>
                    <a:pt x="28008" y="7762"/>
                    <a:pt x="27966" y="7762"/>
                  </a:cubicBezTo>
                  <a:cubicBezTo>
                    <a:pt x="27891" y="7762"/>
                    <a:pt x="27814" y="7770"/>
                    <a:pt x="27750" y="7770"/>
                  </a:cubicBezTo>
                  <a:cubicBezTo>
                    <a:pt x="27692" y="7770"/>
                    <a:pt x="27644" y="7764"/>
                    <a:pt x="27620" y="7739"/>
                  </a:cubicBezTo>
                  <a:cubicBezTo>
                    <a:pt x="27420" y="7539"/>
                    <a:pt x="27253" y="7272"/>
                    <a:pt x="27186" y="7005"/>
                  </a:cubicBezTo>
                  <a:cubicBezTo>
                    <a:pt x="26786" y="5471"/>
                    <a:pt x="26419" y="3970"/>
                    <a:pt x="26085" y="2435"/>
                  </a:cubicBezTo>
                  <a:cubicBezTo>
                    <a:pt x="25885" y="1635"/>
                    <a:pt x="25718" y="801"/>
                    <a:pt x="25552" y="0"/>
                  </a:cubicBezTo>
                  <a:lnTo>
                    <a:pt x="6605" y="0"/>
                  </a:lnTo>
                  <a:lnTo>
                    <a:pt x="6305" y="2635"/>
                  </a:lnTo>
                  <a:cubicBezTo>
                    <a:pt x="6305" y="2802"/>
                    <a:pt x="6271" y="2969"/>
                    <a:pt x="6238" y="3136"/>
                  </a:cubicBezTo>
                  <a:cubicBezTo>
                    <a:pt x="6104" y="3302"/>
                    <a:pt x="5971" y="3436"/>
                    <a:pt x="5838" y="3569"/>
                  </a:cubicBezTo>
                  <a:cubicBezTo>
                    <a:pt x="5737" y="3369"/>
                    <a:pt x="5571" y="3202"/>
                    <a:pt x="5571" y="3036"/>
                  </a:cubicBezTo>
                  <a:cubicBezTo>
                    <a:pt x="5637" y="2235"/>
                    <a:pt x="5737" y="1434"/>
                    <a:pt x="5838" y="667"/>
                  </a:cubicBezTo>
                  <a:cubicBezTo>
                    <a:pt x="5871" y="434"/>
                    <a:pt x="5871" y="234"/>
                    <a:pt x="590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362;p7"/>
            <p:cNvSpPr/>
            <p:nvPr/>
          </p:nvSpPr>
          <p:spPr>
            <a:xfrm>
              <a:off x="8736844" y="1668"/>
              <a:ext cx="126097" cy="381186"/>
            </a:xfrm>
            <a:custGeom>
              <a:avLst/>
              <a:gdLst/>
              <a:ahLst/>
              <a:cxnLst/>
              <a:rect l="l" t="t" r="r" b="b"/>
              <a:pathLst>
                <a:path w="2570" h="7769" extrusionOk="0">
                  <a:moveTo>
                    <a:pt x="1" y="0"/>
                  </a:moveTo>
                  <a:cubicBezTo>
                    <a:pt x="167" y="801"/>
                    <a:pt x="334" y="1601"/>
                    <a:pt x="534" y="2402"/>
                  </a:cubicBezTo>
                  <a:cubicBezTo>
                    <a:pt x="901" y="3970"/>
                    <a:pt x="1268" y="5471"/>
                    <a:pt x="1635" y="7005"/>
                  </a:cubicBezTo>
                  <a:cubicBezTo>
                    <a:pt x="1735" y="7272"/>
                    <a:pt x="1869" y="7505"/>
                    <a:pt x="2069" y="7739"/>
                  </a:cubicBezTo>
                  <a:cubicBezTo>
                    <a:pt x="2091" y="7761"/>
                    <a:pt x="2135" y="7769"/>
                    <a:pt x="2191" y="7769"/>
                  </a:cubicBezTo>
                  <a:cubicBezTo>
                    <a:pt x="2302" y="7769"/>
                    <a:pt x="2458" y="7739"/>
                    <a:pt x="2569" y="7739"/>
                  </a:cubicBezTo>
                  <a:cubicBezTo>
                    <a:pt x="2569" y="7605"/>
                    <a:pt x="2569" y="7439"/>
                    <a:pt x="2569" y="7305"/>
                  </a:cubicBezTo>
                  <a:cubicBezTo>
                    <a:pt x="2402" y="6972"/>
                    <a:pt x="2269" y="6638"/>
                    <a:pt x="2135" y="6271"/>
                  </a:cubicBezTo>
                  <a:cubicBezTo>
                    <a:pt x="1635" y="4170"/>
                    <a:pt x="1201" y="2102"/>
                    <a:pt x="7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7"/>
            <p:cNvSpPr/>
            <p:nvPr/>
          </p:nvSpPr>
          <p:spPr>
            <a:xfrm>
              <a:off x="9301487" y="1668"/>
              <a:ext cx="72076" cy="188262"/>
            </a:xfrm>
            <a:custGeom>
              <a:avLst/>
              <a:gdLst/>
              <a:ahLst/>
              <a:cxnLst/>
              <a:rect l="l" t="t" r="r" b="b"/>
              <a:pathLst>
                <a:path w="1469" h="3837" extrusionOk="0">
                  <a:moveTo>
                    <a:pt x="1" y="0"/>
                  </a:moveTo>
                  <a:cubicBezTo>
                    <a:pt x="234" y="1134"/>
                    <a:pt x="434" y="2268"/>
                    <a:pt x="668" y="3402"/>
                  </a:cubicBezTo>
                  <a:cubicBezTo>
                    <a:pt x="701" y="3603"/>
                    <a:pt x="1002" y="3836"/>
                    <a:pt x="1135" y="3836"/>
                  </a:cubicBezTo>
                  <a:cubicBezTo>
                    <a:pt x="1469" y="3769"/>
                    <a:pt x="1368" y="3503"/>
                    <a:pt x="1335" y="3236"/>
                  </a:cubicBezTo>
                  <a:cubicBezTo>
                    <a:pt x="1135" y="2168"/>
                    <a:pt x="901" y="1067"/>
                    <a:pt x="7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7"/>
            <p:cNvSpPr/>
            <p:nvPr/>
          </p:nvSpPr>
          <p:spPr>
            <a:xfrm>
              <a:off x="7756469" y="0"/>
              <a:ext cx="50782" cy="175162"/>
            </a:xfrm>
            <a:custGeom>
              <a:avLst/>
              <a:gdLst/>
              <a:ahLst/>
              <a:cxnLst/>
              <a:rect l="l" t="t" r="r" b="b"/>
              <a:pathLst>
                <a:path w="1035" h="3570" extrusionOk="0">
                  <a:moveTo>
                    <a:pt x="334" y="1"/>
                  </a:moveTo>
                  <a:cubicBezTo>
                    <a:pt x="301" y="234"/>
                    <a:pt x="301" y="434"/>
                    <a:pt x="268" y="668"/>
                  </a:cubicBezTo>
                  <a:cubicBezTo>
                    <a:pt x="167" y="1468"/>
                    <a:pt x="67" y="2236"/>
                    <a:pt x="1" y="3036"/>
                  </a:cubicBezTo>
                  <a:cubicBezTo>
                    <a:pt x="1" y="3203"/>
                    <a:pt x="167" y="3403"/>
                    <a:pt x="268" y="3570"/>
                  </a:cubicBezTo>
                  <a:cubicBezTo>
                    <a:pt x="401" y="3436"/>
                    <a:pt x="534" y="3303"/>
                    <a:pt x="634" y="3136"/>
                  </a:cubicBezTo>
                  <a:cubicBezTo>
                    <a:pt x="701" y="3003"/>
                    <a:pt x="735" y="2836"/>
                    <a:pt x="735" y="2669"/>
                  </a:cubicBezTo>
                  <a:lnTo>
                    <a:pt x="1035" y="34"/>
                  </a:lnTo>
                  <a:lnTo>
                    <a:pt x="33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sp>
        <p:nvSpPr>
          <p:cNvPr id="365" name="Google Shape;365;p7"/>
          <p:cNvSpPr/>
          <p:nvPr/>
        </p:nvSpPr>
        <p:spPr>
          <a:xfrm>
            <a:off x="1032101" y="6662723"/>
            <a:ext cx="102773" cy="72912"/>
          </a:xfrm>
          <a:custGeom>
            <a:avLst/>
            <a:gdLst/>
            <a:ahLst/>
            <a:cxnLst/>
            <a:rect l="l" t="t" r="r" b="b"/>
            <a:pathLst>
              <a:path w="2169" h="1535" extrusionOk="0">
                <a:moveTo>
                  <a:pt x="934" y="0"/>
                </a:moveTo>
                <a:cubicBezTo>
                  <a:pt x="334" y="0"/>
                  <a:pt x="0" y="334"/>
                  <a:pt x="0" y="801"/>
                </a:cubicBezTo>
                <a:cubicBezTo>
                  <a:pt x="34" y="1234"/>
                  <a:pt x="367" y="1535"/>
                  <a:pt x="968" y="1535"/>
                </a:cubicBezTo>
                <a:cubicBezTo>
                  <a:pt x="1701" y="1535"/>
                  <a:pt x="2168" y="1001"/>
                  <a:pt x="1935" y="434"/>
                </a:cubicBezTo>
                <a:cubicBezTo>
                  <a:pt x="1735" y="0"/>
                  <a:pt x="1368" y="0"/>
                  <a:pt x="934" y="0"/>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7784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4"/>
        </a:solidFill>
        <a:effectLst/>
      </p:bgPr>
    </p:bg>
    <p:spTree>
      <p:nvGrpSpPr>
        <p:cNvPr id="1" name="Shape 477"/>
        <p:cNvGrpSpPr/>
        <p:nvPr/>
      </p:nvGrpSpPr>
      <p:grpSpPr>
        <a:xfrm>
          <a:off x="0" y="0"/>
          <a:ext cx="0" cy="0"/>
          <a:chOff x="0" y="0"/>
          <a:chExt cx="0" cy="0"/>
        </a:xfrm>
      </p:grpSpPr>
      <p:sp>
        <p:nvSpPr>
          <p:cNvPr id="478" name="Google Shape;478;p9"/>
          <p:cNvSpPr/>
          <p:nvPr/>
        </p:nvSpPr>
        <p:spPr>
          <a:xfrm>
            <a:off x="6854800" y="1506869"/>
            <a:ext cx="701237" cy="1092516"/>
          </a:xfrm>
          <a:custGeom>
            <a:avLst/>
            <a:gdLst/>
            <a:ahLst/>
            <a:cxnLst/>
            <a:rect l="l" t="t" r="r" b="b"/>
            <a:pathLst>
              <a:path w="12793" h="19882" extrusionOk="0">
                <a:moveTo>
                  <a:pt x="579" y="1"/>
                </a:moveTo>
                <a:cubicBezTo>
                  <a:pt x="281" y="1"/>
                  <a:pt x="1" y="255"/>
                  <a:pt x="50" y="601"/>
                </a:cubicBezTo>
                <a:cubicBezTo>
                  <a:pt x="50" y="1035"/>
                  <a:pt x="150" y="1468"/>
                  <a:pt x="284" y="1869"/>
                </a:cubicBezTo>
                <a:cubicBezTo>
                  <a:pt x="784" y="3437"/>
                  <a:pt x="1885" y="4604"/>
                  <a:pt x="3052" y="5705"/>
                </a:cubicBezTo>
                <a:cubicBezTo>
                  <a:pt x="4187" y="6706"/>
                  <a:pt x="5187" y="7873"/>
                  <a:pt x="5955" y="9207"/>
                </a:cubicBezTo>
                <a:cubicBezTo>
                  <a:pt x="6922" y="10942"/>
                  <a:pt x="7923" y="12643"/>
                  <a:pt x="8923" y="14344"/>
                </a:cubicBezTo>
                <a:cubicBezTo>
                  <a:pt x="9390" y="15212"/>
                  <a:pt x="9857" y="16112"/>
                  <a:pt x="10324" y="16980"/>
                </a:cubicBezTo>
                <a:cubicBezTo>
                  <a:pt x="10358" y="17046"/>
                  <a:pt x="10391" y="17080"/>
                  <a:pt x="10391" y="17113"/>
                </a:cubicBezTo>
                <a:lnTo>
                  <a:pt x="10291" y="17046"/>
                </a:lnTo>
                <a:lnTo>
                  <a:pt x="8690" y="15679"/>
                </a:lnTo>
                <a:cubicBezTo>
                  <a:pt x="8223" y="15378"/>
                  <a:pt x="7756" y="15011"/>
                  <a:pt x="7255" y="14711"/>
                </a:cubicBezTo>
                <a:cubicBezTo>
                  <a:pt x="6388" y="14144"/>
                  <a:pt x="5488" y="13577"/>
                  <a:pt x="4554" y="13110"/>
                </a:cubicBezTo>
                <a:cubicBezTo>
                  <a:pt x="4397" y="13032"/>
                  <a:pt x="4260" y="12994"/>
                  <a:pt x="4145" y="12994"/>
                </a:cubicBezTo>
                <a:cubicBezTo>
                  <a:pt x="3821" y="12994"/>
                  <a:pt x="3670" y="13293"/>
                  <a:pt x="3720" y="13811"/>
                </a:cubicBezTo>
                <a:cubicBezTo>
                  <a:pt x="4420" y="14511"/>
                  <a:pt x="5187" y="15212"/>
                  <a:pt x="5988" y="15812"/>
                </a:cubicBezTo>
                <a:cubicBezTo>
                  <a:pt x="7622" y="16946"/>
                  <a:pt x="9324" y="17980"/>
                  <a:pt x="10991" y="19048"/>
                </a:cubicBezTo>
                <a:cubicBezTo>
                  <a:pt x="11325" y="19315"/>
                  <a:pt x="11592" y="19581"/>
                  <a:pt x="11859" y="19882"/>
                </a:cubicBezTo>
                <a:cubicBezTo>
                  <a:pt x="12192" y="18981"/>
                  <a:pt x="12493" y="18047"/>
                  <a:pt x="12793" y="17113"/>
                </a:cubicBezTo>
                <a:cubicBezTo>
                  <a:pt x="12726" y="16079"/>
                  <a:pt x="12659" y="15045"/>
                  <a:pt x="12559" y="14011"/>
                </a:cubicBezTo>
                <a:cubicBezTo>
                  <a:pt x="12392" y="12877"/>
                  <a:pt x="12192" y="11742"/>
                  <a:pt x="11992" y="10608"/>
                </a:cubicBezTo>
                <a:cubicBezTo>
                  <a:pt x="11931" y="10302"/>
                  <a:pt x="11785" y="9967"/>
                  <a:pt x="11425" y="9967"/>
                </a:cubicBezTo>
                <a:cubicBezTo>
                  <a:pt x="11393" y="9967"/>
                  <a:pt x="11360" y="9969"/>
                  <a:pt x="11325" y="9975"/>
                </a:cubicBezTo>
                <a:cubicBezTo>
                  <a:pt x="10891" y="10008"/>
                  <a:pt x="10825" y="10408"/>
                  <a:pt x="10825" y="10742"/>
                </a:cubicBezTo>
                <a:cubicBezTo>
                  <a:pt x="10725" y="11342"/>
                  <a:pt x="10725" y="11943"/>
                  <a:pt x="10758" y="12543"/>
                </a:cubicBezTo>
                <a:cubicBezTo>
                  <a:pt x="10958" y="13977"/>
                  <a:pt x="11225" y="15412"/>
                  <a:pt x="11458" y="16846"/>
                </a:cubicBezTo>
                <a:cubicBezTo>
                  <a:pt x="11492" y="17046"/>
                  <a:pt x="11525" y="17246"/>
                  <a:pt x="11525" y="17447"/>
                </a:cubicBezTo>
                <a:cubicBezTo>
                  <a:pt x="10625" y="15945"/>
                  <a:pt x="9791" y="14478"/>
                  <a:pt x="8990" y="12977"/>
                </a:cubicBezTo>
                <a:cubicBezTo>
                  <a:pt x="8923" y="12843"/>
                  <a:pt x="8923" y="12710"/>
                  <a:pt x="8890" y="12576"/>
                </a:cubicBezTo>
                <a:cubicBezTo>
                  <a:pt x="8823" y="11676"/>
                  <a:pt x="8790" y="10775"/>
                  <a:pt x="8623" y="9908"/>
                </a:cubicBezTo>
                <a:cubicBezTo>
                  <a:pt x="8290" y="8107"/>
                  <a:pt x="7889" y="6305"/>
                  <a:pt x="7522" y="4471"/>
                </a:cubicBezTo>
                <a:cubicBezTo>
                  <a:pt x="7322" y="3970"/>
                  <a:pt x="7089" y="3470"/>
                  <a:pt x="6855" y="2970"/>
                </a:cubicBezTo>
                <a:cubicBezTo>
                  <a:pt x="6746" y="2735"/>
                  <a:pt x="6526" y="2618"/>
                  <a:pt x="6310" y="2618"/>
                </a:cubicBezTo>
                <a:cubicBezTo>
                  <a:pt x="6066" y="2618"/>
                  <a:pt x="5825" y="2768"/>
                  <a:pt x="5754" y="3070"/>
                </a:cubicBezTo>
                <a:cubicBezTo>
                  <a:pt x="5654" y="3303"/>
                  <a:pt x="5621" y="3537"/>
                  <a:pt x="5621" y="3803"/>
                </a:cubicBezTo>
                <a:lnTo>
                  <a:pt x="5621" y="5204"/>
                </a:lnTo>
                <a:cubicBezTo>
                  <a:pt x="5788" y="6138"/>
                  <a:pt x="5988" y="7039"/>
                  <a:pt x="6188" y="8006"/>
                </a:cubicBezTo>
                <a:cubicBezTo>
                  <a:pt x="6221" y="8073"/>
                  <a:pt x="6255" y="8107"/>
                  <a:pt x="6255" y="8140"/>
                </a:cubicBezTo>
                <a:cubicBezTo>
                  <a:pt x="6255" y="8173"/>
                  <a:pt x="6221" y="8207"/>
                  <a:pt x="6188" y="8240"/>
                </a:cubicBezTo>
                <a:cubicBezTo>
                  <a:pt x="6155" y="8207"/>
                  <a:pt x="6155" y="8173"/>
                  <a:pt x="6121" y="8107"/>
                </a:cubicBezTo>
                <a:cubicBezTo>
                  <a:pt x="6121" y="8073"/>
                  <a:pt x="6155" y="8040"/>
                  <a:pt x="6188" y="8006"/>
                </a:cubicBezTo>
                <a:lnTo>
                  <a:pt x="6188" y="8006"/>
                </a:lnTo>
                <a:lnTo>
                  <a:pt x="6055" y="8073"/>
                </a:lnTo>
                <a:cubicBezTo>
                  <a:pt x="5721" y="7506"/>
                  <a:pt x="5354" y="6972"/>
                  <a:pt x="5021" y="6439"/>
                </a:cubicBezTo>
                <a:cubicBezTo>
                  <a:pt x="3953" y="4604"/>
                  <a:pt x="2886" y="2803"/>
                  <a:pt x="1785" y="1001"/>
                </a:cubicBezTo>
                <a:cubicBezTo>
                  <a:pt x="1551" y="635"/>
                  <a:pt x="1251" y="334"/>
                  <a:pt x="884" y="101"/>
                </a:cubicBezTo>
                <a:cubicBezTo>
                  <a:pt x="789" y="32"/>
                  <a:pt x="683" y="1"/>
                  <a:pt x="579" y="1"/>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nvGrpSpPr>
          <p:cNvPr id="479" name="Google Shape;479;p9"/>
          <p:cNvGrpSpPr/>
          <p:nvPr/>
        </p:nvGrpSpPr>
        <p:grpSpPr>
          <a:xfrm flipH="1">
            <a:off x="8589570" y="3732388"/>
            <a:ext cx="1376061" cy="919475"/>
            <a:chOff x="6327700" y="2580803"/>
            <a:chExt cx="1362219" cy="907973"/>
          </a:xfrm>
        </p:grpSpPr>
        <p:sp>
          <p:nvSpPr>
            <p:cNvPr id="480" name="Google Shape;480;p9"/>
            <p:cNvSpPr/>
            <p:nvPr/>
          </p:nvSpPr>
          <p:spPr>
            <a:xfrm flipH="1">
              <a:off x="6485848" y="2580803"/>
              <a:ext cx="1204071" cy="867656"/>
            </a:xfrm>
            <a:custGeom>
              <a:avLst/>
              <a:gdLst/>
              <a:ahLst/>
              <a:cxnLst/>
              <a:rect l="l" t="t" r="r" b="b"/>
              <a:pathLst>
                <a:path w="18547" h="13365" extrusionOk="0">
                  <a:moveTo>
                    <a:pt x="16679" y="3991"/>
                  </a:moveTo>
                  <a:cubicBezTo>
                    <a:pt x="16712" y="4158"/>
                    <a:pt x="16846" y="4325"/>
                    <a:pt x="16812" y="4458"/>
                  </a:cubicBezTo>
                  <a:cubicBezTo>
                    <a:pt x="16579" y="5359"/>
                    <a:pt x="16312" y="6293"/>
                    <a:pt x="15979" y="7160"/>
                  </a:cubicBezTo>
                  <a:cubicBezTo>
                    <a:pt x="15945" y="7327"/>
                    <a:pt x="15678" y="7427"/>
                    <a:pt x="15545" y="7527"/>
                  </a:cubicBezTo>
                  <a:lnTo>
                    <a:pt x="15278" y="7127"/>
                  </a:lnTo>
                  <a:cubicBezTo>
                    <a:pt x="15612" y="6126"/>
                    <a:pt x="15912" y="5159"/>
                    <a:pt x="16212" y="4225"/>
                  </a:cubicBezTo>
                  <a:cubicBezTo>
                    <a:pt x="16245" y="4091"/>
                    <a:pt x="16512" y="4058"/>
                    <a:pt x="16679" y="3991"/>
                  </a:cubicBezTo>
                  <a:close/>
                  <a:moveTo>
                    <a:pt x="11008" y="3157"/>
                  </a:moveTo>
                  <a:cubicBezTo>
                    <a:pt x="11108" y="3257"/>
                    <a:pt x="11242" y="3391"/>
                    <a:pt x="11275" y="3424"/>
                  </a:cubicBezTo>
                  <a:lnTo>
                    <a:pt x="11275" y="3457"/>
                  </a:lnTo>
                  <a:cubicBezTo>
                    <a:pt x="11175" y="4725"/>
                    <a:pt x="11042" y="5859"/>
                    <a:pt x="10908" y="6993"/>
                  </a:cubicBezTo>
                  <a:cubicBezTo>
                    <a:pt x="10908" y="7293"/>
                    <a:pt x="10875" y="7560"/>
                    <a:pt x="10842" y="7861"/>
                  </a:cubicBezTo>
                  <a:cubicBezTo>
                    <a:pt x="10812" y="8069"/>
                    <a:pt x="10782" y="8410"/>
                    <a:pt x="10515" y="8410"/>
                  </a:cubicBezTo>
                  <a:cubicBezTo>
                    <a:pt x="10483" y="8410"/>
                    <a:pt x="10447" y="8405"/>
                    <a:pt x="10408" y="8394"/>
                  </a:cubicBezTo>
                  <a:cubicBezTo>
                    <a:pt x="10308" y="8394"/>
                    <a:pt x="10174" y="8027"/>
                    <a:pt x="10174" y="7794"/>
                  </a:cubicBezTo>
                  <a:cubicBezTo>
                    <a:pt x="10208" y="7060"/>
                    <a:pt x="10308" y="6293"/>
                    <a:pt x="10375" y="5526"/>
                  </a:cubicBezTo>
                  <a:cubicBezTo>
                    <a:pt x="10441" y="4858"/>
                    <a:pt x="10475" y="4258"/>
                    <a:pt x="10575" y="3624"/>
                  </a:cubicBezTo>
                  <a:cubicBezTo>
                    <a:pt x="10608" y="3457"/>
                    <a:pt x="10875" y="3324"/>
                    <a:pt x="11008" y="3157"/>
                  </a:cubicBezTo>
                  <a:close/>
                  <a:moveTo>
                    <a:pt x="1835" y="6860"/>
                  </a:moveTo>
                  <a:cubicBezTo>
                    <a:pt x="1968" y="6927"/>
                    <a:pt x="2102" y="7027"/>
                    <a:pt x="2202" y="7127"/>
                  </a:cubicBezTo>
                  <a:cubicBezTo>
                    <a:pt x="2302" y="7293"/>
                    <a:pt x="2369" y="7460"/>
                    <a:pt x="2402" y="7627"/>
                  </a:cubicBezTo>
                  <a:cubicBezTo>
                    <a:pt x="2702" y="8628"/>
                    <a:pt x="3003" y="9595"/>
                    <a:pt x="3303" y="10562"/>
                  </a:cubicBezTo>
                  <a:cubicBezTo>
                    <a:pt x="3336" y="10696"/>
                    <a:pt x="3369" y="10829"/>
                    <a:pt x="3436" y="11029"/>
                  </a:cubicBezTo>
                  <a:cubicBezTo>
                    <a:pt x="3369" y="11096"/>
                    <a:pt x="3269" y="11296"/>
                    <a:pt x="3169" y="11296"/>
                  </a:cubicBezTo>
                  <a:cubicBezTo>
                    <a:pt x="3003" y="11263"/>
                    <a:pt x="2836" y="11196"/>
                    <a:pt x="2736" y="11063"/>
                  </a:cubicBezTo>
                  <a:cubicBezTo>
                    <a:pt x="2602" y="10696"/>
                    <a:pt x="2469" y="10362"/>
                    <a:pt x="2402" y="9995"/>
                  </a:cubicBezTo>
                  <a:cubicBezTo>
                    <a:pt x="2169" y="9228"/>
                    <a:pt x="1902" y="8461"/>
                    <a:pt x="1702" y="7660"/>
                  </a:cubicBezTo>
                  <a:cubicBezTo>
                    <a:pt x="1635" y="7560"/>
                    <a:pt x="1602" y="7427"/>
                    <a:pt x="1602" y="7293"/>
                  </a:cubicBezTo>
                  <a:cubicBezTo>
                    <a:pt x="1668" y="7127"/>
                    <a:pt x="1735" y="6993"/>
                    <a:pt x="1835" y="6860"/>
                  </a:cubicBezTo>
                  <a:close/>
                  <a:moveTo>
                    <a:pt x="5471" y="4091"/>
                  </a:moveTo>
                  <a:cubicBezTo>
                    <a:pt x="5638" y="4191"/>
                    <a:pt x="5871" y="4291"/>
                    <a:pt x="5871" y="4425"/>
                  </a:cubicBezTo>
                  <a:cubicBezTo>
                    <a:pt x="6272" y="6693"/>
                    <a:pt x="6638" y="8928"/>
                    <a:pt x="7005" y="11163"/>
                  </a:cubicBezTo>
                  <a:lnTo>
                    <a:pt x="7005" y="11363"/>
                  </a:lnTo>
                  <a:lnTo>
                    <a:pt x="6705" y="11697"/>
                  </a:lnTo>
                  <a:cubicBezTo>
                    <a:pt x="6572" y="11563"/>
                    <a:pt x="6372" y="11430"/>
                    <a:pt x="6338" y="11263"/>
                  </a:cubicBezTo>
                  <a:cubicBezTo>
                    <a:pt x="6038" y="9595"/>
                    <a:pt x="5771" y="7894"/>
                    <a:pt x="5504" y="6226"/>
                  </a:cubicBezTo>
                  <a:cubicBezTo>
                    <a:pt x="5404" y="5659"/>
                    <a:pt x="5304" y="5125"/>
                    <a:pt x="5237" y="4558"/>
                  </a:cubicBezTo>
                  <a:cubicBezTo>
                    <a:pt x="5237" y="4391"/>
                    <a:pt x="5404" y="4225"/>
                    <a:pt x="5471" y="4091"/>
                  </a:cubicBezTo>
                  <a:close/>
                  <a:moveTo>
                    <a:pt x="12105" y="1"/>
                  </a:moveTo>
                  <a:cubicBezTo>
                    <a:pt x="11623" y="1"/>
                    <a:pt x="11176" y="258"/>
                    <a:pt x="10975" y="689"/>
                  </a:cubicBezTo>
                  <a:cubicBezTo>
                    <a:pt x="10375" y="1589"/>
                    <a:pt x="9841" y="2523"/>
                    <a:pt x="9340" y="3457"/>
                  </a:cubicBezTo>
                  <a:cubicBezTo>
                    <a:pt x="9107" y="4024"/>
                    <a:pt x="8873" y="4592"/>
                    <a:pt x="8707" y="5192"/>
                  </a:cubicBezTo>
                  <a:cubicBezTo>
                    <a:pt x="8506" y="4792"/>
                    <a:pt x="8373" y="4458"/>
                    <a:pt x="8206" y="4091"/>
                  </a:cubicBezTo>
                  <a:cubicBezTo>
                    <a:pt x="8073" y="3758"/>
                    <a:pt x="7906" y="3391"/>
                    <a:pt x="7706" y="3057"/>
                  </a:cubicBezTo>
                  <a:cubicBezTo>
                    <a:pt x="7472" y="2623"/>
                    <a:pt x="7172" y="2223"/>
                    <a:pt x="6805" y="1856"/>
                  </a:cubicBezTo>
                  <a:cubicBezTo>
                    <a:pt x="6499" y="1564"/>
                    <a:pt x="6175" y="1423"/>
                    <a:pt x="5871" y="1423"/>
                  </a:cubicBezTo>
                  <a:cubicBezTo>
                    <a:pt x="5445" y="1423"/>
                    <a:pt x="5057" y="1698"/>
                    <a:pt x="4804" y="2223"/>
                  </a:cubicBezTo>
                  <a:cubicBezTo>
                    <a:pt x="4537" y="2924"/>
                    <a:pt x="4303" y="3624"/>
                    <a:pt x="4170" y="4358"/>
                  </a:cubicBezTo>
                  <a:cubicBezTo>
                    <a:pt x="4070" y="4958"/>
                    <a:pt x="4003" y="5526"/>
                    <a:pt x="3970" y="6126"/>
                  </a:cubicBezTo>
                  <a:cubicBezTo>
                    <a:pt x="3770" y="5892"/>
                    <a:pt x="3670" y="5759"/>
                    <a:pt x="3536" y="5626"/>
                  </a:cubicBezTo>
                  <a:cubicBezTo>
                    <a:pt x="3203" y="5159"/>
                    <a:pt x="2802" y="4758"/>
                    <a:pt x="2402" y="4391"/>
                  </a:cubicBezTo>
                  <a:cubicBezTo>
                    <a:pt x="2155" y="4144"/>
                    <a:pt x="1838" y="4030"/>
                    <a:pt x="1525" y="4030"/>
                  </a:cubicBezTo>
                  <a:cubicBezTo>
                    <a:pt x="993" y="4030"/>
                    <a:pt x="469" y="4359"/>
                    <a:pt x="301" y="4925"/>
                  </a:cubicBezTo>
                  <a:cubicBezTo>
                    <a:pt x="100" y="5492"/>
                    <a:pt x="0" y="6059"/>
                    <a:pt x="34" y="6660"/>
                  </a:cubicBezTo>
                  <a:cubicBezTo>
                    <a:pt x="201" y="8461"/>
                    <a:pt x="701" y="10229"/>
                    <a:pt x="1501" y="11863"/>
                  </a:cubicBezTo>
                  <a:cubicBezTo>
                    <a:pt x="1735" y="12497"/>
                    <a:pt x="2369" y="12931"/>
                    <a:pt x="3036" y="12931"/>
                  </a:cubicBezTo>
                  <a:cubicBezTo>
                    <a:pt x="3903" y="12998"/>
                    <a:pt x="4804" y="13164"/>
                    <a:pt x="5671" y="13198"/>
                  </a:cubicBezTo>
                  <a:cubicBezTo>
                    <a:pt x="7372" y="13264"/>
                    <a:pt x="9040" y="13331"/>
                    <a:pt x="10708" y="13364"/>
                  </a:cubicBezTo>
                  <a:cubicBezTo>
                    <a:pt x="10641" y="12430"/>
                    <a:pt x="10608" y="11463"/>
                    <a:pt x="10608" y="10529"/>
                  </a:cubicBezTo>
                  <a:cubicBezTo>
                    <a:pt x="10575" y="10462"/>
                    <a:pt x="10575" y="10396"/>
                    <a:pt x="10608" y="10329"/>
                  </a:cubicBezTo>
                  <a:cubicBezTo>
                    <a:pt x="10708" y="9829"/>
                    <a:pt x="10842" y="9262"/>
                    <a:pt x="11442" y="9128"/>
                  </a:cubicBezTo>
                  <a:cubicBezTo>
                    <a:pt x="11543" y="9100"/>
                    <a:pt x="11636" y="9087"/>
                    <a:pt x="11723" y="9087"/>
                  </a:cubicBezTo>
                  <a:cubicBezTo>
                    <a:pt x="12153" y="9087"/>
                    <a:pt x="12426" y="9407"/>
                    <a:pt x="12676" y="9795"/>
                  </a:cubicBezTo>
                  <a:cubicBezTo>
                    <a:pt x="12976" y="10262"/>
                    <a:pt x="13277" y="10729"/>
                    <a:pt x="13610" y="11230"/>
                  </a:cubicBezTo>
                  <a:cubicBezTo>
                    <a:pt x="13977" y="10562"/>
                    <a:pt x="14311" y="9895"/>
                    <a:pt x="14678" y="9262"/>
                  </a:cubicBezTo>
                  <a:cubicBezTo>
                    <a:pt x="14811" y="9061"/>
                    <a:pt x="14944" y="8861"/>
                    <a:pt x="15111" y="8694"/>
                  </a:cubicBezTo>
                  <a:cubicBezTo>
                    <a:pt x="15305" y="8471"/>
                    <a:pt x="15579" y="8360"/>
                    <a:pt x="15852" y="8360"/>
                  </a:cubicBezTo>
                  <a:cubicBezTo>
                    <a:pt x="16190" y="8360"/>
                    <a:pt x="16528" y="8529"/>
                    <a:pt x="16712" y="8861"/>
                  </a:cubicBezTo>
                  <a:cubicBezTo>
                    <a:pt x="16979" y="9328"/>
                    <a:pt x="17213" y="9795"/>
                    <a:pt x="17446" y="10296"/>
                  </a:cubicBezTo>
                  <a:cubicBezTo>
                    <a:pt x="17746" y="9962"/>
                    <a:pt x="18047" y="9662"/>
                    <a:pt x="18314" y="9328"/>
                  </a:cubicBezTo>
                  <a:cubicBezTo>
                    <a:pt x="18247" y="9161"/>
                    <a:pt x="18247" y="8995"/>
                    <a:pt x="18213" y="8828"/>
                  </a:cubicBezTo>
                  <a:cubicBezTo>
                    <a:pt x="18280" y="8094"/>
                    <a:pt x="18414" y="7394"/>
                    <a:pt x="18447" y="6660"/>
                  </a:cubicBezTo>
                  <a:cubicBezTo>
                    <a:pt x="18514" y="5626"/>
                    <a:pt x="18547" y="4592"/>
                    <a:pt x="18514" y="3557"/>
                  </a:cubicBezTo>
                  <a:cubicBezTo>
                    <a:pt x="18440" y="2747"/>
                    <a:pt x="17933" y="2262"/>
                    <a:pt x="17257" y="2262"/>
                  </a:cubicBezTo>
                  <a:cubicBezTo>
                    <a:pt x="17015" y="2262"/>
                    <a:pt x="16752" y="2325"/>
                    <a:pt x="16479" y="2457"/>
                  </a:cubicBezTo>
                  <a:cubicBezTo>
                    <a:pt x="16312" y="2523"/>
                    <a:pt x="16145" y="2623"/>
                    <a:pt x="16012" y="2724"/>
                  </a:cubicBezTo>
                  <a:cubicBezTo>
                    <a:pt x="15411" y="3257"/>
                    <a:pt x="14844" y="3824"/>
                    <a:pt x="14244" y="4391"/>
                  </a:cubicBezTo>
                  <a:cubicBezTo>
                    <a:pt x="14077" y="4592"/>
                    <a:pt x="13944" y="4792"/>
                    <a:pt x="13744" y="5025"/>
                  </a:cubicBezTo>
                  <a:cubicBezTo>
                    <a:pt x="13710" y="4825"/>
                    <a:pt x="13677" y="4692"/>
                    <a:pt x="13677" y="4592"/>
                  </a:cubicBezTo>
                  <a:cubicBezTo>
                    <a:pt x="13543" y="3457"/>
                    <a:pt x="13443" y="2357"/>
                    <a:pt x="13277" y="1256"/>
                  </a:cubicBezTo>
                  <a:cubicBezTo>
                    <a:pt x="13177" y="722"/>
                    <a:pt x="12943" y="188"/>
                    <a:pt x="12343" y="22"/>
                  </a:cubicBezTo>
                  <a:cubicBezTo>
                    <a:pt x="12263" y="8"/>
                    <a:pt x="12184" y="1"/>
                    <a:pt x="1210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81" name="Google Shape;481;p9"/>
            <p:cNvSpPr/>
            <p:nvPr/>
          </p:nvSpPr>
          <p:spPr>
            <a:xfrm flipH="1">
              <a:off x="6327700" y="3121393"/>
              <a:ext cx="677895" cy="367382"/>
            </a:xfrm>
            <a:custGeom>
              <a:avLst/>
              <a:gdLst/>
              <a:ahLst/>
              <a:cxnLst/>
              <a:rect l="l" t="t" r="r" b="b"/>
              <a:pathLst>
                <a:path w="10442" h="5659" extrusionOk="0">
                  <a:moveTo>
                    <a:pt x="5278" y="0"/>
                  </a:moveTo>
                  <a:cubicBezTo>
                    <a:pt x="5005" y="0"/>
                    <a:pt x="4731" y="110"/>
                    <a:pt x="4537" y="334"/>
                  </a:cubicBezTo>
                  <a:cubicBezTo>
                    <a:pt x="4370" y="501"/>
                    <a:pt x="4237" y="701"/>
                    <a:pt x="4103" y="901"/>
                  </a:cubicBezTo>
                  <a:cubicBezTo>
                    <a:pt x="3736" y="1535"/>
                    <a:pt x="3403" y="2202"/>
                    <a:pt x="3036" y="2869"/>
                  </a:cubicBezTo>
                  <a:cubicBezTo>
                    <a:pt x="2702" y="2369"/>
                    <a:pt x="2402" y="1902"/>
                    <a:pt x="2102" y="1435"/>
                  </a:cubicBezTo>
                  <a:cubicBezTo>
                    <a:pt x="1849" y="1070"/>
                    <a:pt x="1573" y="729"/>
                    <a:pt x="1135" y="729"/>
                  </a:cubicBezTo>
                  <a:cubicBezTo>
                    <a:pt x="1052" y="729"/>
                    <a:pt x="963" y="741"/>
                    <a:pt x="868" y="768"/>
                  </a:cubicBezTo>
                  <a:cubicBezTo>
                    <a:pt x="267" y="901"/>
                    <a:pt x="167" y="1468"/>
                    <a:pt x="34" y="1969"/>
                  </a:cubicBezTo>
                  <a:cubicBezTo>
                    <a:pt x="0" y="2035"/>
                    <a:pt x="0" y="2102"/>
                    <a:pt x="34" y="2169"/>
                  </a:cubicBezTo>
                  <a:cubicBezTo>
                    <a:pt x="67" y="3136"/>
                    <a:pt x="100" y="4103"/>
                    <a:pt x="167" y="5037"/>
                  </a:cubicBezTo>
                  <a:cubicBezTo>
                    <a:pt x="339" y="5410"/>
                    <a:pt x="732" y="5659"/>
                    <a:pt x="1135" y="5659"/>
                  </a:cubicBezTo>
                  <a:cubicBezTo>
                    <a:pt x="1201" y="5659"/>
                    <a:pt x="1268" y="5652"/>
                    <a:pt x="1335" y="5638"/>
                  </a:cubicBezTo>
                  <a:cubicBezTo>
                    <a:pt x="2535" y="5571"/>
                    <a:pt x="3736" y="5571"/>
                    <a:pt x="4937" y="5571"/>
                  </a:cubicBezTo>
                  <a:cubicBezTo>
                    <a:pt x="6305" y="5571"/>
                    <a:pt x="7672" y="5571"/>
                    <a:pt x="9040" y="5504"/>
                  </a:cubicBezTo>
                  <a:cubicBezTo>
                    <a:pt x="10041" y="5471"/>
                    <a:pt x="10441" y="5071"/>
                    <a:pt x="10441" y="4103"/>
                  </a:cubicBezTo>
                  <a:cubicBezTo>
                    <a:pt x="10441" y="3303"/>
                    <a:pt x="10374" y="2536"/>
                    <a:pt x="10241" y="1768"/>
                  </a:cubicBezTo>
                  <a:cubicBezTo>
                    <a:pt x="10174" y="1135"/>
                    <a:pt x="9974" y="501"/>
                    <a:pt x="9274" y="301"/>
                  </a:cubicBezTo>
                  <a:cubicBezTo>
                    <a:pt x="9158" y="268"/>
                    <a:pt x="9050" y="253"/>
                    <a:pt x="8948" y="253"/>
                  </a:cubicBezTo>
                  <a:cubicBezTo>
                    <a:pt x="8431" y="253"/>
                    <a:pt x="8073" y="634"/>
                    <a:pt x="7739" y="968"/>
                  </a:cubicBezTo>
                  <a:cubicBezTo>
                    <a:pt x="7439" y="1301"/>
                    <a:pt x="7139" y="1602"/>
                    <a:pt x="6872" y="1935"/>
                  </a:cubicBezTo>
                  <a:cubicBezTo>
                    <a:pt x="6638" y="1435"/>
                    <a:pt x="6405" y="968"/>
                    <a:pt x="6138" y="501"/>
                  </a:cubicBezTo>
                  <a:cubicBezTo>
                    <a:pt x="5954" y="169"/>
                    <a:pt x="5616" y="0"/>
                    <a:pt x="52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82" name="Google Shape;482;p9"/>
            <p:cNvSpPr/>
            <p:nvPr/>
          </p:nvSpPr>
          <p:spPr>
            <a:xfrm flipH="1">
              <a:off x="7235088" y="2846391"/>
              <a:ext cx="114843" cy="493782"/>
            </a:xfrm>
            <a:custGeom>
              <a:avLst/>
              <a:gdLst/>
              <a:ahLst/>
              <a:cxnLst/>
              <a:rect l="l" t="t" r="r" b="b"/>
              <a:pathLst>
                <a:path w="1769" h="7606" extrusionOk="0">
                  <a:moveTo>
                    <a:pt x="234" y="0"/>
                  </a:moveTo>
                  <a:cubicBezTo>
                    <a:pt x="134" y="167"/>
                    <a:pt x="0" y="300"/>
                    <a:pt x="0" y="467"/>
                  </a:cubicBezTo>
                  <a:cubicBezTo>
                    <a:pt x="34" y="1034"/>
                    <a:pt x="134" y="1601"/>
                    <a:pt x="234" y="2135"/>
                  </a:cubicBezTo>
                  <a:cubicBezTo>
                    <a:pt x="501" y="3836"/>
                    <a:pt x="768" y="5504"/>
                    <a:pt x="1068" y="7172"/>
                  </a:cubicBezTo>
                  <a:cubicBezTo>
                    <a:pt x="1101" y="7339"/>
                    <a:pt x="1335" y="7472"/>
                    <a:pt x="1468" y="7606"/>
                  </a:cubicBezTo>
                  <a:lnTo>
                    <a:pt x="1768" y="7272"/>
                  </a:lnTo>
                  <a:cubicBezTo>
                    <a:pt x="1768" y="7139"/>
                    <a:pt x="1768" y="7105"/>
                    <a:pt x="1768" y="7072"/>
                  </a:cubicBezTo>
                  <a:cubicBezTo>
                    <a:pt x="1368" y="4837"/>
                    <a:pt x="1001" y="2602"/>
                    <a:pt x="634" y="334"/>
                  </a:cubicBezTo>
                  <a:cubicBezTo>
                    <a:pt x="601" y="200"/>
                    <a:pt x="367" y="100"/>
                    <a:pt x="23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83" name="Google Shape;483;p9"/>
            <p:cNvSpPr/>
            <p:nvPr/>
          </p:nvSpPr>
          <p:spPr>
            <a:xfrm flipH="1">
              <a:off x="6957879" y="2785756"/>
              <a:ext cx="71542" cy="342713"/>
            </a:xfrm>
            <a:custGeom>
              <a:avLst/>
              <a:gdLst/>
              <a:ahLst/>
              <a:cxnLst/>
              <a:rect l="l" t="t" r="r" b="b"/>
              <a:pathLst>
                <a:path w="1102" h="5279" extrusionOk="0">
                  <a:moveTo>
                    <a:pt x="834" y="0"/>
                  </a:moveTo>
                  <a:cubicBezTo>
                    <a:pt x="701" y="167"/>
                    <a:pt x="467" y="300"/>
                    <a:pt x="434" y="467"/>
                  </a:cubicBezTo>
                  <a:cubicBezTo>
                    <a:pt x="334" y="1101"/>
                    <a:pt x="301" y="1735"/>
                    <a:pt x="234" y="2369"/>
                  </a:cubicBezTo>
                  <a:cubicBezTo>
                    <a:pt x="134" y="3136"/>
                    <a:pt x="67" y="3903"/>
                    <a:pt x="0" y="4637"/>
                  </a:cubicBezTo>
                  <a:cubicBezTo>
                    <a:pt x="0" y="4870"/>
                    <a:pt x="134" y="5237"/>
                    <a:pt x="267" y="5271"/>
                  </a:cubicBezTo>
                  <a:cubicBezTo>
                    <a:pt x="295" y="5276"/>
                    <a:pt x="320" y="5278"/>
                    <a:pt x="344" y="5278"/>
                  </a:cubicBezTo>
                  <a:cubicBezTo>
                    <a:pt x="634" y="5278"/>
                    <a:pt x="637" y="4919"/>
                    <a:pt x="668" y="4704"/>
                  </a:cubicBezTo>
                  <a:cubicBezTo>
                    <a:pt x="701" y="4403"/>
                    <a:pt x="734" y="4136"/>
                    <a:pt x="768" y="3836"/>
                  </a:cubicBezTo>
                  <a:cubicBezTo>
                    <a:pt x="868" y="2702"/>
                    <a:pt x="1001" y="1568"/>
                    <a:pt x="1101" y="300"/>
                  </a:cubicBezTo>
                  <a:cubicBezTo>
                    <a:pt x="1068" y="234"/>
                    <a:pt x="934" y="134"/>
                    <a:pt x="83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84" name="Google Shape;484;p9"/>
            <p:cNvSpPr/>
            <p:nvPr/>
          </p:nvSpPr>
          <p:spPr>
            <a:xfrm flipH="1">
              <a:off x="7466788" y="3026090"/>
              <a:ext cx="117051" cy="288115"/>
            </a:xfrm>
            <a:custGeom>
              <a:avLst/>
              <a:gdLst/>
              <a:ahLst/>
              <a:cxnLst/>
              <a:rect l="l" t="t" r="r" b="b"/>
              <a:pathLst>
                <a:path w="1803" h="4438" extrusionOk="0">
                  <a:moveTo>
                    <a:pt x="201" y="1"/>
                  </a:moveTo>
                  <a:cubicBezTo>
                    <a:pt x="101" y="134"/>
                    <a:pt x="34" y="268"/>
                    <a:pt x="1" y="434"/>
                  </a:cubicBezTo>
                  <a:cubicBezTo>
                    <a:pt x="1" y="568"/>
                    <a:pt x="1" y="701"/>
                    <a:pt x="68" y="801"/>
                  </a:cubicBezTo>
                  <a:cubicBezTo>
                    <a:pt x="301" y="1602"/>
                    <a:pt x="535" y="2369"/>
                    <a:pt x="768" y="3136"/>
                  </a:cubicBezTo>
                  <a:cubicBezTo>
                    <a:pt x="868" y="3503"/>
                    <a:pt x="968" y="3837"/>
                    <a:pt x="1135" y="4204"/>
                  </a:cubicBezTo>
                  <a:cubicBezTo>
                    <a:pt x="1235" y="4337"/>
                    <a:pt x="1369" y="4404"/>
                    <a:pt x="1535" y="4437"/>
                  </a:cubicBezTo>
                  <a:cubicBezTo>
                    <a:pt x="1635" y="4437"/>
                    <a:pt x="1735" y="4237"/>
                    <a:pt x="1802" y="4170"/>
                  </a:cubicBezTo>
                  <a:cubicBezTo>
                    <a:pt x="1735" y="3970"/>
                    <a:pt x="1702" y="3837"/>
                    <a:pt x="1702" y="3703"/>
                  </a:cubicBezTo>
                  <a:cubicBezTo>
                    <a:pt x="1402" y="2703"/>
                    <a:pt x="1102" y="1735"/>
                    <a:pt x="801" y="768"/>
                  </a:cubicBezTo>
                  <a:cubicBezTo>
                    <a:pt x="735" y="601"/>
                    <a:pt x="668" y="434"/>
                    <a:pt x="601" y="268"/>
                  </a:cubicBezTo>
                  <a:cubicBezTo>
                    <a:pt x="468" y="168"/>
                    <a:pt x="334" y="68"/>
                    <a:pt x="20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85" name="Google Shape;485;p9"/>
            <p:cNvSpPr/>
            <p:nvPr/>
          </p:nvSpPr>
          <p:spPr>
            <a:xfrm flipH="1">
              <a:off x="6594066" y="2839899"/>
              <a:ext cx="104002" cy="229557"/>
            </a:xfrm>
            <a:custGeom>
              <a:avLst/>
              <a:gdLst/>
              <a:ahLst/>
              <a:cxnLst/>
              <a:rect l="l" t="t" r="r" b="b"/>
              <a:pathLst>
                <a:path w="1602" h="3536" extrusionOk="0">
                  <a:moveTo>
                    <a:pt x="1401" y="0"/>
                  </a:moveTo>
                  <a:cubicBezTo>
                    <a:pt x="1268" y="67"/>
                    <a:pt x="1001" y="100"/>
                    <a:pt x="967" y="234"/>
                  </a:cubicBezTo>
                  <a:cubicBezTo>
                    <a:pt x="634" y="1168"/>
                    <a:pt x="334" y="2135"/>
                    <a:pt x="0" y="3136"/>
                  </a:cubicBezTo>
                  <a:lnTo>
                    <a:pt x="267" y="3536"/>
                  </a:lnTo>
                  <a:cubicBezTo>
                    <a:pt x="434" y="3436"/>
                    <a:pt x="667" y="3336"/>
                    <a:pt x="734" y="3202"/>
                  </a:cubicBezTo>
                  <a:cubicBezTo>
                    <a:pt x="1034" y="2302"/>
                    <a:pt x="1301" y="1401"/>
                    <a:pt x="1568" y="467"/>
                  </a:cubicBezTo>
                  <a:cubicBezTo>
                    <a:pt x="1601" y="334"/>
                    <a:pt x="1468" y="167"/>
                    <a:pt x="140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sp>
        <p:nvSpPr>
          <p:cNvPr id="486" name="Google Shape;486;p9"/>
          <p:cNvSpPr txBox="1">
            <a:spLocks noGrp="1"/>
          </p:cNvSpPr>
          <p:nvPr>
            <p:ph type="title"/>
          </p:nvPr>
        </p:nvSpPr>
        <p:spPr>
          <a:xfrm flipH="1">
            <a:off x="2445908" y="2497633"/>
            <a:ext cx="4189211" cy="81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7980">
                <a:solidFill>
                  <a:schemeClr val="accent3"/>
                </a:solidFill>
              </a:defRPr>
            </a:lvl1pPr>
            <a:lvl2pPr lvl="1" algn="ctr" rtl="0">
              <a:spcBef>
                <a:spcPts val="0"/>
              </a:spcBef>
              <a:spcAft>
                <a:spcPts val="0"/>
              </a:spcAft>
              <a:buClr>
                <a:schemeClr val="accent5"/>
              </a:buClr>
              <a:buSzPts val="3600"/>
              <a:buNone/>
              <a:defRPr sz="4788">
                <a:solidFill>
                  <a:schemeClr val="accent5"/>
                </a:solidFill>
              </a:defRPr>
            </a:lvl2pPr>
            <a:lvl3pPr lvl="2" algn="ctr" rtl="0">
              <a:spcBef>
                <a:spcPts val="0"/>
              </a:spcBef>
              <a:spcAft>
                <a:spcPts val="0"/>
              </a:spcAft>
              <a:buClr>
                <a:schemeClr val="accent5"/>
              </a:buClr>
              <a:buSzPts val="3600"/>
              <a:buNone/>
              <a:defRPr sz="4788">
                <a:solidFill>
                  <a:schemeClr val="accent5"/>
                </a:solidFill>
              </a:defRPr>
            </a:lvl3pPr>
            <a:lvl4pPr lvl="3" algn="ctr" rtl="0">
              <a:spcBef>
                <a:spcPts val="0"/>
              </a:spcBef>
              <a:spcAft>
                <a:spcPts val="0"/>
              </a:spcAft>
              <a:buClr>
                <a:schemeClr val="accent5"/>
              </a:buClr>
              <a:buSzPts val="3600"/>
              <a:buNone/>
              <a:defRPr sz="4788">
                <a:solidFill>
                  <a:schemeClr val="accent5"/>
                </a:solidFill>
              </a:defRPr>
            </a:lvl4pPr>
            <a:lvl5pPr lvl="4" algn="ctr" rtl="0">
              <a:spcBef>
                <a:spcPts val="0"/>
              </a:spcBef>
              <a:spcAft>
                <a:spcPts val="0"/>
              </a:spcAft>
              <a:buClr>
                <a:schemeClr val="accent5"/>
              </a:buClr>
              <a:buSzPts val="3600"/>
              <a:buNone/>
              <a:defRPr sz="4788">
                <a:solidFill>
                  <a:schemeClr val="accent5"/>
                </a:solidFill>
              </a:defRPr>
            </a:lvl5pPr>
            <a:lvl6pPr lvl="5" algn="ctr" rtl="0">
              <a:spcBef>
                <a:spcPts val="0"/>
              </a:spcBef>
              <a:spcAft>
                <a:spcPts val="0"/>
              </a:spcAft>
              <a:buClr>
                <a:schemeClr val="accent5"/>
              </a:buClr>
              <a:buSzPts val="3600"/>
              <a:buNone/>
              <a:defRPr sz="4788">
                <a:solidFill>
                  <a:schemeClr val="accent5"/>
                </a:solidFill>
              </a:defRPr>
            </a:lvl6pPr>
            <a:lvl7pPr lvl="6" algn="ctr" rtl="0">
              <a:spcBef>
                <a:spcPts val="0"/>
              </a:spcBef>
              <a:spcAft>
                <a:spcPts val="0"/>
              </a:spcAft>
              <a:buClr>
                <a:schemeClr val="accent5"/>
              </a:buClr>
              <a:buSzPts val="3600"/>
              <a:buNone/>
              <a:defRPr sz="4788">
                <a:solidFill>
                  <a:schemeClr val="accent5"/>
                </a:solidFill>
              </a:defRPr>
            </a:lvl7pPr>
            <a:lvl8pPr lvl="7" algn="ctr" rtl="0">
              <a:spcBef>
                <a:spcPts val="0"/>
              </a:spcBef>
              <a:spcAft>
                <a:spcPts val="0"/>
              </a:spcAft>
              <a:buClr>
                <a:schemeClr val="accent5"/>
              </a:buClr>
              <a:buSzPts val="3600"/>
              <a:buNone/>
              <a:defRPr sz="4788">
                <a:solidFill>
                  <a:schemeClr val="accent5"/>
                </a:solidFill>
              </a:defRPr>
            </a:lvl8pPr>
            <a:lvl9pPr lvl="8" algn="ctr" rtl="0">
              <a:spcBef>
                <a:spcPts val="0"/>
              </a:spcBef>
              <a:spcAft>
                <a:spcPts val="0"/>
              </a:spcAft>
              <a:buClr>
                <a:schemeClr val="accent5"/>
              </a:buClr>
              <a:buSzPts val="3600"/>
              <a:buNone/>
              <a:defRPr sz="4788">
                <a:solidFill>
                  <a:schemeClr val="accent5"/>
                </a:solidFill>
              </a:defRPr>
            </a:lvl9pPr>
          </a:lstStyle>
          <a:p>
            <a:endParaRPr/>
          </a:p>
        </p:txBody>
      </p:sp>
      <p:sp>
        <p:nvSpPr>
          <p:cNvPr id="487" name="Google Shape;487;p9"/>
          <p:cNvSpPr txBox="1">
            <a:spLocks noGrp="1"/>
          </p:cNvSpPr>
          <p:nvPr>
            <p:ph type="title" idx="2" hasCustomPrompt="1"/>
          </p:nvPr>
        </p:nvSpPr>
        <p:spPr>
          <a:xfrm flipH="1">
            <a:off x="7258332" y="2599400"/>
            <a:ext cx="1727316" cy="165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2000"/>
              <a:buNone/>
              <a:defRPr sz="15960">
                <a:solidFill>
                  <a:schemeClr val="accent5"/>
                </a:solidFill>
              </a:defRPr>
            </a:lvl1pPr>
            <a:lvl2pPr lvl="1" algn="ctr" rtl="0">
              <a:spcBef>
                <a:spcPts val="0"/>
              </a:spcBef>
              <a:spcAft>
                <a:spcPts val="0"/>
              </a:spcAft>
              <a:buClr>
                <a:schemeClr val="accent5"/>
              </a:buClr>
              <a:buSzPts val="12000"/>
              <a:buNone/>
              <a:defRPr sz="15960">
                <a:solidFill>
                  <a:schemeClr val="accent5"/>
                </a:solidFill>
              </a:defRPr>
            </a:lvl2pPr>
            <a:lvl3pPr lvl="2" algn="ctr" rtl="0">
              <a:spcBef>
                <a:spcPts val="0"/>
              </a:spcBef>
              <a:spcAft>
                <a:spcPts val="0"/>
              </a:spcAft>
              <a:buClr>
                <a:schemeClr val="accent5"/>
              </a:buClr>
              <a:buSzPts val="12000"/>
              <a:buNone/>
              <a:defRPr sz="15960">
                <a:solidFill>
                  <a:schemeClr val="accent5"/>
                </a:solidFill>
              </a:defRPr>
            </a:lvl3pPr>
            <a:lvl4pPr lvl="3" algn="ctr" rtl="0">
              <a:spcBef>
                <a:spcPts val="0"/>
              </a:spcBef>
              <a:spcAft>
                <a:spcPts val="0"/>
              </a:spcAft>
              <a:buClr>
                <a:schemeClr val="accent5"/>
              </a:buClr>
              <a:buSzPts val="12000"/>
              <a:buNone/>
              <a:defRPr sz="15960">
                <a:solidFill>
                  <a:schemeClr val="accent5"/>
                </a:solidFill>
              </a:defRPr>
            </a:lvl4pPr>
            <a:lvl5pPr lvl="4" algn="ctr" rtl="0">
              <a:spcBef>
                <a:spcPts val="0"/>
              </a:spcBef>
              <a:spcAft>
                <a:spcPts val="0"/>
              </a:spcAft>
              <a:buClr>
                <a:schemeClr val="accent5"/>
              </a:buClr>
              <a:buSzPts val="12000"/>
              <a:buNone/>
              <a:defRPr sz="15960">
                <a:solidFill>
                  <a:schemeClr val="accent5"/>
                </a:solidFill>
              </a:defRPr>
            </a:lvl5pPr>
            <a:lvl6pPr lvl="5" algn="ctr" rtl="0">
              <a:spcBef>
                <a:spcPts val="0"/>
              </a:spcBef>
              <a:spcAft>
                <a:spcPts val="0"/>
              </a:spcAft>
              <a:buClr>
                <a:schemeClr val="accent5"/>
              </a:buClr>
              <a:buSzPts val="12000"/>
              <a:buNone/>
              <a:defRPr sz="15960">
                <a:solidFill>
                  <a:schemeClr val="accent5"/>
                </a:solidFill>
              </a:defRPr>
            </a:lvl6pPr>
            <a:lvl7pPr lvl="6" algn="ctr" rtl="0">
              <a:spcBef>
                <a:spcPts val="0"/>
              </a:spcBef>
              <a:spcAft>
                <a:spcPts val="0"/>
              </a:spcAft>
              <a:buClr>
                <a:schemeClr val="accent5"/>
              </a:buClr>
              <a:buSzPts val="12000"/>
              <a:buNone/>
              <a:defRPr sz="15960">
                <a:solidFill>
                  <a:schemeClr val="accent5"/>
                </a:solidFill>
              </a:defRPr>
            </a:lvl7pPr>
            <a:lvl8pPr lvl="7" algn="ctr" rtl="0">
              <a:spcBef>
                <a:spcPts val="0"/>
              </a:spcBef>
              <a:spcAft>
                <a:spcPts val="0"/>
              </a:spcAft>
              <a:buClr>
                <a:schemeClr val="accent5"/>
              </a:buClr>
              <a:buSzPts val="12000"/>
              <a:buNone/>
              <a:defRPr sz="15960">
                <a:solidFill>
                  <a:schemeClr val="accent5"/>
                </a:solidFill>
              </a:defRPr>
            </a:lvl8pPr>
            <a:lvl9pPr lvl="8" algn="ctr" rtl="0">
              <a:spcBef>
                <a:spcPts val="0"/>
              </a:spcBef>
              <a:spcAft>
                <a:spcPts val="0"/>
              </a:spcAft>
              <a:buClr>
                <a:schemeClr val="accent5"/>
              </a:buClr>
              <a:buSzPts val="12000"/>
              <a:buNone/>
              <a:defRPr sz="15960">
                <a:solidFill>
                  <a:schemeClr val="accent5"/>
                </a:solidFill>
              </a:defRPr>
            </a:lvl9pPr>
          </a:lstStyle>
          <a:p>
            <a:r>
              <a:t>xx%</a:t>
            </a:r>
          </a:p>
        </p:txBody>
      </p:sp>
      <p:sp>
        <p:nvSpPr>
          <p:cNvPr id="488" name="Google Shape;488;p9"/>
          <p:cNvSpPr txBox="1">
            <a:spLocks noGrp="1"/>
          </p:cNvSpPr>
          <p:nvPr>
            <p:ph type="subTitle" idx="1"/>
          </p:nvPr>
        </p:nvSpPr>
        <p:spPr>
          <a:xfrm flipH="1">
            <a:off x="2956385" y="3732400"/>
            <a:ext cx="3679674" cy="628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2128"/>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489" name="Google Shape;489;p9"/>
          <p:cNvSpPr/>
          <p:nvPr/>
        </p:nvSpPr>
        <p:spPr>
          <a:xfrm flipH="1">
            <a:off x="11731708" y="3827873"/>
            <a:ext cx="331310" cy="370447"/>
          </a:xfrm>
          <a:custGeom>
            <a:avLst/>
            <a:gdLst/>
            <a:ahLst/>
            <a:cxnLst/>
            <a:rect l="l" t="t" r="r" b="b"/>
            <a:pathLst>
              <a:path w="9180" h="10239" extrusionOk="0">
                <a:moveTo>
                  <a:pt x="5280" y="0"/>
                </a:moveTo>
                <a:cubicBezTo>
                  <a:pt x="4899" y="0"/>
                  <a:pt x="4560" y="228"/>
                  <a:pt x="4377" y="567"/>
                </a:cubicBezTo>
                <a:cubicBezTo>
                  <a:pt x="4074" y="1114"/>
                  <a:pt x="3739" y="1691"/>
                  <a:pt x="3435" y="2269"/>
                </a:cubicBezTo>
                <a:cubicBezTo>
                  <a:pt x="3160" y="2735"/>
                  <a:pt x="3076" y="2891"/>
                  <a:pt x="2793" y="2891"/>
                </a:cubicBezTo>
                <a:cubicBezTo>
                  <a:pt x="2670" y="2891"/>
                  <a:pt x="2510" y="2862"/>
                  <a:pt x="2280" y="2816"/>
                </a:cubicBezTo>
                <a:cubicBezTo>
                  <a:pt x="1915" y="2755"/>
                  <a:pt x="1581" y="2725"/>
                  <a:pt x="1186" y="2634"/>
                </a:cubicBezTo>
                <a:cubicBezTo>
                  <a:pt x="1139" y="2626"/>
                  <a:pt x="1092" y="2622"/>
                  <a:pt x="1045" y="2622"/>
                </a:cubicBezTo>
                <a:cubicBezTo>
                  <a:pt x="723" y="2622"/>
                  <a:pt x="403" y="2798"/>
                  <a:pt x="244" y="3090"/>
                </a:cubicBezTo>
                <a:cubicBezTo>
                  <a:pt x="0" y="3363"/>
                  <a:pt x="0" y="3758"/>
                  <a:pt x="213" y="4032"/>
                </a:cubicBezTo>
                <a:cubicBezTo>
                  <a:pt x="396" y="4275"/>
                  <a:pt x="578" y="4518"/>
                  <a:pt x="821" y="4731"/>
                </a:cubicBezTo>
                <a:cubicBezTo>
                  <a:pt x="1703" y="5643"/>
                  <a:pt x="1703" y="5643"/>
                  <a:pt x="1125" y="6798"/>
                </a:cubicBezTo>
                <a:cubicBezTo>
                  <a:pt x="973" y="7041"/>
                  <a:pt x="852" y="7284"/>
                  <a:pt x="760" y="7558"/>
                </a:cubicBezTo>
                <a:cubicBezTo>
                  <a:pt x="669" y="7770"/>
                  <a:pt x="608" y="8014"/>
                  <a:pt x="608" y="8257"/>
                </a:cubicBezTo>
                <a:cubicBezTo>
                  <a:pt x="608" y="8765"/>
                  <a:pt x="839" y="9042"/>
                  <a:pt x="1240" y="9042"/>
                </a:cubicBezTo>
                <a:cubicBezTo>
                  <a:pt x="1343" y="9042"/>
                  <a:pt x="1457" y="9023"/>
                  <a:pt x="1581" y="8986"/>
                </a:cubicBezTo>
                <a:cubicBezTo>
                  <a:pt x="1946" y="8895"/>
                  <a:pt x="2341" y="8743"/>
                  <a:pt x="2675" y="8530"/>
                </a:cubicBezTo>
                <a:cubicBezTo>
                  <a:pt x="3010" y="8378"/>
                  <a:pt x="3314" y="8166"/>
                  <a:pt x="3709" y="7953"/>
                </a:cubicBezTo>
                <a:cubicBezTo>
                  <a:pt x="4074" y="8591"/>
                  <a:pt x="4469" y="9169"/>
                  <a:pt x="4773" y="9655"/>
                </a:cubicBezTo>
                <a:cubicBezTo>
                  <a:pt x="4967" y="10000"/>
                  <a:pt x="5284" y="10239"/>
                  <a:pt x="5571" y="10239"/>
                </a:cubicBezTo>
                <a:cubicBezTo>
                  <a:pt x="5688" y="10239"/>
                  <a:pt x="5800" y="10199"/>
                  <a:pt x="5897" y="10111"/>
                </a:cubicBezTo>
                <a:cubicBezTo>
                  <a:pt x="6171" y="9898"/>
                  <a:pt x="6353" y="9564"/>
                  <a:pt x="6384" y="9199"/>
                </a:cubicBezTo>
                <a:cubicBezTo>
                  <a:pt x="6444" y="8561"/>
                  <a:pt x="6475" y="7892"/>
                  <a:pt x="6414" y="7254"/>
                </a:cubicBezTo>
                <a:cubicBezTo>
                  <a:pt x="6353" y="6767"/>
                  <a:pt x="6627" y="6281"/>
                  <a:pt x="7083" y="6038"/>
                </a:cubicBezTo>
                <a:cubicBezTo>
                  <a:pt x="7630" y="5764"/>
                  <a:pt x="8147" y="5430"/>
                  <a:pt x="8663" y="5065"/>
                </a:cubicBezTo>
                <a:cubicBezTo>
                  <a:pt x="9028" y="4822"/>
                  <a:pt x="9180" y="4336"/>
                  <a:pt x="8998" y="3910"/>
                </a:cubicBezTo>
                <a:cubicBezTo>
                  <a:pt x="8883" y="3566"/>
                  <a:pt x="8552" y="3330"/>
                  <a:pt x="8183" y="3330"/>
                </a:cubicBezTo>
                <a:cubicBezTo>
                  <a:pt x="8161" y="3330"/>
                  <a:pt x="8138" y="3331"/>
                  <a:pt x="8116" y="3333"/>
                </a:cubicBezTo>
                <a:lnTo>
                  <a:pt x="7204" y="3333"/>
                </a:lnTo>
                <a:cubicBezTo>
                  <a:pt x="6566" y="3333"/>
                  <a:pt x="6505" y="3211"/>
                  <a:pt x="6444" y="2573"/>
                </a:cubicBezTo>
                <a:cubicBezTo>
                  <a:pt x="6384" y="1965"/>
                  <a:pt x="6323" y="1387"/>
                  <a:pt x="6232" y="810"/>
                </a:cubicBezTo>
                <a:cubicBezTo>
                  <a:pt x="6140" y="415"/>
                  <a:pt x="5988" y="50"/>
                  <a:pt x="5472" y="20"/>
                </a:cubicBezTo>
                <a:cubicBezTo>
                  <a:pt x="5407" y="7"/>
                  <a:pt x="5343" y="0"/>
                  <a:pt x="5280" y="0"/>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90" name="Google Shape;490;p9"/>
          <p:cNvSpPr/>
          <p:nvPr/>
        </p:nvSpPr>
        <p:spPr>
          <a:xfrm flipH="1">
            <a:off x="2074949" y="1121280"/>
            <a:ext cx="52692" cy="131189"/>
          </a:xfrm>
          <a:custGeom>
            <a:avLst/>
            <a:gdLst/>
            <a:ahLst/>
            <a:cxnLst/>
            <a:rect l="l" t="t" r="r" b="b"/>
            <a:pathLst>
              <a:path w="1460" h="3626" extrusionOk="0">
                <a:moveTo>
                  <a:pt x="959" y="1"/>
                </a:moveTo>
                <a:cubicBezTo>
                  <a:pt x="608" y="1"/>
                  <a:pt x="446" y="281"/>
                  <a:pt x="335" y="586"/>
                </a:cubicBezTo>
                <a:cubicBezTo>
                  <a:pt x="304" y="677"/>
                  <a:pt x="274" y="769"/>
                  <a:pt x="244" y="860"/>
                </a:cubicBezTo>
                <a:cubicBezTo>
                  <a:pt x="153" y="1620"/>
                  <a:pt x="31" y="2380"/>
                  <a:pt x="1" y="3139"/>
                </a:cubicBezTo>
                <a:cubicBezTo>
                  <a:pt x="31" y="3352"/>
                  <a:pt x="153" y="3504"/>
                  <a:pt x="335" y="3595"/>
                </a:cubicBezTo>
                <a:cubicBezTo>
                  <a:pt x="396" y="3616"/>
                  <a:pt x="460" y="3626"/>
                  <a:pt x="525" y="3626"/>
                </a:cubicBezTo>
                <a:cubicBezTo>
                  <a:pt x="656" y="3626"/>
                  <a:pt x="791" y="3585"/>
                  <a:pt x="912" y="3504"/>
                </a:cubicBezTo>
                <a:cubicBezTo>
                  <a:pt x="1064" y="3352"/>
                  <a:pt x="1186" y="3139"/>
                  <a:pt x="1216" y="2957"/>
                </a:cubicBezTo>
                <a:cubicBezTo>
                  <a:pt x="1308" y="2319"/>
                  <a:pt x="1368" y="1680"/>
                  <a:pt x="1460" y="1072"/>
                </a:cubicBezTo>
                <a:lnTo>
                  <a:pt x="1429" y="738"/>
                </a:lnTo>
                <a:cubicBezTo>
                  <a:pt x="1429" y="434"/>
                  <a:pt x="1460" y="100"/>
                  <a:pt x="1064" y="9"/>
                </a:cubicBezTo>
                <a:cubicBezTo>
                  <a:pt x="1027" y="3"/>
                  <a:pt x="992" y="1"/>
                  <a:pt x="959" y="1"/>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491;p9"/>
          <p:cNvSpPr/>
          <p:nvPr/>
        </p:nvSpPr>
        <p:spPr>
          <a:xfrm flipH="1">
            <a:off x="255596" y="3091808"/>
            <a:ext cx="63663" cy="72721"/>
          </a:xfrm>
          <a:custGeom>
            <a:avLst/>
            <a:gdLst/>
            <a:ahLst/>
            <a:cxnLst/>
            <a:rect l="l" t="t" r="r" b="b"/>
            <a:pathLst>
              <a:path w="1764" h="2010" extrusionOk="0">
                <a:moveTo>
                  <a:pt x="861" y="1"/>
                </a:moveTo>
                <a:cubicBezTo>
                  <a:pt x="370" y="1"/>
                  <a:pt x="3" y="414"/>
                  <a:pt x="62" y="884"/>
                </a:cubicBezTo>
                <a:cubicBezTo>
                  <a:pt x="1" y="1400"/>
                  <a:pt x="335" y="1887"/>
                  <a:pt x="852" y="2008"/>
                </a:cubicBezTo>
                <a:cubicBezTo>
                  <a:pt x="868" y="2009"/>
                  <a:pt x="885" y="2010"/>
                  <a:pt x="901" y="2010"/>
                </a:cubicBezTo>
                <a:cubicBezTo>
                  <a:pt x="1367" y="2010"/>
                  <a:pt x="1763" y="1597"/>
                  <a:pt x="1733" y="1127"/>
                </a:cubicBezTo>
                <a:cubicBezTo>
                  <a:pt x="1764" y="489"/>
                  <a:pt x="1429" y="33"/>
                  <a:pt x="913" y="2"/>
                </a:cubicBezTo>
                <a:cubicBezTo>
                  <a:pt x="895" y="1"/>
                  <a:pt x="878" y="1"/>
                  <a:pt x="861" y="1"/>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9"/>
          <p:cNvSpPr/>
          <p:nvPr/>
        </p:nvSpPr>
        <p:spPr>
          <a:xfrm flipH="1">
            <a:off x="2139659" y="1275551"/>
            <a:ext cx="96578" cy="45804"/>
          </a:xfrm>
          <a:custGeom>
            <a:avLst/>
            <a:gdLst/>
            <a:ahLst/>
            <a:cxnLst/>
            <a:rect l="l" t="t" r="r" b="b"/>
            <a:pathLst>
              <a:path w="2676" h="1266" extrusionOk="0">
                <a:moveTo>
                  <a:pt x="456" y="0"/>
                </a:moveTo>
                <a:cubicBezTo>
                  <a:pt x="304" y="0"/>
                  <a:pt x="31" y="304"/>
                  <a:pt x="31" y="456"/>
                </a:cubicBezTo>
                <a:cubicBezTo>
                  <a:pt x="0" y="638"/>
                  <a:pt x="213" y="1003"/>
                  <a:pt x="365" y="1003"/>
                </a:cubicBezTo>
                <a:cubicBezTo>
                  <a:pt x="838" y="1089"/>
                  <a:pt x="1325" y="1266"/>
                  <a:pt x="1839" y="1266"/>
                </a:cubicBezTo>
                <a:cubicBezTo>
                  <a:pt x="2052" y="1266"/>
                  <a:pt x="2270" y="1235"/>
                  <a:pt x="2493" y="1155"/>
                </a:cubicBezTo>
                <a:cubicBezTo>
                  <a:pt x="2645" y="760"/>
                  <a:pt x="2675" y="365"/>
                  <a:pt x="2280" y="243"/>
                </a:cubicBezTo>
                <a:cubicBezTo>
                  <a:pt x="1672" y="91"/>
                  <a:pt x="1064" y="0"/>
                  <a:pt x="456" y="0"/>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9"/>
          <p:cNvSpPr/>
          <p:nvPr/>
        </p:nvSpPr>
        <p:spPr>
          <a:xfrm flipH="1">
            <a:off x="2100176" y="1369656"/>
            <a:ext cx="52692" cy="86977"/>
          </a:xfrm>
          <a:custGeom>
            <a:avLst/>
            <a:gdLst/>
            <a:ahLst/>
            <a:cxnLst/>
            <a:rect l="l" t="t" r="r" b="b"/>
            <a:pathLst>
              <a:path w="1460" h="2404" extrusionOk="0">
                <a:moveTo>
                  <a:pt x="751" y="1"/>
                </a:moveTo>
                <a:cubicBezTo>
                  <a:pt x="470" y="1"/>
                  <a:pt x="317" y="241"/>
                  <a:pt x="244" y="560"/>
                </a:cubicBezTo>
                <a:cubicBezTo>
                  <a:pt x="122" y="925"/>
                  <a:pt x="61" y="1320"/>
                  <a:pt x="0" y="1715"/>
                </a:cubicBezTo>
                <a:cubicBezTo>
                  <a:pt x="31" y="1989"/>
                  <a:pt x="183" y="2202"/>
                  <a:pt x="396" y="2354"/>
                </a:cubicBezTo>
                <a:cubicBezTo>
                  <a:pt x="464" y="2388"/>
                  <a:pt x="536" y="2403"/>
                  <a:pt x="606" y="2403"/>
                </a:cubicBezTo>
                <a:cubicBezTo>
                  <a:pt x="848" y="2403"/>
                  <a:pt x="1078" y="2217"/>
                  <a:pt x="1125" y="1958"/>
                </a:cubicBezTo>
                <a:cubicBezTo>
                  <a:pt x="1247" y="1563"/>
                  <a:pt x="1338" y="1138"/>
                  <a:pt x="1459" y="591"/>
                </a:cubicBezTo>
                <a:cubicBezTo>
                  <a:pt x="1338" y="408"/>
                  <a:pt x="1186" y="104"/>
                  <a:pt x="973" y="43"/>
                </a:cubicBezTo>
                <a:cubicBezTo>
                  <a:pt x="892" y="14"/>
                  <a:pt x="818" y="1"/>
                  <a:pt x="751" y="1"/>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9"/>
          <p:cNvSpPr/>
          <p:nvPr/>
        </p:nvSpPr>
        <p:spPr>
          <a:xfrm flipH="1">
            <a:off x="2000350" y="1294220"/>
            <a:ext cx="87808" cy="46600"/>
          </a:xfrm>
          <a:custGeom>
            <a:avLst/>
            <a:gdLst/>
            <a:ahLst/>
            <a:cxnLst/>
            <a:rect l="l" t="t" r="r" b="b"/>
            <a:pathLst>
              <a:path w="2433" h="1288" extrusionOk="0">
                <a:moveTo>
                  <a:pt x="700" y="1"/>
                </a:moveTo>
                <a:cubicBezTo>
                  <a:pt x="366" y="1"/>
                  <a:pt x="1" y="92"/>
                  <a:pt x="62" y="457"/>
                </a:cubicBezTo>
                <a:cubicBezTo>
                  <a:pt x="153" y="730"/>
                  <a:pt x="335" y="973"/>
                  <a:pt x="609" y="1065"/>
                </a:cubicBezTo>
                <a:cubicBezTo>
                  <a:pt x="973" y="1217"/>
                  <a:pt x="1338" y="1277"/>
                  <a:pt x="1703" y="1277"/>
                </a:cubicBezTo>
                <a:cubicBezTo>
                  <a:pt x="1741" y="1284"/>
                  <a:pt x="1779" y="1288"/>
                  <a:pt x="1817" y="1288"/>
                </a:cubicBezTo>
                <a:cubicBezTo>
                  <a:pt x="2104" y="1288"/>
                  <a:pt x="2348" y="1087"/>
                  <a:pt x="2402" y="791"/>
                </a:cubicBezTo>
                <a:cubicBezTo>
                  <a:pt x="2432" y="457"/>
                  <a:pt x="2220" y="153"/>
                  <a:pt x="1916" y="92"/>
                </a:cubicBezTo>
                <a:cubicBezTo>
                  <a:pt x="1703" y="31"/>
                  <a:pt x="1490" y="1"/>
                  <a:pt x="1277" y="1"/>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9"/>
          <p:cNvSpPr/>
          <p:nvPr/>
        </p:nvSpPr>
        <p:spPr>
          <a:xfrm flipH="1">
            <a:off x="470917" y="2102453"/>
            <a:ext cx="71027" cy="60457"/>
          </a:xfrm>
          <a:custGeom>
            <a:avLst/>
            <a:gdLst/>
            <a:ahLst/>
            <a:cxnLst/>
            <a:rect l="l" t="t" r="r" b="b"/>
            <a:pathLst>
              <a:path w="1968" h="1671" extrusionOk="0">
                <a:moveTo>
                  <a:pt x="1106" y="1"/>
                </a:moveTo>
                <a:cubicBezTo>
                  <a:pt x="892" y="1"/>
                  <a:pt x="675" y="84"/>
                  <a:pt x="509" y="272"/>
                </a:cubicBezTo>
                <a:cubicBezTo>
                  <a:pt x="1" y="810"/>
                  <a:pt x="403" y="1671"/>
                  <a:pt x="1110" y="1671"/>
                </a:cubicBezTo>
                <a:cubicBezTo>
                  <a:pt x="1122" y="1671"/>
                  <a:pt x="1135" y="1671"/>
                  <a:pt x="1147" y="1670"/>
                </a:cubicBezTo>
                <a:cubicBezTo>
                  <a:pt x="1603" y="1640"/>
                  <a:pt x="1968" y="1245"/>
                  <a:pt x="1937" y="789"/>
                </a:cubicBezTo>
                <a:cubicBezTo>
                  <a:pt x="1917" y="309"/>
                  <a:pt x="1516" y="1"/>
                  <a:pt x="1106" y="1"/>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9"/>
          <p:cNvSpPr/>
          <p:nvPr/>
        </p:nvSpPr>
        <p:spPr>
          <a:xfrm flipH="1">
            <a:off x="11731713" y="762306"/>
            <a:ext cx="82070" cy="74205"/>
          </a:xfrm>
          <a:custGeom>
            <a:avLst/>
            <a:gdLst/>
            <a:ahLst/>
            <a:cxnLst/>
            <a:rect l="l" t="t" r="r" b="b"/>
            <a:pathLst>
              <a:path w="2274" h="2051" extrusionOk="0">
                <a:moveTo>
                  <a:pt x="835" y="1"/>
                </a:moveTo>
                <a:cubicBezTo>
                  <a:pt x="376" y="1"/>
                  <a:pt x="0" y="425"/>
                  <a:pt x="56" y="924"/>
                </a:cubicBezTo>
                <a:cubicBezTo>
                  <a:pt x="25" y="1532"/>
                  <a:pt x="512" y="2049"/>
                  <a:pt x="1150" y="2049"/>
                </a:cubicBezTo>
                <a:cubicBezTo>
                  <a:pt x="1167" y="2050"/>
                  <a:pt x="1185" y="2051"/>
                  <a:pt x="1202" y="2051"/>
                </a:cubicBezTo>
                <a:cubicBezTo>
                  <a:pt x="1733" y="2051"/>
                  <a:pt x="2274" y="1608"/>
                  <a:pt x="2244" y="1137"/>
                </a:cubicBezTo>
                <a:cubicBezTo>
                  <a:pt x="2244" y="620"/>
                  <a:pt x="1576" y="43"/>
                  <a:pt x="968" y="13"/>
                </a:cubicBezTo>
                <a:cubicBezTo>
                  <a:pt x="923" y="5"/>
                  <a:pt x="879" y="1"/>
                  <a:pt x="835" y="1"/>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9"/>
          <p:cNvSpPr/>
          <p:nvPr/>
        </p:nvSpPr>
        <p:spPr>
          <a:xfrm flipH="1">
            <a:off x="2493633" y="182165"/>
            <a:ext cx="81204" cy="66065"/>
          </a:xfrm>
          <a:custGeom>
            <a:avLst/>
            <a:gdLst/>
            <a:ahLst/>
            <a:cxnLst/>
            <a:rect l="l" t="t" r="r" b="b"/>
            <a:pathLst>
              <a:path w="2250" h="1826" extrusionOk="0">
                <a:moveTo>
                  <a:pt x="1156" y="1"/>
                </a:moveTo>
                <a:cubicBezTo>
                  <a:pt x="396" y="1"/>
                  <a:pt x="1" y="274"/>
                  <a:pt x="31" y="882"/>
                </a:cubicBezTo>
                <a:cubicBezTo>
                  <a:pt x="92" y="1399"/>
                  <a:pt x="548" y="1824"/>
                  <a:pt x="1095" y="1824"/>
                </a:cubicBezTo>
                <a:cubicBezTo>
                  <a:pt x="1111" y="1825"/>
                  <a:pt x="1128" y="1826"/>
                  <a:pt x="1144" y="1826"/>
                </a:cubicBezTo>
                <a:cubicBezTo>
                  <a:pt x="1678" y="1826"/>
                  <a:pt x="2250" y="1354"/>
                  <a:pt x="2250" y="882"/>
                </a:cubicBezTo>
                <a:cubicBezTo>
                  <a:pt x="2219" y="305"/>
                  <a:pt x="1824" y="1"/>
                  <a:pt x="1156" y="1"/>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9"/>
          <p:cNvSpPr/>
          <p:nvPr/>
        </p:nvSpPr>
        <p:spPr>
          <a:xfrm flipH="1">
            <a:off x="11579304" y="762705"/>
            <a:ext cx="70123" cy="67367"/>
          </a:xfrm>
          <a:custGeom>
            <a:avLst/>
            <a:gdLst/>
            <a:ahLst/>
            <a:cxnLst/>
            <a:rect l="l" t="t" r="r" b="b"/>
            <a:pathLst>
              <a:path w="1943" h="1862" extrusionOk="0">
                <a:moveTo>
                  <a:pt x="1052" y="0"/>
                </a:moveTo>
                <a:cubicBezTo>
                  <a:pt x="1036" y="0"/>
                  <a:pt x="1020" y="1"/>
                  <a:pt x="1003" y="2"/>
                </a:cubicBezTo>
                <a:cubicBezTo>
                  <a:pt x="456" y="32"/>
                  <a:pt x="31" y="457"/>
                  <a:pt x="0" y="1005"/>
                </a:cubicBezTo>
                <a:cubicBezTo>
                  <a:pt x="0" y="1486"/>
                  <a:pt x="422" y="1862"/>
                  <a:pt x="898" y="1862"/>
                </a:cubicBezTo>
                <a:cubicBezTo>
                  <a:pt x="933" y="1862"/>
                  <a:pt x="968" y="1860"/>
                  <a:pt x="1003" y="1856"/>
                </a:cubicBezTo>
                <a:cubicBezTo>
                  <a:pt x="1019" y="1857"/>
                  <a:pt x="1034" y="1857"/>
                  <a:pt x="1049" y="1857"/>
                </a:cubicBezTo>
                <a:cubicBezTo>
                  <a:pt x="1545" y="1857"/>
                  <a:pt x="1943" y="1384"/>
                  <a:pt x="1854" y="883"/>
                </a:cubicBezTo>
                <a:cubicBezTo>
                  <a:pt x="1884" y="413"/>
                  <a:pt x="1516" y="0"/>
                  <a:pt x="1052" y="0"/>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499;p9"/>
          <p:cNvSpPr/>
          <p:nvPr/>
        </p:nvSpPr>
        <p:spPr>
          <a:xfrm flipH="1">
            <a:off x="11616476" y="602174"/>
            <a:ext cx="65865" cy="66028"/>
          </a:xfrm>
          <a:custGeom>
            <a:avLst/>
            <a:gdLst/>
            <a:ahLst/>
            <a:cxnLst/>
            <a:rect l="l" t="t" r="r" b="b"/>
            <a:pathLst>
              <a:path w="1825" h="1825" extrusionOk="0">
                <a:moveTo>
                  <a:pt x="912" y="1"/>
                </a:moveTo>
                <a:cubicBezTo>
                  <a:pt x="456" y="1"/>
                  <a:pt x="61" y="366"/>
                  <a:pt x="0" y="852"/>
                </a:cubicBezTo>
                <a:cubicBezTo>
                  <a:pt x="31" y="1338"/>
                  <a:pt x="396" y="1764"/>
                  <a:pt x="912" y="1825"/>
                </a:cubicBezTo>
                <a:cubicBezTo>
                  <a:pt x="1368" y="1733"/>
                  <a:pt x="1733" y="1369"/>
                  <a:pt x="1824" y="913"/>
                </a:cubicBezTo>
                <a:cubicBezTo>
                  <a:pt x="1763" y="426"/>
                  <a:pt x="1399" y="62"/>
                  <a:pt x="912" y="1"/>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00" name="Google Shape;500;p9"/>
          <p:cNvSpPr/>
          <p:nvPr/>
        </p:nvSpPr>
        <p:spPr>
          <a:xfrm>
            <a:off x="10974820" y="5979519"/>
            <a:ext cx="2378640" cy="896771"/>
          </a:xfrm>
          <a:custGeom>
            <a:avLst/>
            <a:gdLst/>
            <a:ahLst/>
            <a:cxnLst/>
            <a:rect l="l" t="t" r="r" b="b"/>
            <a:pathLst>
              <a:path w="37479" h="14095" extrusionOk="0">
                <a:moveTo>
                  <a:pt x="14662" y="2786"/>
                </a:moveTo>
                <a:cubicBezTo>
                  <a:pt x="15163" y="2853"/>
                  <a:pt x="15530" y="3253"/>
                  <a:pt x="15530" y="3754"/>
                </a:cubicBezTo>
                <a:cubicBezTo>
                  <a:pt x="15530" y="4221"/>
                  <a:pt x="15163" y="4621"/>
                  <a:pt x="14696" y="4621"/>
                </a:cubicBezTo>
                <a:cubicBezTo>
                  <a:pt x="14229" y="4588"/>
                  <a:pt x="13895" y="4221"/>
                  <a:pt x="13895" y="3620"/>
                </a:cubicBezTo>
                <a:cubicBezTo>
                  <a:pt x="13895" y="3187"/>
                  <a:pt x="14229" y="2820"/>
                  <a:pt x="14662" y="2786"/>
                </a:cubicBezTo>
                <a:close/>
                <a:moveTo>
                  <a:pt x="25770" y="5655"/>
                </a:moveTo>
                <a:cubicBezTo>
                  <a:pt x="26204" y="5655"/>
                  <a:pt x="26571" y="6022"/>
                  <a:pt x="26538" y="6489"/>
                </a:cubicBezTo>
                <a:cubicBezTo>
                  <a:pt x="26571" y="6923"/>
                  <a:pt x="26204" y="7290"/>
                  <a:pt x="25737" y="7290"/>
                </a:cubicBezTo>
                <a:cubicBezTo>
                  <a:pt x="25337" y="7256"/>
                  <a:pt x="25003" y="6923"/>
                  <a:pt x="25003" y="6489"/>
                </a:cubicBezTo>
                <a:cubicBezTo>
                  <a:pt x="24970" y="6022"/>
                  <a:pt x="25303" y="5655"/>
                  <a:pt x="25770" y="5655"/>
                </a:cubicBezTo>
                <a:close/>
                <a:moveTo>
                  <a:pt x="35044" y="6556"/>
                </a:moveTo>
                <a:cubicBezTo>
                  <a:pt x="35444" y="6556"/>
                  <a:pt x="35744" y="6889"/>
                  <a:pt x="35778" y="7290"/>
                </a:cubicBezTo>
                <a:cubicBezTo>
                  <a:pt x="35778" y="7790"/>
                  <a:pt x="35044" y="8591"/>
                  <a:pt x="34610" y="8591"/>
                </a:cubicBezTo>
                <a:cubicBezTo>
                  <a:pt x="34210" y="8491"/>
                  <a:pt x="33910" y="8157"/>
                  <a:pt x="33910" y="7757"/>
                </a:cubicBezTo>
                <a:cubicBezTo>
                  <a:pt x="33976" y="7156"/>
                  <a:pt x="34443" y="6656"/>
                  <a:pt x="35044" y="6556"/>
                </a:cubicBezTo>
                <a:close/>
                <a:moveTo>
                  <a:pt x="22207" y="7387"/>
                </a:moveTo>
                <a:cubicBezTo>
                  <a:pt x="22227" y="7387"/>
                  <a:pt x="22248" y="7388"/>
                  <a:pt x="22268" y="7390"/>
                </a:cubicBezTo>
                <a:cubicBezTo>
                  <a:pt x="22802" y="7390"/>
                  <a:pt x="23068" y="7657"/>
                  <a:pt x="23068" y="8157"/>
                </a:cubicBezTo>
                <a:cubicBezTo>
                  <a:pt x="23068" y="8591"/>
                  <a:pt x="22702" y="8924"/>
                  <a:pt x="22268" y="8924"/>
                </a:cubicBezTo>
                <a:cubicBezTo>
                  <a:pt x="21834" y="8857"/>
                  <a:pt x="21501" y="8524"/>
                  <a:pt x="21434" y="8090"/>
                </a:cubicBezTo>
                <a:cubicBezTo>
                  <a:pt x="21497" y="7679"/>
                  <a:pt x="21831" y="7387"/>
                  <a:pt x="22207" y="7387"/>
                </a:cubicBezTo>
                <a:close/>
                <a:moveTo>
                  <a:pt x="3555" y="7890"/>
                </a:moveTo>
                <a:cubicBezTo>
                  <a:pt x="4088" y="7923"/>
                  <a:pt x="4555" y="8324"/>
                  <a:pt x="4655" y="8891"/>
                </a:cubicBezTo>
                <a:cubicBezTo>
                  <a:pt x="4655" y="9358"/>
                  <a:pt x="4422" y="9625"/>
                  <a:pt x="3988" y="9625"/>
                </a:cubicBezTo>
                <a:cubicBezTo>
                  <a:pt x="3967" y="9626"/>
                  <a:pt x="3946" y="9626"/>
                  <a:pt x="3925" y="9626"/>
                </a:cubicBezTo>
                <a:cubicBezTo>
                  <a:pt x="3284" y="9626"/>
                  <a:pt x="2721" y="9142"/>
                  <a:pt x="2721" y="8657"/>
                </a:cubicBezTo>
                <a:cubicBezTo>
                  <a:pt x="2787" y="8257"/>
                  <a:pt x="3121" y="7923"/>
                  <a:pt x="3555" y="7890"/>
                </a:cubicBezTo>
                <a:close/>
                <a:moveTo>
                  <a:pt x="12727" y="9122"/>
                </a:moveTo>
                <a:cubicBezTo>
                  <a:pt x="13219" y="9122"/>
                  <a:pt x="13495" y="9486"/>
                  <a:pt x="13495" y="10125"/>
                </a:cubicBezTo>
                <a:cubicBezTo>
                  <a:pt x="13495" y="10692"/>
                  <a:pt x="13228" y="11059"/>
                  <a:pt x="12728" y="11059"/>
                </a:cubicBezTo>
                <a:cubicBezTo>
                  <a:pt x="12194" y="11059"/>
                  <a:pt x="11760" y="10592"/>
                  <a:pt x="11860" y="10058"/>
                </a:cubicBezTo>
                <a:cubicBezTo>
                  <a:pt x="11860" y="9591"/>
                  <a:pt x="12194" y="9191"/>
                  <a:pt x="12661" y="9124"/>
                </a:cubicBezTo>
                <a:cubicBezTo>
                  <a:pt x="12683" y="9123"/>
                  <a:pt x="12705" y="9122"/>
                  <a:pt x="12727" y="9122"/>
                </a:cubicBezTo>
                <a:close/>
                <a:moveTo>
                  <a:pt x="32275" y="9525"/>
                </a:moveTo>
                <a:cubicBezTo>
                  <a:pt x="32675" y="9525"/>
                  <a:pt x="33009" y="9858"/>
                  <a:pt x="33009" y="10258"/>
                </a:cubicBezTo>
                <a:cubicBezTo>
                  <a:pt x="33009" y="10725"/>
                  <a:pt x="32642" y="11092"/>
                  <a:pt x="32175" y="11126"/>
                </a:cubicBezTo>
                <a:cubicBezTo>
                  <a:pt x="32158" y="11127"/>
                  <a:pt x="32141" y="11128"/>
                  <a:pt x="32124" y="11128"/>
                </a:cubicBezTo>
                <a:cubicBezTo>
                  <a:pt x="31744" y="11128"/>
                  <a:pt x="31408" y="10775"/>
                  <a:pt x="31408" y="10392"/>
                </a:cubicBezTo>
                <a:cubicBezTo>
                  <a:pt x="31441" y="9925"/>
                  <a:pt x="31808" y="9558"/>
                  <a:pt x="32275" y="9525"/>
                </a:cubicBezTo>
                <a:close/>
                <a:moveTo>
                  <a:pt x="18298" y="9858"/>
                </a:moveTo>
                <a:cubicBezTo>
                  <a:pt x="18699" y="9858"/>
                  <a:pt x="19032" y="10225"/>
                  <a:pt x="18999" y="10659"/>
                </a:cubicBezTo>
                <a:cubicBezTo>
                  <a:pt x="18966" y="11393"/>
                  <a:pt x="18532" y="11960"/>
                  <a:pt x="18032" y="11960"/>
                </a:cubicBezTo>
                <a:cubicBezTo>
                  <a:pt x="17565" y="11926"/>
                  <a:pt x="17198" y="11493"/>
                  <a:pt x="17264" y="11026"/>
                </a:cubicBezTo>
                <a:cubicBezTo>
                  <a:pt x="17298" y="10459"/>
                  <a:pt x="17831" y="9858"/>
                  <a:pt x="18298" y="9858"/>
                </a:cubicBezTo>
                <a:close/>
                <a:moveTo>
                  <a:pt x="27638" y="10325"/>
                </a:moveTo>
                <a:cubicBezTo>
                  <a:pt x="28072" y="10359"/>
                  <a:pt x="28372" y="10725"/>
                  <a:pt x="28372" y="11326"/>
                </a:cubicBezTo>
                <a:cubicBezTo>
                  <a:pt x="28372" y="11793"/>
                  <a:pt x="28039" y="12193"/>
                  <a:pt x="27538" y="12227"/>
                </a:cubicBezTo>
                <a:cubicBezTo>
                  <a:pt x="27071" y="12193"/>
                  <a:pt x="26704" y="11793"/>
                  <a:pt x="26704" y="11293"/>
                </a:cubicBezTo>
                <a:cubicBezTo>
                  <a:pt x="26738" y="10792"/>
                  <a:pt x="27105" y="10392"/>
                  <a:pt x="27638" y="10325"/>
                </a:cubicBezTo>
                <a:close/>
                <a:moveTo>
                  <a:pt x="7171" y="11341"/>
                </a:moveTo>
                <a:cubicBezTo>
                  <a:pt x="7942" y="11341"/>
                  <a:pt x="7942" y="12979"/>
                  <a:pt x="7171" y="12979"/>
                </a:cubicBezTo>
                <a:cubicBezTo>
                  <a:pt x="7125" y="12979"/>
                  <a:pt x="7076" y="12973"/>
                  <a:pt x="7024" y="12960"/>
                </a:cubicBezTo>
                <a:cubicBezTo>
                  <a:pt x="6590" y="12927"/>
                  <a:pt x="6223" y="12594"/>
                  <a:pt x="6190" y="12193"/>
                </a:cubicBezTo>
                <a:cubicBezTo>
                  <a:pt x="6190" y="11726"/>
                  <a:pt x="6557" y="11359"/>
                  <a:pt x="7024" y="11359"/>
                </a:cubicBezTo>
                <a:cubicBezTo>
                  <a:pt x="7076" y="11347"/>
                  <a:pt x="7125" y="11341"/>
                  <a:pt x="7171" y="11341"/>
                </a:cubicBezTo>
                <a:close/>
                <a:moveTo>
                  <a:pt x="14532" y="0"/>
                </a:moveTo>
                <a:cubicBezTo>
                  <a:pt x="13799" y="0"/>
                  <a:pt x="13120" y="384"/>
                  <a:pt x="12761" y="1019"/>
                </a:cubicBezTo>
                <a:cubicBezTo>
                  <a:pt x="12094" y="1986"/>
                  <a:pt x="11527" y="2987"/>
                  <a:pt x="11093" y="4087"/>
                </a:cubicBezTo>
                <a:cubicBezTo>
                  <a:pt x="10593" y="5322"/>
                  <a:pt x="10326" y="6656"/>
                  <a:pt x="9926" y="7957"/>
                </a:cubicBezTo>
                <a:cubicBezTo>
                  <a:pt x="9778" y="8420"/>
                  <a:pt x="9618" y="8631"/>
                  <a:pt x="9351" y="8631"/>
                </a:cubicBezTo>
                <a:cubicBezTo>
                  <a:pt x="9196" y="8631"/>
                  <a:pt x="9004" y="8559"/>
                  <a:pt x="8758" y="8424"/>
                </a:cubicBezTo>
                <a:lnTo>
                  <a:pt x="8525" y="8290"/>
                </a:lnTo>
                <a:cubicBezTo>
                  <a:pt x="6824" y="7323"/>
                  <a:pt x="5189" y="6389"/>
                  <a:pt x="3188" y="5989"/>
                </a:cubicBezTo>
                <a:cubicBezTo>
                  <a:pt x="2883" y="5928"/>
                  <a:pt x="2598" y="5898"/>
                  <a:pt x="2332" y="5898"/>
                </a:cubicBezTo>
                <a:cubicBezTo>
                  <a:pt x="851" y="5898"/>
                  <a:pt x="1" y="6832"/>
                  <a:pt x="85" y="8557"/>
                </a:cubicBezTo>
                <a:cubicBezTo>
                  <a:pt x="119" y="9391"/>
                  <a:pt x="286" y="10258"/>
                  <a:pt x="586" y="11059"/>
                </a:cubicBezTo>
                <a:cubicBezTo>
                  <a:pt x="1019" y="12093"/>
                  <a:pt x="1586" y="13094"/>
                  <a:pt x="2087" y="14095"/>
                </a:cubicBezTo>
                <a:lnTo>
                  <a:pt x="36078" y="14095"/>
                </a:lnTo>
                <a:cubicBezTo>
                  <a:pt x="36345" y="13294"/>
                  <a:pt x="36645" y="12527"/>
                  <a:pt x="36812" y="11726"/>
                </a:cubicBezTo>
                <a:cubicBezTo>
                  <a:pt x="37078" y="10659"/>
                  <a:pt x="37279" y="9591"/>
                  <a:pt x="37412" y="8491"/>
                </a:cubicBezTo>
                <a:cubicBezTo>
                  <a:pt x="37479" y="7290"/>
                  <a:pt x="36611" y="6256"/>
                  <a:pt x="35411" y="6156"/>
                </a:cubicBezTo>
                <a:cubicBezTo>
                  <a:pt x="35093" y="6128"/>
                  <a:pt x="34769" y="6112"/>
                  <a:pt x="34445" y="6112"/>
                </a:cubicBezTo>
                <a:cubicBezTo>
                  <a:pt x="33986" y="6112"/>
                  <a:pt x="33525" y="6144"/>
                  <a:pt x="33076" y="6222"/>
                </a:cubicBezTo>
                <a:cubicBezTo>
                  <a:pt x="31341" y="6556"/>
                  <a:pt x="29740" y="7190"/>
                  <a:pt x="28272" y="8124"/>
                </a:cubicBezTo>
                <a:cubicBezTo>
                  <a:pt x="28105" y="8224"/>
                  <a:pt x="27939" y="8290"/>
                  <a:pt x="27772" y="8357"/>
                </a:cubicBezTo>
                <a:cubicBezTo>
                  <a:pt x="27738" y="8090"/>
                  <a:pt x="27738" y="7923"/>
                  <a:pt x="27738" y="7757"/>
                </a:cubicBezTo>
                <a:cubicBezTo>
                  <a:pt x="27672" y="6756"/>
                  <a:pt x="27438" y="5789"/>
                  <a:pt x="27005" y="4888"/>
                </a:cubicBezTo>
                <a:cubicBezTo>
                  <a:pt x="26606" y="4138"/>
                  <a:pt x="26026" y="3733"/>
                  <a:pt x="25334" y="3733"/>
                </a:cubicBezTo>
                <a:cubicBezTo>
                  <a:pt x="25042" y="3733"/>
                  <a:pt x="24730" y="3805"/>
                  <a:pt x="24403" y="3954"/>
                </a:cubicBezTo>
                <a:cubicBezTo>
                  <a:pt x="23102" y="4588"/>
                  <a:pt x="21901" y="5422"/>
                  <a:pt x="20867" y="6456"/>
                </a:cubicBezTo>
                <a:lnTo>
                  <a:pt x="18832" y="8290"/>
                </a:lnTo>
                <a:cubicBezTo>
                  <a:pt x="18398" y="6956"/>
                  <a:pt x="18065" y="5722"/>
                  <a:pt x="17665" y="4588"/>
                </a:cubicBezTo>
                <a:cubicBezTo>
                  <a:pt x="17231" y="3454"/>
                  <a:pt x="16764" y="2319"/>
                  <a:pt x="16230" y="1219"/>
                </a:cubicBezTo>
                <a:cubicBezTo>
                  <a:pt x="16030" y="652"/>
                  <a:pt x="15563" y="218"/>
                  <a:pt x="14996" y="51"/>
                </a:cubicBezTo>
                <a:cubicBezTo>
                  <a:pt x="14841" y="17"/>
                  <a:pt x="14685" y="0"/>
                  <a:pt x="14532" y="0"/>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9"/>
          <p:cNvSpPr/>
          <p:nvPr/>
        </p:nvSpPr>
        <p:spPr>
          <a:xfrm>
            <a:off x="7876965" y="6431133"/>
            <a:ext cx="58821" cy="60067"/>
          </a:xfrm>
          <a:custGeom>
            <a:avLst/>
            <a:gdLst/>
            <a:ahLst/>
            <a:cxnLst/>
            <a:rect l="l" t="t" r="r" b="b"/>
            <a:pathLst>
              <a:path w="1769" h="1802" extrusionOk="0">
                <a:moveTo>
                  <a:pt x="901" y="1"/>
                </a:moveTo>
                <a:cubicBezTo>
                  <a:pt x="401" y="1"/>
                  <a:pt x="1" y="401"/>
                  <a:pt x="1" y="901"/>
                </a:cubicBezTo>
                <a:cubicBezTo>
                  <a:pt x="34" y="1368"/>
                  <a:pt x="401" y="1768"/>
                  <a:pt x="901" y="1802"/>
                </a:cubicBezTo>
                <a:cubicBezTo>
                  <a:pt x="1368" y="1802"/>
                  <a:pt x="1735" y="1435"/>
                  <a:pt x="1735" y="968"/>
                </a:cubicBezTo>
                <a:cubicBezTo>
                  <a:pt x="1769" y="468"/>
                  <a:pt x="1402" y="34"/>
                  <a:pt x="901"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9"/>
          <p:cNvSpPr/>
          <p:nvPr/>
        </p:nvSpPr>
        <p:spPr>
          <a:xfrm>
            <a:off x="7997865" y="6461067"/>
            <a:ext cx="57724" cy="56900"/>
          </a:xfrm>
          <a:custGeom>
            <a:avLst/>
            <a:gdLst/>
            <a:ahLst/>
            <a:cxnLst/>
            <a:rect l="l" t="t" r="r" b="b"/>
            <a:pathLst>
              <a:path w="1736" h="1707" extrusionOk="0">
                <a:moveTo>
                  <a:pt x="1023" y="1"/>
                </a:moveTo>
                <a:cubicBezTo>
                  <a:pt x="1005" y="1"/>
                  <a:pt x="987" y="2"/>
                  <a:pt x="968" y="3"/>
                </a:cubicBezTo>
                <a:cubicBezTo>
                  <a:pt x="434" y="3"/>
                  <a:pt x="1" y="437"/>
                  <a:pt x="1" y="971"/>
                </a:cubicBezTo>
                <a:cubicBezTo>
                  <a:pt x="1" y="1384"/>
                  <a:pt x="304" y="1707"/>
                  <a:pt x="708" y="1707"/>
                </a:cubicBezTo>
                <a:cubicBezTo>
                  <a:pt x="728" y="1707"/>
                  <a:pt x="748" y="1706"/>
                  <a:pt x="768" y="1704"/>
                </a:cubicBezTo>
                <a:cubicBezTo>
                  <a:pt x="1268" y="1671"/>
                  <a:pt x="1702" y="1237"/>
                  <a:pt x="1735" y="737"/>
                </a:cubicBezTo>
                <a:cubicBezTo>
                  <a:pt x="1735" y="323"/>
                  <a:pt x="1401" y="1"/>
                  <a:pt x="1023"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9"/>
          <p:cNvSpPr/>
          <p:nvPr/>
        </p:nvSpPr>
        <p:spPr>
          <a:xfrm>
            <a:off x="7957931" y="6341001"/>
            <a:ext cx="55462" cy="52433"/>
          </a:xfrm>
          <a:custGeom>
            <a:avLst/>
            <a:gdLst/>
            <a:ahLst/>
            <a:cxnLst/>
            <a:rect l="l" t="t" r="r" b="b"/>
            <a:pathLst>
              <a:path w="1668" h="1573" extrusionOk="0">
                <a:moveTo>
                  <a:pt x="961" y="0"/>
                </a:moveTo>
                <a:cubicBezTo>
                  <a:pt x="941" y="0"/>
                  <a:pt x="922" y="1"/>
                  <a:pt x="901" y="3"/>
                </a:cubicBezTo>
                <a:cubicBezTo>
                  <a:pt x="882" y="1"/>
                  <a:pt x="862" y="0"/>
                  <a:pt x="842" y="0"/>
                </a:cubicBezTo>
                <a:cubicBezTo>
                  <a:pt x="399" y="0"/>
                  <a:pt x="1" y="357"/>
                  <a:pt x="1" y="837"/>
                </a:cubicBezTo>
                <a:cubicBezTo>
                  <a:pt x="1" y="1237"/>
                  <a:pt x="334" y="1570"/>
                  <a:pt x="735" y="1570"/>
                </a:cubicBezTo>
                <a:cubicBezTo>
                  <a:pt x="754" y="1572"/>
                  <a:pt x="774" y="1572"/>
                  <a:pt x="793" y="1572"/>
                </a:cubicBezTo>
                <a:cubicBezTo>
                  <a:pt x="1266" y="1572"/>
                  <a:pt x="1635" y="1185"/>
                  <a:pt x="1635" y="736"/>
                </a:cubicBezTo>
                <a:cubicBezTo>
                  <a:pt x="1667" y="323"/>
                  <a:pt x="1365" y="0"/>
                  <a:pt x="961" y="0"/>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9"/>
          <p:cNvSpPr/>
          <p:nvPr/>
        </p:nvSpPr>
        <p:spPr>
          <a:xfrm>
            <a:off x="12066273" y="6588421"/>
            <a:ext cx="116523" cy="133736"/>
          </a:xfrm>
          <a:custGeom>
            <a:avLst/>
            <a:gdLst/>
            <a:ahLst/>
            <a:cxnLst/>
            <a:rect l="l" t="t" r="r" b="b"/>
            <a:pathLst>
              <a:path w="1836" h="2102" extrusionOk="0">
                <a:moveTo>
                  <a:pt x="1101" y="0"/>
                </a:moveTo>
                <a:cubicBezTo>
                  <a:pt x="634" y="0"/>
                  <a:pt x="67" y="601"/>
                  <a:pt x="67" y="1168"/>
                </a:cubicBezTo>
                <a:cubicBezTo>
                  <a:pt x="1" y="1635"/>
                  <a:pt x="368" y="2068"/>
                  <a:pt x="835" y="2102"/>
                </a:cubicBezTo>
                <a:cubicBezTo>
                  <a:pt x="1335" y="2102"/>
                  <a:pt x="1769" y="1535"/>
                  <a:pt x="1802" y="801"/>
                </a:cubicBezTo>
                <a:cubicBezTo>
                  <a:pt x="1835" y="367"/>
                  <a:pt x="1502" y="0"/>
                  <a:pt x="11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9"/>
          <p:cNvSpPr/>
          <p:nvPr/>
        </p:nvSpPr>
        <p:spPr>
          <a:xfrm>
            <a:off x="11147453" y="6463208"/>
            <a:ext cx="122870" cy="110513"/>
          </a:xfrm>
          <a:custGeom>
            <a:avLst/>
            <a:gdLst/>
            <a:ahLst/>
            <a:cxnLst/>
            <a:rect l="l" t="t" r="r" b="b"/>
            <a:pathLst>
              <a:path w="1936" h="1737" extrusionOk="0">
                <a:moveTo>
                  <a:pt x="801" y="0"/>
                </a:moveTo>
                <a:cubicBezTo>
                  <a:pt x="401" y="33"/>
                  <a:pt x="34" y="367"/>
                  <a:pt x="1" y="767"/>
                </a:cubicBezTo>
                <a:cubicBezTo>
                  <a:pt x="1" y="1252"/>
                  <a:pt x="564" y="1736"/>
                  <a:pt x="1175" y="1736"/>
                </a:cubicBezTo>
                <a:cubicBezTo>
                  <a:pt x="1195" y="1736"/>
                  <a:pt x="1215" y="1736"/>
                  <a:pt x="1235" y="1735"/>
                </a:cubicBezTo>
                <a:cubicBezTo>
                  <a:pt x="1702" y="1735"/>
                  <a:pt x="1935" y="1468"/>
                  <a:pt x="1935" y="1001"/>
                </a:cubicBezTo>
                <a:cubicBezTo>
                  <a:pt x="1835" y="434"/>
                  <a:pt x="1368"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9"/>
          <p:cNvSpPr/>
          <p:nvPr/>
        </p:nvSpPr>
        <p:spPr>
          <a:xfrm>
            <a:off x="11723294" y="6541594"/>
            <a:ext cx="108019"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9"/>
          <p:cNvSpPr/>
          <p:nvPr/>
        </p:nvSpPr>
        <p:spPr>
          <a:xfrm>
            <a:off x="12667564" y="6620233"/>
            <a:ext cx="108019" cy="118912"/>
          </a:xfrm>
          <a:custGeom>
            <a:avLst/>
            <a:gdLst/>
            <a:ahLst/>
            <a:cxnLst/>
            <a:rect l="l" t="t" r="r" b="b"/>
            <a:pathLst>
              <a:path w="1702" h="1869" extrusionOk="0">
                <a:moveTo>
                  <a:pt x="967" y="1"/>
                </a:moveTo>
                <a:cubicBezTo>
                  <a:pt x="434" y="1"/>
                  <a:pt x="33" y="434"/>
                  <a:pt x="33" y="935"/>
                </a:cubicBezTo>
                <a:cubicBezTo>
                  <a:pt x="0" y="1435"/>
                  <a:pt x="367" y="1835"/>
                  <a:pt x="867" y="1869"/>
                </a:cubicBezTo>
                <a:cubicBezTo>
                  <a:pt x="1334" y="1835"/>
                  <a:pt x="1701" y="1435"/>
                  <a:pt x="1701" y="968"/>
                </a:cubicBezTo>
                <a:cubicBezTo>
                  <a:pt x="1701" y="367"/>
                  <a:pt x="1401" y="1"/>
                  <a:pt x="967"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9"/>
          <p:cNvSpPr/>
          <p:nvPr/>
        </p:nvSpPr>
        <p:spPr>
          <a:xfrm>
            <a:off x="11854546" y="6138466"/>
            <a:ext cx="105925" cy="116812"/>
          </a:xfrm>
          <a:custGeom>
            <a:avLst/>
            <a:gdLst/>
            <a:ahLst/>
            <a:cxnLst/>
            <a:rect l="l" t="t" r="r" b="b"/>
            <a:pathLst>
              <a:path w="1669" h="1836" extrusionOk="0">
                <a:moveTo>
                  <a:pt x="801" y="0"/>
                </a:moveTo>
                <a:cubicBezTo>
                  <a:pt x="334" y="34"/>
                  <a:pt x="1" y="401"/>
                  <a:pt x="34" y="868"/>
                </a:cubicBezTo>
                <a:cubicBezTo>
                  <a:pt x="34" y="1435"/>
                  <a:pt x="334" y="1835"/>
                  <a:pt x="835" y="1835"/>
                </a:cubicBezTo>
                <a:cubicBezTo>
                  <a:pt x="1302" y="1835"/>
                  <a:pt x="1669" y="1435"/>
                  <a:pt x="1635" y="968"/>
                </a:cubicBezTo>
                <a:cubicBezTo>
                  <a:pt x="1635" y="501"/>
                  <a:pt x="1268" y="67"/>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9"/>
          <p:cNvSpPr/>
          <p:nvPr/>
        </p:nvSpPr>
        <p:spPr>
          <a:xfrm>
            <a:off x="12559543" y="6321005"/>
            <a:ext cx="101672" cy="104024"/>
          </a:xfrm>
          <a:custGeom>
            <a:avLst/>
            <a:gdLst/>
            <a:ahLst/>
            <a:cxnLst/>
            <a:rect l="l" t="t" r="r" b="b"/>
            <a:pathLst>
              <a:path w="1602" h="1635" extrusionOk="0">
                <a:moveTo>
                  <a:pt x="801" y="0"/>
                </a:moveTo>
                <a:cubicBezTo>
                  <a:pt x="334" y="0"/>
                  <a:pt x="1" y="367"/>
                  <a:pt x="34" y="834"/>
                </a:cubicBezTo>
                <a:cubicBezTo>
                  <a:pt x="34" y="1268"/>
                  <a:pt x="368" y="1601"/>
                  <a:pt x="768" y="1635"/>
                </a:cubicBezTo>
                <a:cubicBezTo>
                  <a:pt x="1235" y="1635"/>
                  <a:pt x="1602" y="1268"/>
                  <a:pt x="1569" y="834"/>
                </a:cubicBezTo>
                <a:cubicBezTo>
                  <a:pt x="1602" y="367"/>
                  <a:pt x="1235"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9"/>
          <p:cNvSpPr/>
          <p:nvPr/>
        </p:nvSpPr>
        <p:spPr>
          <a:xfrm>
            <a:off x="12335122" y="6431205"/>
            <a:ext cx="103830" cy="95689"/>
          </a:xfrm>
          <a:custGeom>
            <a:avLst/>
            <a:gdLst/>
            <a:ahLst/>
            <a:cxnLst/>
            <a:rect l="l" t="t" r="r" b="b"/>
            <a:pathLst>
              <a:path w="1636" h="1504" extrusionOk="0">
                <a:moveTo>
                  <a:pt x="774" y="0"/>
                </a:moveTo>
                <a:cubicBezTo>
                  <a:pt x="398" y="0"/>
                  <a:pt x="64" y="290"/>
                  <a:pt x="1" y="670"/>
                </a:cubicBezTo>
                <a:cubicBezTo>
                  <a:pt x="68" y="1104"/>
                  <a:pt x="401" y="1470"/>
                  <a:pt x="835" y="1504"/>
                </a:cubicBezTo>
                <a:cubicBezTo>
                  <a:pt x="1269" y="1504"/>
                  <a:pt x="1635" y="1170"/>
                  <a:pt x="1635" y="770"/>
                </a:cubicBezTo>
                <a:cubicBezTo>
                  <a:pt x="1635" y="270"/>
                  <a:pt x="1369" y="3"/>
                  <a:pt x="835" y="3"/>
                </a:cubicBezTo>
                <a:cubicBezTo>
                  <a:pt x="815" y="1"/>
                  <a:pt x="794" y="0"/>
                  <a:pt x="77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9"/>
          <p:cNvSpPr/>
          <p:nvPr/>
        </p:nvSpPr>
        <p:spPr>
          <a:xfrm flipH="1">
            <a:off x="1078" y="-16285"/>
            <a:ext cx="897355" cy="791799"/>
          </a:xfrm>
          <a:custGeom>
            <a:avLst/>
            <a:gdLst/>
            <a:ahLst/>
            <a:cxnLst/>
            <a:rect l="l" t="t" r="r" b="b"/>
            <a:pathLst>
              <a:path w="24864" h="21885" extrusionOk="0">
                <a:moveTo>
                  <a:pt x="0" y="0"/>
                </a:moveTo>
                <a:cubicBezTo>
                  <a:pt x="30" y="243"/>
                  <a:pt x="30" y="486"/>
                  <a:pt x="91" y="729"/>
                </a:cubicBezTo>
                <a:cubicBezTo>
                  <a:pt x="638" y="2979"/>
                  <a:pt x="1459" y="5137"/>
                  <a:pt x="2584" y="7173"/>
                </a:cubicBezTo>
                <a:cubicBezTo>
                  <a:pt x="4043" y="9879"/>
                  <a:pt x="5866" y="12341"/>
                  <a:pt x="8055" y="14499"/>
                </a:cubicBezTo>
                <a:cubicBezTo>
                  <a:pt x="9210" y="15623"/>
                  <a:pt x="10456" y="16657"/>
                  <a:pt x="11794" y="17538"/>
                </a:cubicBezTo>
                <a:cubicBezTo>
                  <a:pt x="13648" y="18815"/>
                  <a:pt x="15654" y="19818"/>
                  <a:pt x="17782" y="20517"/>
                </a:cubicBezTo>
                <a:cubicBezTo>
                  <a:pt x="20031" y="21398"/>
                  <a:pt x="22432" y="21885"/>
                  <a:pt x="24864" y="21885"/>
                </a:cubicBezTo>
                <a:lnTo>
                  <a:pt x="24864" y="14073"/>
                </a:lnTo>
                <a:cubicBezTo>
                  <a:pt x="23435" y="13769"/>
                  <a:pt x="22007" y="13526"/>
                  <a:pt x="20608" y="13161"/>
                </a:cubicBezTo>
                <a:cubicBezTo>
                  <a:pt x="17751" y="12371"/>
                  <a:pt x="15107" y="10912"/>
                  <a:pt x="12979" y="8876"/>
                </a:cubicBezTo>
                <a:cubicBezTo>
                  <a:pt x="11368" y="7477"/>
                  <a:pt x="10000" y="5806"/>
                  <a:pt x="8967" y="3921"/>
                </a:cubicBezTo>
                <a:cubicBezTo>
                  <a:pt x="8450" y="2918"/>
                  <a:pt x="7994" y="1854"/>
                  <a:pt x="7569" y="821"/>
                </a:cubicBezTo>
                <a:cubicBezTo>
                  <a:pt x="7508" y="547"/>
                  <a:pt x="7477" y="274"/>
                  <a:pt x="7477" y="0"/>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9"/>
          <p:cNvSpPr/>
          <p:nvPr/>
        </p:nvSpPr>
        <p:spPr>
          <a:xfrm flipH="1">
            <a:off x="1081" y="-16285"/>
            <a:ext cx="581418" cy="462996"/>
          </a:xfrm>
          <a:custGeom>
            <a:avLst/>
            <a:gdLst/>
            <a:ahLst/>
            <a:cxnLst/>
            <a:rect l="l" t="t" r="r" b="b"/>
            <a:pathLst>
              <a:path w="16110" h="12797" extrusionOk="0">
                <a:moveTo>
                  <a:pt x="30" y="0"/>
                </a:moveTo>
                <a:cubicBezTo>
                  <a:pt x="0" y="1033"/>
                  <a:pt x="578" y="1915"/>
                  <a:pt x="1003" y="2766"/>
                </a:cubicBezTo>
                <a:cubicBezTo>
                  <a:pt x="1885" y="4529"/>
                  <a:pt x="3070" y="6140"/>
                  <a:pt x="4499" y="7477"/>
                </a:cubicBezTo>
                <a:cubicBezTo>
                  <a:pt x="7113" y="10031"/>
                  <a:pt x="10426" y="11733"/>
                  <a:pt x="14012" y="12432"/>
                </a:cubicBezTo>
                <a:cubicBezTo>
                  <a:pt x="14712" y="12584"/>
                  <a:pt x="15411" y="12675"/>
                  <a:pt x="16110" y="12797"/>
                </a:cubicBezTo>
                <a:lnTo>
                  <a:pt x="16110" y="0"/>
                </a:ln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13;p9"/>
          <p:cNvSpPr/>
          <p:nvPr/>
        </p:nvSpPr>
        <p:spPr>
          <a:xfrm>
            <a:off x="11368829" y="6674050"/>
            <a:ext cx="108019"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9"/>
          <p:cNvSpPr/>
          <p:nvPr/>
        </p:nvSpPr>
        <p:spPr>
          <a:xfrm>
            <a:off x="-1064982" y="6014911"/>
            <a:ext cx="7996867" cy="861400"/>
          </a:xfrm>
          <a:custGeom>
            <a:avLst/>
            <a:gdLst/>
            <a:ahLst/>
            <a:cxnLst/>
            <a:rect l="l" t="t" r="r" b="b"/>
            <a:pathLst>
              <a:path w="240501" h="25842" extrusionOk="0">
                <a:moveTo>
                  <a:pt x="14508" y="22413"/>
                </a:moveTo>
                <a:cubicBezTo>
                  <a:pt x="17915" y="20068"/>
                  <a:pt x="26720" y="12590"/>
                  <a:pt x="37339" y="11263"/>
                </a:cubicBezTo>
                <a:cubicBezTo>
                  <a:pt x="47958" y="9936"/>
                  <a:pt x="68443" y="14184"/>
                  <a:pt x="78221" y="14449"/>
                </a:cubicBezTo>
                <a:cubicBezTo>
                  <a:pt x="87999" y="14715"/>
                  <a:pt x="87646" y="15157"/>
                  <a:pt x="96008" y="12856"/>
                </a:cubicBezTo>
                <a:cubicBezTo>
                  <a:pt x="104370" y="10555"/>
                  <a:pt x="116936" y="2104"/>
                  <a:pt x="128395" y="644"/>
                </a:cubicBezTo>
                <a:cubicBezTo>
                  <a:pt x="139855" y="-816"/>
                  <a:pt x="149589" y="335"/>
                  <a:pt x="164765" y="4096"/>
                </a:cubicBezTo>
                <a:cubicBezTo>
                  <a:pt x="179941" y="7857"/>
                  <a:pt x="209939" y="19625"/>
                  <a:pt x="219452" y="23209"/>
                </a:cubicBezTo>
                <a:cubicBezTo>
                  <a:pt x="228965" y="26793"/>
                  <a:pt x="255600" y="25245"/>
                  <a:pt x="221841" y="25599"/>
                </a:cubicBezTo>
                <a:cubicBezTo>
                  <a:pt x="188082" y="25953"/>
                  <a:pt x="51454" y="25864"/>
                  <a:pt x="16898" y="25333"/>
                </a:cubicBezTo>
                <a:cubicBezTo>
                  <a:pt x="-17657" y="24802"/>
                  <a:pt x="11101" y="24758"/>
                  <a:pt x="14508" y="22413"/>
                </a:cubicBezTo>
                <a:close/>
              </a:path>
            </a:pathLst>
          </a:custGeom>
          <a:solidFill>
            <a:schemeClr val="accent5"/>
          </a:solidFill>
          <a:ln>
            <a:noFill/>
          </a:ln>
        </p:spPr>
      </p:sp>
      <p:sp>
        <p:nvSpPr>
          <p:cNvPr id="515" name="Google Shape;515;p9"/>
          <p:cNvSpPr/>
          <p:nvPr/>
        </p:nvSpPr>
        <p:spPr>
          <a:xfrm>
            <a:off x="-46052" y="5063367"/>
            <a:ext cx="991593" cy="1875947"/>
          </a:xfrm>
          <a:custGeom>
            <a:avLst/>
            <a:gdLst/>
            <a:ahLst/>
            <a:cxnLst/>
            <a:rect l="l" t="t" r="r" b="b"/>
            <a:pathLst>
              <a:path w="25419" h="47970" extrusionOk="0">
                <a:moveTo>
                  <a:pt x="22828" y="0"/>
                </a:moveTo>
                <a:cubicBezTo>
                  <a:pt x="22542" y="0"/>
                  <a:pt x="22234" y="107"/>
                  <a:pt x="21949" y="335"/>
                </a:cubicBezTo>
                <a:cubicBezTo>
                  <a:pt x="21682" y="502"/>
                  <a:pt x="21449" y="769"/>
                  <a:pt x="21282" y="1069"/>
                </a:cubicBezTo>
                <a:cubicBezTo>
                  <a:pt x="20815" y="1903"/>
                  <a:pt x="20415" y="2804"/>
                  <a:pt x="20081" y="3704"/>
                </a:cubicBezTo>
                <a:cubicBezTo>
                  <a:pt x="19314" y="5939"/>
                  <a:pt x="19114" y="8241"/>
                  <a:pt x="18947" y="10576"/>
                </a:cubicBezTo>
                <a:cubicBezTo>
                  <a:pt x="18947" y="11476"/>
                  <a:pt x="18847" y="12344"/>
                  <a:pt x="18680" y="13211"/>
                </a:cubicBezTo>
                <a:cubicBezTo>
                  <a:pt x="17946" y="15913"/>
                  <a:pt x="17112" y="18615"/>
                  <a:pt x="16278" y="21283"/>
                </a:cubicBezTo>
                <a:cubicBezTo>
                  <a:pt x="16011" y="22217"/>
                  <a:pt x="15678" y="23118"/>
                  <a:pt x="15378" y="24019"/>
                </a:cubicBezTo>
                <a:cubicBezTo>
                  <a:pt x="15311" y="23852"/>
                  <a:pt x="15244" y="23685"/>
                  <a:pt x="15211" y="23518"/>
                </a:cubicBezTo>
                <a:cubicBezTo>
                  <a:pt x="14877" y="21684"/>
                  <a:pt x="14577" y="19849"/>
                  <a:pt x="14143" y="18048"/>
                </a:cubicBezTo>
                <a:cubicBezTo>
                  <a:pt x="13943" y="17314"/>
                  <a:pt x="13676" y="16580"/>
                  <a:pt x="13343" y="15913"/>
                </a:cubicBezTo>
                <a:cubicBezTo>
                  <a:pt x="13237" y="15596"/>
                  <a:pt x="12965" y="15405"/>
                  <a:pt x="12674" y="15405"/>
                </a:cubicBezTo>
                <a:cubicBezTo>
                  <a:pt x="12597" y="15405"/>
                  <a:pt x="12519" y="15418"/>
                  <a:pt x="12442" y="15446"/>
                </a:cubicBezTo>
                <a:cubicBezTo>
                  <a:pt x="12109" y="15579"/>
                  <a:pt x="11875" y="15846"/>
                  <a:pt x="11775" y="16180"/>
                </a:cubicBezTo>
                <a:cubicBezTo>
                  <a:pt x="11675" y="16580"/>
                  <a:pt x="11642" y="16980"/>
                  <a:pt x="11675" y="17381"/>
                </a:cubicBezTo>
                <a:cubicBezTo>
                  <a:pt x="11708" y="20750"/>
                  <a:pt x="12742" y="23952"/>
                  <a:pt x="13877" y="27088"/>
                </a:cubicBezTo>
                <a:cubicBezTo>
                  <a:pt x="13977" y="27354"/>
                  <a:pt x="13977" y="27621"/>
                  <a:pt x="13877" y="27888"/>
                </a:cubicBezTo>
                <a:cubicBezTo>
                  <a:pt x="12275" y="31858"/>
                  <a:pt x="10007" y="35460"/>
                  <a:pt x="7505" y="38896"/>
                </a:cubicBezTo>
                <a:cubicBezTo>
                  <a:pt x="7439" y="39030"/>
                  <a:pt x="7405" y="39130"/>
                  <a:pt x="7339" y="39263"/>
                </a:cubicBezTo>
                <a:lnTo>
                  <a:pt x="7172" y="39130"/>
                </a:lnTo>
                <a:lnTo>
                  <a:pt x="7172" y="38929"/>
                </a:lnTo>
                <a:cubicBezTo>
                  <a:pt x="7105" y="37028"/>
                  <a:pt x="7072" y="35093"/>
                  <a:pt x="6938" y="33192"/>
                </a:cubicBezTo>
                <a:cubicBezTo>
                  <a:pt x="6838" y="32258"/>
                  <a:pt x="6671" y="31357"/>
                  <a:pt x="6438" y="30457"/>
                </a:cubicBezTo>
                <a:cubicBezTo>
                  <a:pt x="6406" y="30045"/>
                  <a:pt x="6074" y="29754"/>
                  <a:pt x="5670" y="29754"/>
                </a:cubicBezTo>
                <a:cubicBezTo>
                  <a:pt x="5648" y="29754"/>
                  <a:pt x="5626" y="29755"/>
                  <a:pt x="5604" y="29756"/>
                </a:cubicBezTo>
                <a:cubicBezTo>
                  <a:pt x="5137" y="29756"/>
                  <a:pt x="4937" y="30090"/>
                  <a:pt x="4770" y="30457"/>
                </a:cubicBezTo>
                <a:cubicBezTo>
                  <a:pt x="4737" y="30590"/>
                  <a:pt x="4670" y="30724"/>
                  <a:pt x="4670" y="30857"/>
                </a:cubicBezTo>
                <a:cubicBezTo>
                  <a:pt x="4570" y="32058"/>
                  <a:pt x="4336" y="33292"/>
                  <a:pt x="4470" y="34493"/>
                </a:cubicBezTo>
                <a:cubicBezTo>
                  <a:pt x="4637" y="36628"/>
                  <a:pt x="5037" y="38763"/>
                  <a:pt x="5337" y="40898"/>
                </a:cubicBezTo>
                <a:cubicBezTo>
                  <a:pt x="5404" y="41098"/>
                  <a:pt x="5371" y="41331"/>
                  <a:pt x="5270" y="41565"/>
                </a:cubicBezTo>
                <a:cubicBezTo>
                  <a:pt x="3769" y="43433"/>
                  <a:pt x="1868" y="44934"/>
                  <a:pt x="0" y="46468"/>
                </a:cubicBezTo>
                <a:lnTo>
                  <a:pt x="0" y="47969"/>
                </a:lnTo>
                <a:cubicBezTo>
                  <a:pt x="1768" y="46468"/>
                  <a:pt x="3603" y="45067"/>
                  <a:pt x="5204" y="43433"/>
                </a:cubicBezTo>
                <a:cubicBezTo>
                  <a:pt x="7138" y="41465"/>
                  <a:pt x="8873" y="39330"/>
                  <a:pt x="10341" y="36995"/>
                </a:cubicBezTo>
                <a:cubicBezTo>
                  <a:pt x="10441" y="36861"/>
                  <a:pt x="10608" y="36761"/>
                  <a:pt x="10741" y="36728"/>
                </a:cubicBezTo>
                <a:cubicBezTo>
                  <a:pt x="13777" y="36328"/>
                  <a:pt x="16679" y="35227"/>
                  <a:pt x="19247" y="33526"/>
                </a:cubicBezTo>
                <a:cubicBezTo>
                  <a:pt x="19781" y="33192"/>
                  <a:pt x="20248" y="32792"/>
                  <a:pt x="20681" y="32325"/>
                </a:cubicBezTo>
                <a:cubicBezTo>
                  <a:pt x="21215" y="31758"/>
                  <a:pt x="20848" y="30824"/>
                  <a:pt x="20048" y="30790"/>
                </a:cubicBezTo>
                <a:cubicBezTo>
                  <a:pt x="19827" y="30763"/>
                  <a:pt x="19611" y="30746"/>
                  <a:pt x="19397" y="30746"/>
                </a:cubicBezTo>
                <a:cubicBezTo>
                  <a:pt x="19094" y="30746"/>
                  <a:pt x="18793" y="30779"/>
                  <a:pt x="18480" y="30857"/>
                </a:cubicBezTo>
                <a:cubicBezTo>
                  <a:pt x="16679" y="31324"/>
                  <a:pt x="14944" y="32091"/>
                  <a:pt x="13376" y="33125"/>
                </a:cubicBezTo>
                <a:cubicBezTo>
                  <a:pt x="13076" y="33292"/>
                  <a:pt x="12776" y="33426"/>
                  <a:pt x="12542" y="33559"/>
                </a:cubicBezTo>
                <a:cubicBezTo>
                  <a:pt x="13476" y="31624"/>
                  <a:pt x="14477" y="29756"/>
                  <a:pt x="15311" y="27788"/>
                </a:cubicBezTo>
                <a:cubicBezTo>
                  <a:pt x="15911" y="26420"/>
                  <a:pt x="16312" y="24953"/>
                  <a:pt x="16812" y="23552"/>
                </a:cubicBezTo>
                <a:cubicBezTo>
                  <a:pt x="16912" y="23318"/>
                  <a:pt x="17079" y="23118"/>
                  <a:pt x="17279" y="22985"/>
                </a:cubicBezTo>
                <a:cubicBezTo>
                  <a:pt x="18847" y="22017"/>
                  <a:pt x="20481" y="21117"/>
                  <a:pt x="22016" y="20116"/>
                </a:cubicBezTo>
                <a:cubicBezTo>
                  <a:pt x="23016" y="19449"/>
                  <a:pt x="23984" y="18715"/>
                  <a:pt x="24918" y="17914"/>
                </a:cubicBezTo>
                <a:cubicBezTo>
                  <a:pt x="25318" y="17614"/>
                  <a:pt x="25418" y="17080"/>
                  <a:pt x="25185" y="16647"/>
                </a:cubicBezTo>
                <a:cubicBezTo>
                  <a:pt x="25003" y="16336"/>
                  <a:pt x="24661" y="16125"/>
                  <a:pt x="24298" y="16125"/>
                </a:cubicBezTo>
                <a:cubicBezTo>
                  <a:pt x="24194" y="16125"/>
                  <a:pt x="24088" y="16143"/>
                  <a:pt x="23984" y="16180"/>
                </a:cubicBezTo>
                <a:cubicBezTo>
                  <a:pt x="23550" y="16247"/>
                  <a:pt x="23117" y="16380"/>
                  <a:pt x="22716" y="16613"/>
                </a:cubicBezTo>
                <a:cubicBezTo>
                  <a:pt x="21549" y="17347"/>
                  <a:pt x="20415" y="18148"/>
                  <a:pt x="19280" y="18982"/>
                </a:cubicBezTo>
                <a:cubicBezTo>
                  <a:pt x="18813" y="19349"/>
                  <a:pt x="18413" y="19749"/>
                  <a:pt x="17946" y="20183"/>
                </a:cubicBezTo>
                <a:lnTo>
                  <a:pt x="17946" y="20016"/>
                </a:lnTo>
                <a:cubicBezTo>
                  <a:pt x="18813" y="17481"/>
                  <a:pt x="19280" y="14812"/>
                  <a:pt x="20648" y="12410"/>
                </a:cubicBezTo>
                <a:cubicBezTo>
                  <a:pt x="22149" y="9575"/>
                  <a:pt x="23217" y="6540"/>
                  <a:pt x="23817" y="3371"/>
                </a:cubicBezTo>
                <a:cubicBezTo>
                  <a:pt x="23950" y="2637"/>
                  <a:pt x="23984" y="1870"/>
                  <a:pt x="23917" y="1102"/>
                </a:cubicBezTo>
                <a:cubicBezTo>
                  <a:pt x="23851" y="399"/>
                  <a:pt x="23380" y="0"/>
                  <a:pt x="22828" y="0"/>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9"/>
          <p:cNvSpPr/>
          <p:nvPr/>
        </p:nvSpPr>
        <p:spPr>
          <a:xfrm>
            <a:off x="1836538" y="5721710"/>
            <a:ext cx="80597" cy="87257"/>
          </a:xfrm>
          <a:custGeom>
            <a:avLst/>
            <a:gdLst/>
            <a:ahLst/>
            <a:cxnLst/>
            <a:rect l="l" t="t" r="r" b="b"/>
            <a:pathLst>
              <a:path w="1701" h="1837" extrusionOk="0">
                <a:moveTo>
                  <a:pt x="801" y="0"/>
                </a:moveTo>
                <a:cubicBezTo>
                  <a:pt x="334" y="0"/>
                  <a:pt x="0" y="367"/>
                  <a:pt x="0" y="934"/>
                </a:cubicBezTo>
                <a:cubicBezTo>
                  <a:pt x="0" y="1535"/>
                  <a:pt x="300" y="1835"/>
                  <a:pt x="834" y="1835"/>
                </a:cubicBezTo>
                <a:cubicBezTo>
                  <a:pt x="852" y="1836"/>
                  <a:pt x="871" y="1837"/>
                  <a:pt x="889" y="1837"/>
                </a:cubicBezTo>
                <a:cubicBezTo>
                  <a:pt x="1332" y="1837"/>
                  <a:pt x="1700" y="1450"/>
                  <a:pt x="1668" y="1001"/>
                </a:cubicBezTo>
                <a:cubicBezTo>
                  <a:pt x="1668" y="501"/>
                  <a:pt x="1301" y="67"/>
                  <a:pt x="801" y="0"/>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9"/>
          <p:cNvSpPr/>
          <p:nvPr/>
        </p:nvSpPr>
        <p:spPr>
          <a:xfrm>
            <a:off x="1770155" y="5571087"/>
            <a:ext cx="71169" cy="71440"/>
          </a:xfrm>
          <a:custGeom>
            <a:avLst/>
            <a:gdLst/>
            <a:ahLst/>
            <a:cxnLst/>
            <a:rect l="l" t="t" r="r" b="b"/>
            <a:pathLst>
              <a:path w="1502" h="1504" extrusionOk="0">
                <a:moveTo>
                  <a:pt x="794" y="0"/>
                </a:moveTo>
                <a:cubicBezTo>
                  <a:pt x="774" y="0"/>
                  <a:pt x="754" y="1"/>
                  <a:pt x="734" y="2"/>
                </a:cubicBezTo>
                <a:cubicBezTo>
                  <a:pt x="716" y="1"/>
                  <a:pt x="697" y="0"/>
                  <a:pt x="679" y="0"/>
                </a:cubicBezTo>
                <a:cubicBezTo>
                  <a:pt x="304" y="0"/>
                  <a:pt x="0" y="323"/>
                  <a:pt x="0" y="736"/>
                </a:cubicBezTo>
                <a:cubicBezTo>
                  <a:pt x="0" y="1137"/>
                  <a:pt x="334" y="1470"/>
                  <a:pt x="734" y="1504"/>
                </a:cubicBezTo>
                <a:cubicBezTo>
                  <a:pt x="1168" y="1470"/>
                  <a:pt x="1501" y="1137"/>
                  <a:pt x="1501" y="703"/>
                </a:cubicBezTo>
                <a:cubicBezTo>
                  <a:pt x="1501" y="321"/>
                  <a:pt x="1198" y="0"/>
                  <a:pt x="794" y="0"/>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9"/>
          <p:cNvSpPr/>
          <p:nvPr/>
        </p:nvSpPr>
        <p:spPr>
          <a:xfrm>
            <a:off x="1672261" y="5726460"/>
            <a:ext cx="72637" cy="71725"/>
          </a:xfrm>
          <a:custGeom>
            <a:avLst/>
            <a:gdLst/>
            <a:ahLst/>
            <a:cxnLst/>
            <a:rect l="l" t="t" r="r" b="b"/>
            <a:pathLst>
              <a:path w="1533" h="1510" extrusionOk="0">
                <a:moveTo>
                  <a:pt x="765" y="0"/>
                </a:moveTo>
                <a:cubicBezTo>
                  <a:pt x="332" y="34"/>
                  <a:pt x="31" y="367"/>
                  <a:pt x="31" y="768"/>
                </a:cubicBezTo>
                <a:cubicBezTo>
                  <a:pt x="1" y="1167"/>
                  <a:pt x="309" y="1509"/>
                  <a:pt x="697" y="1509"/>
                </a:cubicBezTo>
                <a:cubicBezTo>
                  <a:pt x="730" y="1509"/>
                  <a:pt x="764" y="1507"/>
                  <a:pt x="799" y="1502"/>
                </a:cubicBezTo>
                <a:cubicBezTo>
                  <a:pt x="1199" y="1502"/>
                  <a:pt x="1533" y="1168"/>
                  <a:pt x="1533" y="768"/>
                </a:cubicBezTo>
                <a:cubicBezTo>
                  <a:pt x="1466" y="367"/>
                  <a:pt x="1166" y="34"/>
                  <a:pt x="765" y="0"/>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519;p9"/>
          <p:cNvSpPr/>
          <p:nvPr/>
        </p:nvSpPr>
        <p:spPr>
          <a:xfrm>
            <a:off x="1032101" y="6662723"/>
            <a:ext cx="102773" cy="72912"/>
          </a:xfrm>
          <a:custGeom>
            <a:avLst/>
            <a:gdLst/>
            <a:ahLst/>
            <a:cxnLst/>
            <a:rect l="l" t="t" r="r" b="b"/>
            <a:pathLst>
              <a:path w="2169" h="1535" extrusionOk="0">
                <a:moveTo>
                  <a:pt x="934" y="0"/>
                </a:moveTo>
                <a:cubicBezTo>
                  <a:pt x="334" y="0"/>
                  <a:pt x="0" y="334"/>
                  <a:pt x="0" y="801"/>
                </a:cubicBezTo>
                <a:cubicBezTo>
                  <a:pt x="34" y="1234"/>
                  <a:pt x="367" y="1535"/>
                  <a:pt x="968" y="1535"/>
                </a:cubicBezTo>
                <a:cubicBezTo>
                  <a:pt x="1701" y="1535"/>
                  <a:pt x="2168" y="1001"/>
                  <a:pt x="1935" y="434"/>
                </a:cubicBezTo>
                <a:cubicBezTo>
                  <a:pt x="1735" y="0"/>
                  <a:pt x="1368" y="0"/>
                  <a:pt x="934" y="0"/>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72577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5"/>
        </a:solidFill>
        <a:effectLst/>
      </p:bgPr>
    </p:bg>
    <p:spTree>
      <p:nvGrpSpPr>
        <p:cNvPr id="1" name="Shape 627"/>
        <p:cNvGrpSpPr/>
        <p:nvPr/>
      </p:nvGrpSpPr>
      <p:grpSpPr>
        <a:xfrm>
          <a:off x="0" y="0"/>
          <a:ext cx="0" cy="0"/>
          <a:chOff x="0" y="0"/>
          <a:chExt cx="0" cy="0"/>
        </a:xfrm>
      </p:grpSpPr>
      <p:sp>
        <p:nvSpPr>
          <p:cNvPr id="628" name="Google Shape;628;p13"/>
          <p:cNvSpPr/>
          <p:nvPr/>
        </p:nvSpPr>
        <p:spPr>
          <a:xfrm>
            <a:off x="-1197800" y="5961207"/>
            <a:ext cx="2378640" cy="896771"/>
          </a:xfrm>
          <a:custGeom>
            <a:avLst/>
            <a:gdLst/>
            <a:ahLst/>
            <a:cxnLst/>
            <a:rect l="l" t="t" r="r" b="b"/>
            <a:pathLst>
              <a:path w="37479" h="14095" extrusionOk="0">
                <a:moveTo>
                  <a:pt x="14662" y="2786"/>
                </a:moveTo>
                <a:cubicBezTo>
                  <a:pt x="15163" y="2853"/>
                  <a:pt x="15530" y="3253"/>
                  <a:pt x="15530" y="3754"/>
                </a:cubicBezTo>
                <a:cubicBezTo>
                  <a:pt x="15530" y="4221"/>
                  <a:pt x="15163" y="4621"/>
                  <a:pt x="14696" y="4621"/>
                </a:cubicBezTo>
                <a:cubicBezTo>
                  <a:pt x="14229" y="4588"/>
                  <a:pt x="13895" y="4221"/>
                  <a:pt x="13895" y="3620"/>
                </a:cubicBezTo>
                <a:cubicBezTo>
                  <a:pt x="13895" y="3187"/>
                  <a:pt x="14229" y="2820"/>
                  <a:pt x="14662" y="2786"/>
                </a:cubicBezTo>
                <a:close/>
                <a:moveTo>
                  <a:pt x="25770" y="5655"/>
                </a:moveTo>
                <a:cubicBezTo>
                  <a:pt x="26204" y="5655"/>
                  <a:pt x="26571" y="6022"/>
                  <a:pt x="26538" y="6489"/>
                </a:cubicBezTo>
                <a:cubicBezTo>
                  <a:pt x="26571" y="6923"/>
                  <a:pt x="26204" y="7290"/>
                  <a:pt x="25737" y="7290"/>
                </a:cubicBezTo>
                <a:cubicBezTo>
                  <a:pt x="25337" y="7256"/>
                  <a:pt x="25003" y="6923"/>
                  <a:pt x="25003" y="6489"/>
                </a:cubicBezTo>
                <a:cubicBezTo>
                  <a:pt x="24970" y="6022"/>
                  <a:pt x="25303" y="5655"/>
                  <a:pt x="25770" y="5655"/>
                </a:cubicBezTo>
                <a:close/>
                <a:moveTo>
                  <a:pt x="35044" y="6556"/>
                </a:moveTo>
                <a:cubicBezTo>
                  <a:pt x="35444" y="6556"/>
                  <a:pt x="35744" y="6889"/>
                  <a:pt x="35778" y="7290"/>
                </a:cubicBezTo>
                <a:cubicBezTo>
                  <a:pt x="35778" y="7790"/>
                  <a:pt x="35044" y="8591"/>
                  <a:pt x="34610" y="8591"/>
                </a:cubicBezTo>
                <a:cubicBezTo>
                  <a:pt x="34210" y="8491"/>
                  <a:pt x="33910" y="8157"/>
                  <a:pt x="33910" y="7757"/>
                </a:cubicBezTo>
                <a:cubicBezTo>
                  <a:pt x="33976" y="7156"/>
                  <a:pt x="34443" y="6656"/>
                  <a:pt x="35044" y="6556"/>
                </a:cubicBezTo>
                <a:close/>
                <a:moveTo>
                  <a:pt x="22207" y="7387"/>
                </a:moveTo>
                <a:cubicBezTo>
                  <a:pt x="22227" y="7387"/>
                  <a:pt x="22248" y="7388"/>
                  <a:pt x="22268" y="7390"/>
                </a:cubicBezTo>
                <a:cubicBezTo>
                  <a:pt x="22802" y="7390"/>
                  <a:pt x="23068" y="7657"/>
                  <a:pt x="23068" y="8157"/>
                </a:cubicBezTo>
                <a:cubicBezTo>
                  <a:pt x="23068" y="8591"/>
                  <a:pt x="22702" y="8924"/>
                  <a:pt x="22268" y="8924"/>
                </a:cubicBezTo>
                <a:cubicBezTo>
                  <a:pt x="21834" y="8857"/>
                  <a:pt x="21501" y="8524"/>
                  <a:pt x="21434" y="8090"/>
                </a:cubicBezTo>
                <a:cubicBezTo>
                  <a:pt x="21497" y="7679"/>
                  <a:pt x="21831" y="7387"/>
                  <a:pt x="22207" y="7387"/>
                </a:cubicBezTo>
                <a:close/>
                <a:moveTo>
                  <a:pt x="3555" y="7890"/>
                </a:moveTo>
                <a:cubicBezTo>
                  <a:pt x="4088" y="7923"/>
                  <a:pt x="4555" y="8324"/>
                  <a:pt x="4655" y="8891"/>
                </a:cubicBezTo>
                <a:cubicBezTo>
                  <a:pt x="4655" y="9358"/>
                  <a:pt x="4422" y="9625"/>
                  <a:pt x="3988" y="9625"/>
                </a:cubicBezTo>
                <a:cubicBezTo>
                  <a:pt x="3967" y="9626"/>
                  <a:pt x="3946" y="9626"/>
                  <a:pt x="3925" y="9626"/>
                </a:cubicBezTo>
                <a:cubicBezTo>
                  <a:pt x="3284" y="9626"/>
                  <a:pt x="2721" y="9142"/>
                  <a:pt x="2721" y="8657"/>
                </a:cubicBezTo>
                <a:cubicBezTo>
                  <a:pt x="2787" y="8257"/>
                  <a:pt x="3121" y="7923"/>
                  <a:pt x="3555" y="7890"/>
                </a:cubicBezTo>
                <a:close/>
                <a:moveTo>
                  <a:pt x="12727" y="9122"/>
                </a:moveTo>
                <a:cubicBezTo>
                  <a:pt x="13219" y="9122"/>
                  <a:pt x="13495" y="9486"/>
                  <a:pt x="13495" y="10125"/>
                </a:cubicBezTo>
                <a:cubicBezTo>
                  <a:pt x="13495" y="10692"/>
                  <a:pt x="13228" y="11059"/>
                  <a:pt x="12728" y="11059"/>
                </a:cubicBezTo>
                <a:cubicBezTo>
                  <a:pt x="12194" y="11059"/>
                  <a:pt x="11760" y="10592"/>
                  <a:pt x="11860" y="10058"/>
                </a:cubicBezTo>
                <a:cubicBezTo>
                  <a:pt x="11860" y="9591"/>
                  <a:pt x="12194" y="9191"/>
                  <a:pt x="12661" y="9124"/>
                </a:cubicBezTo>
                <a:cubicBezTo>
                  <a:pt x="12683" y="9123"/>
                  <a:pt x="12705" y="9122"/>
                  <a:pt x="12727" y="9122"/>
                </a:cubicBezTo>
                <a:close/>
                <a:moveTo>
                  <a:pt x="32275" y="9525"/>
                </a:moveTo>
                <a:cubicBezTo>
                  <a:pt x="32675" y="9525"/>
                  <a:pt x="33009" y="9858"/>
                  <a:pt x="33009" y="10258"/>
                </a:cubicBezTo>
                <a:cubicBezTo>
                  <a:pt x="33009" y="10725"/>
                  <a:pt x="32642" y="11092"/>
                  <a:pt x="32175" y="11126"/>
                </a:cubicBezTo>
                <a:cubicBezTo>
                  <a:pt x="32158" y="11127"/>
                  <a:pt x="32141" y="11128"/>
                  <a:pt x="32124" y="11128"/>
                </a:cubicBezTo>
                <a:cubicBezTo>
                  <a:pt x="31744" y="11128"/>
                  <a:pt x="31408" y="10775"/>
                  <a:pt x="31408" y="10392"/>
                </a:cubicBezTo>
                <a:cubicBezTo>
                  <a:pt x="31441" y="9925"/>
                  <a:pt x="31808" y="9558"/>
                  <a:pt x="32275" y="9525"/>
                </a:cubicBezTo>
                <a:close/>
                <a:moveTo>
                  <a:pt x="18298" y="9858"/>
                </a:moveTo>
                <a:cubicBezTo>
                  <a:pt x="18699" y="9858"/>
                  <a:pt x="19032" y="10225"/>
                  <a:pt x="18999" y="10659"/>
                </a:cubicBezTo>
                <a:cubicBezTo>
                  <a:pt x="18966" y="11393"/>
                  <a:pt x="18532" y="11960"/>
                  <a:pt x="18032" y="11960"/>
                </a:cubicBezTo>
                <a:cubicBezTo>
                  <a:pt x="17565" y="11926"/>
                  <a:pt x="17198" y="11493"/>
                  <a:pt x="17264" y="11026"/>
                </a:cubicBezTo>
                <a:cubicBezTo>
                  <a:pt x="17298" y="10459"/>
                  <a:pt x="17831" y="9858"/>
                  <a:pt x="18298" y="9858"/>
                </a:cubicBezTo>
                <a:close/>
                <a:moveTo>
                  <a:pt x="27638" y="10325"/>
                </a:moveTo>
                <a:cubicBezTo>
                  <a:pt x="28072" y="10359"/>
                  <a:pt x="28372" y="10725"/>
                  <a:pt x="28372" y="11326"/>
                </a:cubicBezTo>
                <a:cubicBezTo>
                  <a:pt x="28372" y="11793"/>
                  <a:pt x="28039" y="12193"/>
                  <a:pt x="27538" y="12227"/>
                </a:cubicBezTo>
                <a:cubicBezTo>
                  <a:pt x="27071" y="12193"/>
                  <a:pt x="26704" y="11793"/>
                  <a:pt x="26704" y="11293"/>
                </a:cubicBezTo>
                <a:cubicBezTo>
                  <a:pt x="26738" y="10792"/>
                  <a:pt x="27105" y="10392"/>
                  <a:pt x="27638" y="10325"/>
                </a:cubicBezTo>
                <a:close/>
                <a:moveTo>
                  <a:pt x="7171" y="11341"/>
                </a:moveTo>
                <a:cubicBezTo>
                  <a:pt x="7942" y="11341"/>
                  <a:pt x="7942" y="12979"/>
                  <a:pt x="7171" y="12979"/>
                </a:cubicBezTo>
                <a:cubicBezTo>
                  <a:pt x="7125" y="12979"/>
                  <a:pt x="7076" y="12973"/>
                  <a:pt x="7024" y="12960"/>
                </a:cubicBezTo>
                <a:cubicBezTo>
                  <a:pt x="6590" y="12927"/>
                  <a:pt x="6223" y="12594"/>
                  <a:pt x="6190" y="12193"/>
                </a:cubicBezTo>
                <a:cubicBezTo>
                  <a:pt x="6190" y="11726"/>
                  <a:pt x="6557" y="11359"/>
                  <a:pt x="7024" y="11359"/>
                </a:cubicBezTo>
                <a:cubicBezTo>
                  <a:pt x="7076" y="11347"/>
                  <a:pt x="7125" y="11341"/>
                  <a:pt x="7171" y="11341"/>
                </a:cubicBezTo>
                <a:close/>
                <a:moveTo>
                  <a:pt x="14532" y="0"/>
                </a:moveTo>
                <a:cubicBezTo>
                  <a:pt x="13799" y="0"/>
                  <a:pt x="13120" y="384"/>
                  <a:pt x="12761" y="1019"/>
                </a:cubicBezTo>
                <a:cubicBezTo>
                  <a:pt x="12094" y="1986"/>
                  <a:pt x="11527" y="2987"/>
                  <a:pt x="11093" y="4087"/>
                </a:cubicBezTo>
                <a:cubicBezTo>
                  <a:pt x="10593" y="5322"/>
                  <a:pt x="10326" y="6656"/>
                  <a:pt x="9926" y="7957"/>
                </a:cubicBezTo>
                <a:cubicBezTo>
                  <a:pt x="9778" y="8420"/>
                  <a:pt x="9618" y="8631"/>
                  <a:pt x="9351" y="8631"/>
                </a:cubicBezTo>
                <a:cubicBezTo>
                  <a:pt x="9196" y="8631"/>
                  <a:pt x="9004" y="8559"/>
                  <a:pt x="8758" y="8424"/>
                </a:cubicBezTo>
                <a:lnTo>
                  <a:pt x="8525" y="8290"/>
                </a:lnTo>
                <a:cubicBezTo>
                  <a:pt x="6824" y="7323"/>
                  <a:pt x="5189" y="6389"/>
                  <a:pt x="3188" y="5989"/>
                </a:cubicBezTo>
                <a:cubicBezTo>
                  <a:pt x="2883" y="5928"/>
                  <a:pt x="2598" y="5898"/>
                  <a:pt x="2332" y="5898"/>
                </a:cubicBezTo>
                <a:cubicBezTo>
                  <a:pt x="851" y="5898"/>
                  <a:pt x="1" y="6832"/>
                  <a:pt x="85" y="8557"/>
                </a:cubicBezTo>
                <a:cubicBezTo>
                  <a:pt x="119" y="9391"/>
                  <a:pt x="286" y="10258"/>
                  <a:pt x="586" y="11059"/>
                </a:cubicBezTo>
                <a:cubicBezTo>
                  <a:pt x="1019" y="12093"/>
                  <a:pt x="1586" y="13094"/>
                  <a:pt x="2087" y="14095"/>
                </a:cubicBezTo>
                <a:lnTo>
                  <a:pt x="36078" y="14095"/>
                </a:lnTo>
                <a:cubicBezTo>
                  <a:pt x="36345" y="13294"/>
                  <a:pt x="36645" y="12527"/>
                  <a:pt x="36812" y="11726"/>
                </a:cubicBezTo>
                <a:cubicBezTo>
                  <a:pt x="37078" y="10659"/>
                  <a:pt x="37279" y="9591"/>
                  <a:pt x="37412" y="8491"/>
                </a:cubicBezTo>
                <a:cubicBezTo>
                  <a:pt x="37479" y="7290"/>
                  <a:pt x="36611" y="6256"/>
                  <a:pt x="35411" y="6156"/>
                </a:cubicBezTo>
                <a:cubicBezTo>
                  <a:pt x="35093" y="6128"/>
                  <a:pt x="34769" y="6112"/>
                  <a:pt x="34445" y="6112"/>
                </a:cubicBezTo>
                <a:cubicBezTo>
                  <a:pt x="33986" y="6112"/>
                  <a:pt x="33525" y="6144"/>
                  <a:pt x="33076" y="6222"/>
                </a:cubicBezTo>
                <a:cubicBezTo>
                  <a:pt x="31341" y="6556"/>
                  <a:pt x="29740" y="7190"/>
                  <a:pt x="28272" y="8124"/>
                </a:cubicBezTo>
                <a:cubicBezTo>
                  <a:pt x="28105" y="8224"/>
                  <a:pt x="27939" y="8290"/>
                  <a:pt x="27772" y="8357"/>
                </a:cubicBezTo>
                <a:cubicBezTo>
                  <a:pt x="27738" y="8090"/>
                  <a:pt x="27738" y="7923"/>
                  <a:pt x="27738" y="7757"/>
                </a:cubicBezTo>
                <a:cubicBezTo>
                  <a:pt x="27672" y="6756"/>
                  <a:pt x="27438" y="5789"/>
                  <a:pt x="27005" y="4888"/>
                </a:cubicBezTo>
                <a:cubicBezTo>
                  <a:pt x="26606" y="4138"/>
                  <a:pt x="26026" y="3733"/>
                  <a:pt x="25334" y="3733"/>
                </a:cubicBezTo>
                <a:cubicBezTo>
                  <a:pt x="25042" y="3733"/>
                  <a:pt x="24730" y="3805"/>
                  <a:pt x="24403" y="3954"/>
                </a:cubicBezTo>
                <a:cubicBezTo>
                  <a:pt x="23102" y="4588"/>
                  <a:pt x="21901" y="5422"/>
                  <a:pt x="20867" y="6456"/>
                </a:cubicBezTo>
                <a:lnTo>
                  <a:pt x="18832" y="8290"/>
                </a:lnTo>
                <a:cubicBezTo>
                  <a:pt x="18398" y="6956"/>
                  <a:pt x="18065" y="5722"/>
                  <a:pt x="17665" y="4588"/>
                </a:cubicBezTo>
                <a:cubicBezTo>
                  <a:pt x="17231" y="3454"/>
                  <a:pt x="16764" y="2319"/>
                  <a:pt x="16230" y="1219"/>
                </a:cubicBezTo>
                <a:cubicBezTo>
                  <a:pt x="16030" y="652"/>
                  <a:pt x="15563" y="218"/>
                  <a:pt x="14996" y="51"/>
                </a:cubicBezTo>
                <a:cubicBezTo>
                  <a:pt x="14841" y="17"/>
                  <a:pt x="14685" y="0"/>
                  <a:pt x="14532" y="0"/>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13"/>
          <p:cNvSpPr/>
          <p:nvPr/>
        </p:nvSpPr>
        <p:spPr>
          <a:xfrm>
            <a:off x="-106348" y="6588421"/>
            <a:ext cx="116523" cy="133736"/>
          </a:xfrm>
          <a:custGeom>
            <a:avLst/>
            <a:gdLst/>
            <a:ahLst/>
            <a:cxnLst/>
            <a:rect l="l" t="t" r="r" b="b"/>
            <a:pathLst>
              <a:path w="1836" h="2102" extrusionOk="0">
                <a:moveTo>
                  <a:pt x="1101" y="0"/>
                </a:moveTo>
                <a:cubicBezTo>
                  <a:pt x="634" y="0"/>
                  <a:pt x="67" y="601"/>
                  <a:pt x="67" y="1168"/>
                </a:cubicBezTo>
                <a:cubicBezTo>
                  <a:pt x="1" y="1635"/>
                  <a:pt x="368" y="2068"/>
                  <a:pt x="835" y="2102"/>
                </a:cubicBezTo>
                <a:cubicBezTo>
                  <a:pt x="1335" y="2102"/>
                  <a:pt x="1769" y="1535"/>
                  <a:pt x="1802" y="801"/>
                </a:cubicBezTo>
                <a:cubicBezTo>
                  <a:pt x="1835" y="367"/>
                  <a:pt x="1502" y="0"/>
                  <a:pt x="1101" y="0"/>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13"/>
          <p:cNvSpPr/>
          <p:nvPr/>
        </p:nvSpPr>
        <p:spPr>
          <a:xfrm>
            <a:off x="954321" y="6378269"/>
            <a:ext cx="118618" cy="129537"/>
          </a:xfrm>
          <a:custGeom>
            <a:avLst/>
            <a:gdLst/>
            <a:ahLst/>
            <a:cxnLst/>
            <a:rect l="l" t="t" r="r" b="b"/>
            <a:pathLst>
              <a:path w="1869" h="2036" extrusionOk="0">
                <a:moveTo>
                  <a:pt x="1135" y="1"/>
                </a:moveTo>
                <a:cubicBezTo>
                  <a:pt x="534" y="101"/>
                  <a:pt x="67" y="601"/>
                  <a:pt x="1" y="1202"/>
                </a:cubicBezTo>
                <a:cubicBezTo>
                  <a:pt x="1" y="1602"/>
                  <a:pt x="301" y="1936"/>
                  <a:pt x="701" y="2036"/>
                </a:cubicBezTo>
                <a:cubicBezTo>
                  <a:pt x="1135" y="2036"/>
                  <a:pt x="1869" y="1235"/>
                  <a:pt x="1869" y="735"/>
                </a:cubicBezTo>
                <a:cubicBezTo>
                  <a:pt x="1835" y="334"/>
                  <a:pt x="1535" y="1"/>
                  <a:pt x="1135"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13"/>
          <p:cNvSpPr/>
          <p:nvPr/>
        </p:nvSpPr>
        <p:spPr>
          <a:xfrm>
            <a:off x="494944" y="6620233"/>
            <a:ext cx="108019" cy="118912"/>
          </a:xfrm>
          <a:custGeom>
            <a:avLst/>
            <a:gdLst/>
            <a:ahLst/>
            <a:cxnLst/>
            <a:rect l="l" t="t" r="r" b="b"/>
            <a:pathLst>
              <a:path w="1702" h="1869" extrusionOk="0">
                <a:moveTo>
                  <a:pt x="967" y="1"/>
                </a:moveTo>
                <a:cubicBezTo>
                  <a:pt x="434" y="1"/>
                  <a:pt x="33" y="434"/>
                  <a:pt x="33" y="935"/>
                </a:cubicBezTo>
                <a:cubicBezTo>
                  <a:pt x="0" y="1435"/>
                  <a:pt x="367" y="1835"/>
                  <a:pt x="867" y="1869"/>
                </a:cubicBezTo>
                <a:cubicBezTo>
                  <a:pt x="1334" y="1835"/>
                  <a:pt x="1701" y="1435"/>
                  <a:pt x="1701" y="968"/>
                </a:cubicBezTo>
                <a:cubicBezTo>
                  <a:pt x="1701" y="367"/>
                  <a:pt x="1401" y="1"/>
                  <a:pt x="967"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13"/>
          <p:cNvSpPr/>
          <p:nvPr/>
        </p:nvSpPr>
        <p:spPr>
          <a:xfrm>
            <a:off x="795526" y="6567171"/>
            <a:ext cx="103830" cy="101924"/>
          </a:xfrm>
          <a:custGeom>
            <a:avLst/>
            <a:gdLst/>
            <a:ahLst/>
            <a:cxnLst/>
            <a:rect l="l" t="t" r="r" b="b"/>
            <a:pathLst>
              <a:path w="1636" h="1602" extrusionOk="0">
                <a:moveTo>
                  <a:pt x="901" y="1"/>
                </a:moveTo>
                <a:cubicBezTo>
                  <a:pt x="434" y="34"/>
                  <a:pt x="34" y="401"/>
                  <a:pt x="1" y="868"/>
                </a:cubicBezTo>
                <a:cubicBezTo>
                  <a:pt x="34" y="1268"/>
                  <a:pt x="368" y="1602"/>
                  <a:pt x="768" y="1602"/>
                </a:cubicBezTo>
                <a:cubicBezTo>
                  <a:pt x="1235" y="1568"/>
                  <a:pt x="1602" y="1201"/>
                  <a:pt x="1635" y="734"/>
                </a:cubicBezTo>
                <a:cubicBezTo>
                  <a:pt x="1602" y="334"/>
                  <a:pt x="1302" y="1"/>
                  <a:pt x="901"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13"/>
          <p:cNvSpPr/>
          <p:nvPr/>
        </p:nvSpPr>
        <p:spPr>
          <a:xfrm>
            <a:off x="386922" y="6321005"/>
            <a:ext cx="101672" cy="104024"/>
          </a:xfrm>
          <a:custGeom>
            <a:avLst/>
            <a:gdLst/>
            <a:ahLst/>
            <a:cxnLst/>
            <a:rect l="l" t="t" r="r" b="b"/>
            <a:pathLst>
              <a:path w="1602" h="1635" extrusionOk="0">
                <a:moveTo>
                  <a:pt x="801" y="0"/>
                </a:moveTo>
                <a:cubicBezTo>
                  <a:pt x="334" y="0"/>
                  <a:pt x="1" y="367"/>
                  <a:pt x="34" y="834"/>
                </a:cubicBezTo>
                <a:cubicBezTo>
                  <a:pt x="34" y="1268"/>
                  <a:pt x="368" y="1601"/>
                  <a:pt x="768" y="1635"/>
                </a:cubicBezTo>
                <a:cubicBezTo>
                  <a:pt x="1235" y="1635"/>
                  <a:pt x="1602" y="1268"/>
                  <a:pt x="1569" y="834"/>
                </a:cubicBezTo>
                <a:cubicBezTo>
                  <a:pt x="1602" y="367"/>
                  <a:pt x="1235" y="0"/>
                  <a:pt x="801" y="0"/>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13"/>
          <p:cNvSpPr/>
          <p:nvPr/>
        </p:nvSpPr>
        <p:spPr>
          <a:xfrm>
            <a:off x="162500" y="6431205"/>
            <a:ext cx="103830" cy="95689"/>
          </a:xfrm>
          <a:custGeom>
            <a:avLst/>
            <a:gdLst/>
            <a:ahLst/>
            <a:cxnLst/>
            <a:rect l="l" t="t" r="r" b="b"/>
            <a:pathLst>
              <a:path w="1636" h="1504" extrusionOk="0">
                <a:moveTo>
                  <a:pt x="774" y="0"/>
                </a:moveTo>
                <a:cubicBezTo>
                  <a:pt x="398" y="0"/>
                  <a:pt x="64" y="290"/>
                  <a:pt x="1" y="670"/>
                </a:cubicBezTo>
                <a:cubicBezTo>
                  <a:pt x="68" y="1104"/>
                  <a:pt x="401" y="1470"/>
                  <a:pt x="835" y="1504"/>
                </a:cubicBezTo>
                <a:cubicBezTo>
                  <a:pt x="1269" y="1504"/>
                  <a:pt x="1635" y="1170"/>
                  <a:pt x="1635" y="770"/>
                </a:cubicBezTo>
                <a:cubicBezTo>
                  <a:pt x="1635" y="270"/>
                  <a:pt x="1369" y="3"/>
                  <a:pt x="835" y="3"/>
                </a:cubicBezTo>
                <a:cubicBezTo>
                  <a:pt x="815" y="1"/>
                  <a:pt x="794" y="0"/>
                  <a:pt x="774" y="0"/>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nvGrpSpPr>
          <p:cNvPr id="635" name="Google Shape;635;p13"/>
          <p:cNvGrpSpPr/>
          <p:nvPr/>
        </p:nvGrpSpPr>
        <p:grpSpPr>
          <a:xfrm flipH="1">
            <a:off x="9952883" y="-18312"/>
            <a:ext cx="2836445" cy="678536"/>
            <a:chOff x="7483175" y="0"/>
            <a:chExt cx="2132610" cy="508902"/>
          </a:xfrm>
        </p:grpSpPr>
        <p:sp>
          <p:nvSpPr>
            <p:cNvPr id="636" name="Google Shape;636;p13"/>
            <p:cNvSpPr/>
            <p:nvPr/>
          </p:nvSpPr>
          <p:spPr>
            <a:xfrm>
              <a:off x="7483175" y="1668"/>
              <a:ext cx="2132610" cy="507234"/>
            </a:xfrm>
            <a:custGeom>
              <a:avLst/>
              <a:gdLst/>
              <a:ahLst/>
              <a:cxnLst/>
              <a:rect l="l" t="t" r="r" b="b"/>
              <a:pathLst>
                <a:path w="43465" h="10338" extrusionOk="0">
                  <a:moveTo>
                    <a:pt x="0" y="0"/>
                  </a:moveTo>
                  <a:lnTo>
                    <a:pt x="0" y="1334"/>
                  </a:lnTo>
                  <a:cubicBezTo>
                    <a:pt x="534" y="2001"/>
                    <a:pt x="1034" y="2702"/>
                    <a:pt x="1635" y="3302"/>
                  </a:cubicBezTo>
                  <a:cubicBezTo>
                    <a:pt x="2581" y="4330"/>
                    <a:pt x="3923" y="4897"/>
                    <a:pt x="5303" y="4897"/>
                  </a:cubicBezTo>
                  <a:cubicBezTo>
                    <a:pt x="5625" y="4897"/>
                    <a:pt x="5949" y="4867"/>
                    <a:pt x="6271" y="4803"/>
                  </a:cubicBezTo>
                  <a:cubicBezTo>
                    <a:pt x="7372" y="4570"/>
                    <a:pt x="8473" y="4270"/>
                    <a:pt x="9540" y="3903"/>
                  </a:cubicBezTo>
                  <a:cubicBezTo>
                    <a:pt x="11108" y="3436"/>
                    <a:pt x="12642" y="2802"/>
                    <a:pt x="14210" y="2402"/>
                  </a:cubicBezTo>
                  <a:cubicBezTo>
                    <a:pt x="14515" y="2322"/>
                    <a:pt x="14826" y="2283"/>
                    <a:pt x="15133" y="2283"/>
                  </a:cubicBezTo>
                  <a:cubicBezTo>
                    <a:pt x="16237" y="2283"/>
                    <a:pt x="17309" y="2782"/>
                    <a:pt x="18013" y="3669"/>
                  </a:cubicBezTo>
                  <a:cubicBezTo>
                    <a:pt x="18380" y="4070"/>
                    <a:pt x="18713" y="4437"/>
                    <a:pt x="19047" y="4870"/>
                  </a:cubicBezTo>
                  <a:cubicBezTo>
                    <a:pt x="20782" y="6972"/>
                    <a:pt x="22716" y="8906"/>
                    <a:pt x="25351" y="9940"/>
                  </a:cubicBezTo>
                  <a:cubicBezTo>
                    <a:pt x="25983" y="10204"/>
                    <a:pt x="26660" y="10338"/>
                    <a:pt x="27341" y="10338"/>
                  </a:cubicBezTo>
                  <a:cubicBezTo>
                    <a:pt x="27954" y="10338"/>
                    <a:pt x="28569" y="10229"/>
                    <a:pt x="29154" y="10007"/>
                  </a:cubicBezTo>
                  <a:cubicBezTo>
                    <a:pt x="30455" y="9507"/>
                    <a:pt x="31356" y="8573"/>
                    <a:pt x="32190" y="7539"/>
                  </a:cubicBezTo>
                  <a:cubicBezTo>
                    <a:pt x="32823" y="6738"/>
                    <a:pt x="33457" y="5938"/>
                    <a:pt x="34124" y="5170"/>
                  </a:cubicBezTo>
                  <a:cubicBezTo>
                    <a:pt x="34287" y="4967"/>
                    <a:pt x="34548" y="4851"/>
                    <a:pt x="34810" y="4851"/>
                  </a:cubicBezTo>
                  <a:cubicBezTo>
                    <a:pt x="34979" y="4851"/>
                    <a:pt x="35148" y="4899"/>
                    <a:pt x="35292" y="5004"/>
                  </a:cubicBezTo>
                  <a:cubicBezTo>
                    <a:pt x="35759" y="5304"/>
                    <a:pt x="36259" y="5571"/>
                    <a:pt x="36793" y="5804"/>
                  </a:cubicBezTo>
                  <a:cubicBezTo>
                    <a:pt x="37393" y="6071"/>
                    <a:pt x="38027" y="6204"/>
                    <a:pt x="38661" y="6238"/>
                  </a:cubicBezTo>
                  <a:cubicBezTo>
                    <a:pt x="39795" y="6138"/>
                    <a:pt x="40796" y="5437"/>
                    <a:pt x="41330" y="4437"/>
                  </a:cubicBezTo>
                  <a:cubicBezTo>
                    <a:pt x="42130" y="3002"/>
                    <a:pt x="42764" y="1468"/>
                    <a:pt x="43464" y="0"/>
                  </a:cubicBezTo>
                  <a:lnTo>
                    <a:pt x="37760" y="0"/>
                  </a:lnTo>
                  <a:cubicBezTo>
                    <a:pt x="37960" y="1067"/>
                    <a:pt x="38161" y="2168"/>
                    <a:pt x="38394" y="3236"/>
                  </a:cubicBezTo>
                  <a:cubicBezTo>
                    <a:pt x="38461" y="3503"/>
                    <a:pt x="38528" y="3803"/>
                    <a:pt x="38194" y="3836"/>
                  </a:cubicBezTo>
                  <a:cubicBezTo>
                    <a:pt x="38061" y="3836"/>
                    <a:pt x="37760" y="3603"/>
                    <a:pt x="37727" y="3402"/>
                  </a:cubicBezTo>
                  <a:cubicBezTo>
                    <a:pt x="37460" y="2268"/>
                    <a:pt x="37293" y="1134"/>
                    <a:pt x="37060" y="0"/>
                  </a:cubicBezTo>
                  <a:lnTo>
                    <a:pt x="26285" y="0"/>
                  </a:lnTo>
                  <a:cubicBezTo>
                    <a:pt x="26752" y="2102"/>
                    <a:pt x="27186" y="4170"/>
                    <a:pt x="27686" y="6271"/>
                  </a:cubicBezTo>
                  <a:cubicBezTo>
                    <a:pt x="27787" y="6638"/>
                    <a:pt x="27953" y="6972"/>
                    <a:pt x="28087" y="7305"/>
                  </a:cubicBezTo>
                  <a:cubicBezTo>
                    <a:pt x="28120" y="7472"/>
                    <a:pt x="28120" y="7605"/>
                    <a:pt x="28087" y="7772"/>
                  </a:cubicBezTo>
                  <a:cubicBezTo>
                    <a:pt x="28049" y="7765"/>
                    <a:pt x="28008" y="7762"/>
                    <a:pt x="27966" y="7762"/>
                  </a:cubicBezTo>
                  <a:cubicBezTo>
                    <a:pt x="27891" y="7762"/>
                    <a:pt x="27814" y="7770"/>
                    <a:pt x="27750" y="7770"/>
                  </a:cubicBezTo>
                  <a:cubicBezTo>
                    <a:pt x="27692" y="7770"/>
                    <a:pt x="27644" y="7764"/>
                    <a:pt x="27620" y="7739"/>
                  </a:cubicBezTo>
                  <a:cubicBezTo>
                    <a:pt x="27420" y="7539"/>
                    <a:pt x="27253" y="7272"/>
                    <a:pt x="27186" y="7005"/>
                  </a:cubicBezTo>
                  <a:cubicBezTo>
                    <a:pt x="26786" y="5471"/>
                    <a:pt x="26419" y="3970"/>
                    <a:pt x="26085" y="2435"/>
                  </a:cubicBezTo>
                  <a:cubicBezTo>
                    <a:pt x="25885" y="1635"/>
                    <a:pt x="25718" y="801"/>
                    <a:pt x="25552" y="0"/>
                  </a:cubicBezTo>
                  <a:lnTo>
                    <a:pt x="6605" y="0"/>
                  </a:lnTo>
                  <a:lnTo>
                    <a:pt x="6305" y="2635"/>
                  </a:lnTo>
                  <a:cubicBezTo>
                    <a:pt x="6305" y="2802"/>
                    <a:pt x="6271" y="2969"/>
                    <a:pt x="6238" y="3136"/>
                  </a:cubicBezTo>
                  <a:cubicBezTo>
                    <a:pt x="6104" y="3302"/>
                    <a:pt x="5971" y="3436"/>
                    <a:pt x="5838" y="3569"/>
                  </a:cubicBezTo>
                  <a:cubicBezTo>
                    <a:pt x="5737" y="3369"/>
                    <a:pt x="5571" y="3202"/>
                    <a:pt x="5571" y="3036"/>
                  </a:cubicBezTo>
                  <a:cubicBezTo>
                    <a:pt x="5637" y="2235"/>
                    <a:pt x="5737" y="1434"/>
                    <a:pt x="5838" y="667"/>
                  </a:cubicBezTo>
                  <a:cubicBezTo>
                    <a:pt x="5871" y="434"/>
                    <a:pt x="5871" y="234"/>
                    <a:pt x="59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37" name="Google Shape;637;p13"/>
            <p:cNvSpPr/>
            <p:nvPr/>
          </p:nvSpPr>
          <p:spPr>
            <a:xfrm>
              <a:off x="8736844" y="1668"/>
              <a:ext cx="126097" cy="381186"/>
            </a:xfrm>
            <a:custGeom>
              <a:avLst/>
              <a:gdLst/>
              <a:ahLst/>
              <a:cxnLst/>
              <a:rect l="l" t="t" r="r" b="b"/>
              <a:pathLst>
                <a:path w="2570" h="7769" extrusionOk="0">
                  <a:moveTo>
                    <a:pt x="1" y="0"/>
                  </a:moveTo>
                  <a:cubicBezTo>
                    <a:pt x="167" y="801"/>
                    <a:pt x="334" y="1601"/>
                    <a:pt x="534" y="2402"/>
                  </a:cubicBezTo>
                  <a:cubicBezTo>
                    <a:pt x="901" y="3970"/>
                    <a:pt x="1268" y="5471"/>
                    <a:pt x="1635" y="7005"/>
                  </a:cubicBezTo>
                  <a:cubicBezTo>
                    <a:pt x="1735" y="7272"/>
                    <a:pt x="1869" y="7505"/>
                    <a:pt x="2069" y="7739"/>
                  </a:cubicBezTo>
                  <a:cubicBezTo>
                    <a:pt x="2091" y="7761"/>
                    <a:pt x="2135" y="7769"/>
                    <a:pt x="2191" y="7769"/>
                  </a:cubicBezTo>
                  <a:cubicBezTo>
                    <a:pt x="2302" y="7769"/>
                    <a:pt x="2458" y="7739"/>
                    <a:pt x="2569" y="7739"/>
                  </a:cubicBezTo>
                  <a:cubicBezTo>
                    <a:pt x="2569" y="7605"/>
                    <a:pt x="2569" y="7439"/>
                    <a:pt x="2569" y="7305"/>
                  </a:cubicBezTo>
                  <a:cubicBezTo>
                    <a:pt x="2402" y="6972"/>
                    <a:pt x="2269" y="6638"/>
                    <a:pt x="2135" y="6271"/>
                  </a:cubicBezTo>
                  <a:cubicBezTo>
                    <a:pt x="1635" y="4170"/>
                    <a:pt x="1201" y="2102"/>
                    <a:pt x="7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38" name="Google Shape;638;p13"/>
            <p:cNvSpPr/>
            <p:nvPr/>
          </p:nvSpPr>
          <p:spPr>
            <a:xfrm>
              <a:off x="9301487" y="1668"/>
              <a:ext cx="72076" cy="188262"/>
            </a:xfrm>
            <a:custGeom>
              <a:avLst/>
              <a:gdLst/>
              <a:ahLst/>
              <a:cxnLst/>
              <a:rect l="l" t="t" r="r" b="b"/>
              <a:pathLst>
                <a:path w="1469" h="3837" extrusionOk="0">
                  <a:moveTo>
                    <a:pt x="1" y="0"/>
                  </a:moveTo>
                  <a:cubicBezTo>
                    <a:pt x="234" y="1134"/>
                    <a:pt x="434" y="2268"/>
                    <a:pt x="668" y="3402"/>
                  </a:cubicBezTo>
                  <a:cubicBezTo>
                    <a:pt x="701" y="3603"/>
                    <a:pt x="1002" y="3836"/>
                    <a:pt x="1135" y="3836"/>
                  </a:cubicBezTo>
                  <a:cubicBezTo>
                    <a:pt x="1469" y="3769"/>
                    <a:pt x="1368" y="3503"/>
                    <a:pt x="1335" y="3236"/>
                  </a:cubicBezTo>
                  <a:cubicBezTo>
                    <a:pt x="1135" y="2168"/>
                    <a:pt x="901" y="1067"/>
                    <a:pt x="7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39" name="Google Shape;639;p13"/>
            <p:cNvSpPr/>
            <p:nvPr/>
          </p:nvSpPr>
          <p:spPr>
            <a:xfrm>
              <a:off x="7756469" y="0"/>
              <a:ext cx="50782" cy="175162"/>
            </a:xfrm>
            <a:custGeom>
              <a:avLst/>
              <a:gdLst/>
              <a:ahLst/>
              <a:cxnLst/>
              <a:rect l="l" t="t" r="r" b="b"/>
              <a:pathLst>
                <a:path w="1035" h="3570" extrusionOk="0">
                  <a:moveTo>
                    <a:pt x="334" y="1"/>
                  </a:moveTo>
                  <a:cubicBezTo>
                    <a:pt x="301" y="234"/>
                    <a:pt x="301" y="434"/>
                    <a:pt x="268" y="668"/>
                  </a:cubicBezTo>
                  <a:cubicBezTo>
                    <a:pt x="167" y="1468"/>
                    <a:pt x="67" y="2236"/>
                    <a:pt x="1" y="3036"/>
                  </a:cubicBezTo>
                  <a:cubicBezTo>
                    <a:pt x="1" y="3203"/>
                    <a:pt x="167" y="3403"/>
                    <a:pt x="268" y="3570"/>
                  </a:cubicBezTo>
                  <a:cubicBezTo>
                    <a:pt x="401" y="3436"/>
                    <a:pt x="534" y="3303"/>
                    <a:pt x="634" y="3136"/>
                  </a:cubicBezTo>
                  <a:cubicBezTo>
                    <a:pt x="701" y="3003"/>
                    <a:pt x="735" y="2836"/>
                    <a:pt x="735" y="2669"/>
                  </a:cubicBezTo>
                  <a:lnTo>
                    <a:pt x="1035" y="34"/>
                  </a:lnTo>
                  <a:lnTo>
                    <a:pt x="334"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40" name="Google Shape;640;p13"/>
          <p:cNvGrpSpPr/>
          <p:nvPr/>
        </p:nvGrpSpPr>
        <p:grpSpPr>
          <a:xfrm>
            <a:off x="11515733" y="678538"/>
            <a:ext cx="372299" cy="379895"/>
            <a:chOff x="8060919" y="323978"/>
            <a:chExt cx="279917" cy="284921"/>
          </a:xfrm>
        </p:grpSpPr>
        <p:sp>
          <p:nvSpPr>
            <p:cNvPr id="641" name="Google Shape;641;p13"/>
            <p:cNvSpPr/>
            <p:nvPr/>
          </p:nvSpPr>
          <p:spPr>
            <a:xfrm>
              <a:off x="8242559" y="492321"/>
              <a:ext cx="98277" cy="116578"/>
            </a:xfrm>
            <a:custGeom>
              <a:avLst/>
              <a:gdLst/>
              <a:ahLst/>
              <a:cxnLst/>
              <a:rect l="l" t="t" r="r" b="b"/>
              <a:pathLst>
                <a:path w="2003" h="2376" extrusionOk="0">
                  <a:moveTo>
                    <a:pt x="1124" y="0"/>
                  </a:moveTo>
                  <a:cubicBezTo>
                    <a:pt x="915" y="0"/>
                    <a:pt x="706" y="96"/>
                    <a:pt x="568" y="274"/>
                  </a:cubicBezTo>
                  <a:cubicBezTo>
                    <a:pt x="368" y="641"/>
                    <a:pt x="168" y="975"/>
                    <a:pt x="1" y="1375"/>
                  </a:cubicBezTo>
                  <a:cubicBezTo>
                    <a:pt x="34" y="1909"/>
                    <a:pt x="468" y="2342"/>
                    <a:pt x="1001" y="2376"/>
                  </a:cubicBezTo>
                  <a:cubicBezTo>
                    <a:pt x="1468" y="2376"/>
                    <a:pt x="1769" y="2042"/>
                    <a:pt x="1769" y="1442"/>
                  </a:cubicBezTo>
                  <a:cubicBezTo>
                    <a:pt x="1769" y="1308"/>
                    <a:pt x="1802" y="1175"/>
                    <a:pt x="1835" y="1075"/>
                  </a:cubicBezTo>
                  <a:cubicBezTo>
                    <a:pt x="2002" y="708"/>
                    <a:pt x="1869" y="307"/>
                    <a:pt x="1535" y="141"/>
                  </a:cubicBezTo>
                  <a:cubicBezTo>
                    <a:pt x="1413" y="45"/>
                    <a:pt x="1268" y="0"/>
                    <a:pt x="112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642;p13"/>
            <p:cNvSpPr/>
            <p:nvPr/>
          </p:nvSpPr>
          <p:spPr>
            <a:xfrm>
              <a:off x="8060919" y="513272"/>
              <a:ext cx="112948" cy="92684"/>
            </a:xfrm>
            <a:custGeom>
              <a:avLst/>
              <a:gdLst/>
              <a:ahLst/>
              <a:cxnLst/>
              <a:rect l="l" t="t" r="r" b="b"/>
              <a:pathLst>
                <a:path w="2302" h="1889" extrusionOk="0">
                  <a:moveTo>
                    <a:pt x="888" y="0"/>
                  </a:moveTo>
                  <a:cubicBezTo>
                    <a:pt x="663" y="0"/>
                    <a:pt x="471" y="120"/>
                    <a:pt x="300" y="347"/>
                  </a:cubicBezTo>
                  <a:cubicBezTo>
                    <a:pt x="0" y="748"/>
                    <a:pt x="100" y="1315"/>
                    <a:pt x="500" y="1615"/>
                  </a:cubicBezTo>
                  <a:cubicBezTo>
                    <a:pt x="698" y="1793"/>
                    <a:pt x="954" y="1889"/>
                    <a:pt x="1221" y="1889"/>
                  </a:cubicBezTo>
                  <a:cubicBezTo>
                    <a:pt x="1404" y="1889"/>
                    <a:pt x="1591" y="1843"/>
                    <a:pt x="1768" y="1748"/>
                  </a:cubicBezTo>
                  <a:cubicBezTo>
                    <a:pt x="1935" y="1615"/>
                    <a:pt x="2135" y="1448"/>
                    <a:pt x="2268" y="1281"/>
                  </a:cubicBezTo>
                  <a:cubicBezTo>
                    <a:pt x="2302" y="548"/>
                    <a:pt x="1868" y="414"/>
                    <a:pt x="1468" y="214"/>
                  </a:cubicBezTo>
                  <a:cubicBezTo>
                    <a:pt x="1252" y="70"/>
                    <a:pt x="1060" y="0"/>
                    <a:pt x="88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643;p13"/>
            <p:cNvSpPr/>
            <p:nvPr/>
          </p:nvSpPr>
          <p:spPr>
            <a:xfrm>
              <a:off x="8152573" y="323978"/>
              <a:ext cx="94941" cy="85226"/>
            </a:xfrm>
            <a:custGeom>
              <a:avLst/>
              <a:gdLst/>
              <a:ahLst/>
              <a:cxnLst/>
              <a:rect l="l" t="t" r="r" b="b"/>
              <a:pathLst>
                <a:path w="1935" h="1737" extrusionOk="0">
                  <a:moveTo>
                    <a:pt x="1161" y="0"/>
                  </a:moveTo>
                  <a:cubicBezTo>
                    <a:pt x="1141" y="0"/>
                    <a:pt x="1121" y="1"/>
                    <a:pt x="1101" y="2"/>
                  </a:cubicBezTo>
                  <a:cubicBezTo>
                    <a:pt x="1079" y="1"/>
                    <a:pt x="1058" y="1"/>
                    <a:pt x="1036" y="1"/>
                  </a:cubicBezTo>
                  <a:cubicBezTo>
                    <a:pt x="467" y="1"/>
                    <a:pt x="32" y="424"/>
                    <a:pt x="0" y="1003"/>
                  </a:cubicBezTo>
                  <a:cubicBezTo>
                    <a:pt x="0" y="1403"/>
                    <a:pt x="400" y="1737"/>
                    <a:pt x="834" y="1737"/>
                  </a:cubicBezTo>
                  <a:cubicBezTo>
                    <a:pt x="1368" y="1704"/>
                    <a:pt x="1835" y="1303"/>
                    <a:pt x="1935" y="736"/>
                  </a:cubicBezTo>
                  <a:cubicBezTo>
                    <a:pt x="1935" y="323"/>
                    <a:pt x="1571" y="0"/>
                    <a:pt x="11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sp>
        <p:nvSpPr>
          <p:cNvPr id="644" name="Google Shape;644;p13"/>
          <p:cNvSpPr/>
          <p:nvPr/>
        </p:nvSpPr>
        <p:spPr>
          <a:xfrm rot="10800000" flipH="1">
            <a:off x="602964" y="436566"/>
            <a:ext cx="315972" cy="348413"/>
          </a:xfrm>
          <a:custGeom>
            <a:avLst/>
            <a:gdLst/>
            <a:ahLst/>
            <a:cxnLst/>
            <a:rect l="l" t="t" r="r" b="b"/>
            <a:pathLst>
              <a:path w="8755" h="9630" extrusionOk="0">
                <a:moveTo>
                  <a:pt x="4856" y="1"/>
                </a:moveTo>
                <a:cubicBezTo>
                  <a:pt x="4540" y="1"/>
                  <a:pt x="4274" y="113"/>
                  <a:pt x="4104" y="476"/>
                </a:cubicBezTo>
                <a:cubicBezTo>
                  <a:pt x="3831" y="1176"/>
                  <a:pt x="3527" y="1844"/>
                  <a:pt x="3223" y="2513"/>
                </a:cubicBezTo>
                <a:cubicBezTo>
                  <a:pt x="3010" y="2999"/>
                  <a:pt x="2949" y="3668"/>
                  <a:pt x="2615" y="3911"/>
                </a:cubicBezTo>
                <a:cubicBezTo>
                  <a:pt x="2396" y="4075"/>
                  <a:pt x="2079" y="4108"/>
                  <a:pt x="1748" y="4108"/>
                </a:cubicBezTo>
                <a:cubicBezTo>
                  <a:pt x="1528" y="4108"/>
                  <a:pt x="1302" y="4094"/>
                  <a:pt x="1095" y="4094"/>
                </a:cubicBezTo>
                <a:cubicBezTo>
                  <a:pt x="639" y="4094"/>
                  <a:pt x="244" y="4185"/>
                  <a:pt x="123" y="4610"/>
                </a:cubicBezTo>
                <a:cubicBezTo>
                  <a:pt x="1" y="5066"/>
                  <a:pt x="396" y="5279"/>
                  <a:pt x="670" y="5492"/>
                </a:cubicBezTo>
                <a:cubicBezTo>
                  <a:pt x="1065" y="5765"/>
                  <a:pt x="1490" y="6039"/>
                  <a:pt x="1916" y="6312"/>
                </a:cubicBezTo>
                <a:cubicBezTo>
                  <a:pt x="1703" y="7012"/>
                  <a:pt x="1551" y="7650"/>
                  <a:pt x="1338" y="8288"/>
                </a:cubicBezTo>
                <a:cubicBezTo>
                  <a:pt x="1186" y="8714"/>
                  <a:pt x="1217" y="9109"/>
                  <a:pt x="1612" y="9352"/>
                </a:cubicBezTo>
                <a:cubicBezTo>
                  <a:pt x="1751" y="9428"/>
                  <a:pt x="1906" y="9467"/>
                  <a:pt x="2059" y="9467"/>
                </a:cubicBezTo>
                <a:cubicBezTo>
                  <a:pt x="2274" y="9467"/>
                  <a:pt x="2486" y="9390"/>
                  <a:pt x="2645" y="9230"/>
                </a:cubicBezTo>
                <a:cubicBezTo>
                  <a:pt x="3132" y="8866"/>
                  <a:pt x="3648" y="8531"/>
                  <a:pt x="4256" y="8106"/>
                </a:cubicBezTo>
                <a:cubicBezTo>
                  <a:pt x="4591" y="8501"/>
                  <a:pt x="4895" y="8866"/>
                  <a:pt x="5199" y="9261"/>
                </a:cubicBezTo>
                <a:cubicBezTo>
                  <a:pt x="5415" y="9508"/>
                  <a:pt x="5662" y="9629"/>
                  <a:pt x="5890" y="9629"/>
                </a:cubicBezTo>
                <a:cubicBezTo>
                  <a:pt x="6109" y="9629"/>
                  <a:pt x="6310" y="9515"/>
                  <a:pt x="6445" y="9291"/>
                </a:cubicBezTo>
                <a:cubicBezTo>
                  <a:pt x="6536" y="9109"/>
                  <a:pt x="6597" y="8896"/>
                  <a:pt x="6597" y="8683"/>
                </a:cubicBezTo>
                <a:cubicBezTo>
                  <a:pt x="6566" y="8136"/>
                  <a:pt x="6475" y="7619"/>
                  <a:pt x="6414" y="7103"/>
                </a:cubicBezTo>
                <a:cubicBezTo>
                  <a:pt x="6354" y="6525"/>
                  <a:pt x="6445" y="6039"/>
                  <a:pt x="7053" y="5735"/>
                </a:cubicBezTo>
                <a:cubicBezTo>
                  <a:pt x="7509" y="5492"/>
                  <a:pt x="7934" y="5249"/>
                  <a:pt x="8329" y="4975"/>
                </a:cubicBezTo>
                <a:cubicBezTo>
                  <a:pt x="8755" y="4701"/>
                  <a:pt x="8694" y="4246"/>
                  <a:pt x="8603" y="3881"/>
                </a:cubicBezTo>
                <a:cubicBezTo>
                  <a:pt x="8504" y="3608"/>
                  <a:pt x="8262" y="3537"/>
                  <a:pt x="7995" y="3537"/>
                </a:cubicBezTo>
                <a:cubicBezTo>
                  <a:pt x="7935" y="3537"/>
                  <a:pt x="7874" y="3541"/>
                  <a:pt x="7813" y="3546"/>
                </a:cubicBezTo>
                <a:cubicBezTo>
                  <a:pt x="7569" y="3546"/>
                  <a:pt x="7387" y="3607"/>
                  <a:pt x="7083" y="3638"/>
                </a:cubicBezTo>
                <a:cubicBezTo>
                  <a:pt x="6779" y="3668"/>
                  <a:pt x="6475" y="3698"/>
                  <a:pt x="6080" y="3698"/>
                </a:cubicBezTo>
                <a:cubicBezTo>
                  <a:pt x="5989" y="3121"/>
                  <a:pt x="5898" y="2695"/>
                  <a:pt x="5837" y="2209"/>
                </a:cubicBezTo>
                <a:cubicBezTo>
                  <a:pt x="5776" y="1723"/>
                  <a:pt x="5715" y="1236"/>
                  <a:pt x="5685" y="750"/>
                </a:cubicBezTo>
                <a:cubicBezTo>
                  <a:pt x="5624" y="355"/>
                  <a:pt x="5533" y="51"/>
                  <a:pt x="5107" y="21"/>
                </a:cubicBezTo>
                <a:cubicBezTo>
                  <a:pt x="5021" y="8"/>
                  <a:pt x="4937" y="1"/>
                  <a:pt x="4856" y="1"/>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45" name="Google Shape;645;p13"/>
          <p:cNvSpPr/>
          <p:nvPr/>
        </p:nvSpPr>
        <p:spPr>
          <a:xfrm rot="10800000" flipH="1">
            <a:off x="2815859" y="280946"/>
            <a:ext cx="87556" cy="106333"/>
          </a:xfrm>
          <a:custGeom>
            <a:avLst/>
            <a:gdLst/>
            <a:ahLst/>
            <a:cxnLst/>
            <a:rect l="l" t="t" r="r" b="b"/>
            <a:pathLst>
              <a:path w="2426" h="2939" extrusionOk="0">
                <a:moveTo>
                  <a:pt x="1279" y="0"/>
                </a:moveTo>
                <a:cubicBezTo>
                  <a:pt x="1258" y="0"/>
                  <a:pt x="1238" y="0"/>
                  <a:pt x="1217" y="1"/>
                </a:cubicBezTo>
                <a:cubicBezTo>
                  <a:pt x="518" y="62"/>
                  <a:pt x="1" y="731"/>
                  <a:pt x="1" y="1764"/>
                </a:cubicBezTo>
                <a:cubicBezTo>
                  <a:pt x="31" y="1977"/>
                  <a:pt x="92" y="2190"/>
                  <a:pt x="183" y="2372"/>
                </a:cubicBezTo>
                <a:cubicBezTo>
                  <a:pt x="314" y="2711"/>
                  <a:pt x="623" y="2938"/>
                  <a:pt x="977" y="2938"/>
                </a:cubicBezTo>
                <a:cubicBezTo>
                  <a:pt x="1036" y="2938"/>
                  <a:pt x="1095" y="2932"/>
                  <a:pt x="1156" y="2919"/>
                </a:cubicBezTo>
                <a:cubicBezTo>
                  <a:pt x="1581" y="2889"/>
                  <a:pt x="1885" y="2524"/>
                  <a:pt x="1885" y="2099"/>
                </a:cubicBezTo>
                <a:cubicBezTo>
                  <a:pt x="1916" y="1795"/>
                  <a:pt x="2007" y="1521"/>
                  <a:pt x="2159" y="1247"/>
                </a:cubicBezTo>
                <a:cubicBezTo>
                  <a:pt x="2425" y="537"/>
                  <a:pt x="2029" y="0"/>
                  <a:pt x="1279" y="0"/>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46" name="Google Shape;646;p13"/>
          <p:cNvSpPr/>
          <p:nvPr/>
        </p:nvSpPr>
        <p:spPr>
          <a:xfrm rot="10800000" flipH="1">
            <a:off x="619351" y="3111775"/>
            <a:ext cx="79003" cy="97288"/>
          </a:xfrm>
          <a:custGeom>
            <a:avLst/>
            <a:gdLst/>
            <a:ahLst/>
            <a:cxnLst/>
            <a:rect l="l" t="t" r="r" b="b"/>
            <a:pathLst>
              <a:path w="2189" h="2689" extrusionOk="0">
                <a:moveTo>
                  <a:pt x="1191" y="1"/>
                </a:moveTo>
                <a:cubicBezTo>
                  <a:pt x="984" y="1"/>
                  <a:pt x="788" y="88"/>
                  <a:pt x="639" y="257"/>
                </a:cubicBezTo>
                <a:cubicBezTo>
                  <a:pt x="213" y="652"/>
                  <a:pt x="0" y="1229"/>
                  <a:pt x="122" y="1777"/>
                </a:cubicBezTo>
                <a:cubicBezTo>
                  <a:pt x="213" y="2263"/>
                  <a:pt x="578" y="2597"/>
                  <a:pt x="1064" y="2688"/>
                </a:cubicBezTo>
                <a:cubicBezTo>
                  <a:pt x="1429" y="2658"/>
                  <a:pt x="1763" y="2415"/>
                  <a:pt x="1885" y="2050"/>
                </a:cubicBezTo>
                <a:cubicBezTo>
                  <a:pt x="2007" y="1716"/>
                  <a:pt x="2098" y="1381"/>
                  <a:pt x="2159" y="1047"/>
                </a:cubicBezTo>
                <a:cubicBezTo>
                  <a:pt x="2189" y="652"/>
                  <a:pt x="1946" y="257"/>
                  <a:pt x="1581" y="105"/>
                </a:cubicBezTo>
                <a:cubicBezTo>
                  <a:pt x="1453" y="35"/>
                  <a:pt x="1320" y="1"/>
                  <a:pt x="1191" y="1"/>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13"/>
          <p:cNvSpPr/>
          <p:nvPr/>
        </p:nvSpPr>
        <p:spPr>
          <a:xfrm rot="10800000" flipH="1">
            <a:off x="5621713" y="138500"/>
            <a:ext cx="87808" cy="80320"/>
          </a:xfrm>
          <a:custGeom>
            <a:avLst/>
            <a:gdLst/>
            <a:ahLst/>
            <a:cxnLst/>
            <a:rect l="l" t="t" r="r" b="b"/>
            <a:pathLst>
              <a:path w="2433" h="2220" extrusionOk="0">
                <a:moveTo>
                  <a:pt x="1520" y="0"/>
                </a:moveTo>
                <a:cubicBezTo>
                  <a:pt x="669" y="61"/>
                  <a:pt x="1" y="608"/>
                  <a:pt x="1" y="1216"/>
                </a:cubicBezTo>
                <a:cubicBezTo>
                  <a:pt x="31" y="1854"/>
                  <a:pt x="335" y="2219"/>
                  <a:pt x="1034" y="2219"/>
                </a:cubicBezTo>
                <a:cubicBezTo>
                  <a:pt x="1764" y="2189"/>
                  <a:pt x="2372" y="1611"/>
                  <a:pt x="2432" y="882"/>
                </a:cubicBezTo>
                <a:cubicBezTo>
                  <a:pt x="2372" y="426"/>
                  <a:pt x="2007" y="61"/>
                  <a:pt x="1520" y="0"/>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48;p13"/>
          <p:cNvSpPr/>
          <p:nvPr/>
        </p:nvSpPr>
        <p:spPr>
          <a:xfrm rot="10800000" flipH="1">
            <a:off x="7856347" y="14290"/>
            <a:ext cx="97696" cy="76015"/>
          </a:xfrm>
          <a:custGeom>
            <a:avLst/>
            <a:gdLst/>
            <a:ahLst/>
            <a:cxnLst/>
            <a:rect l="l" t="t" r="r" b="b"/>
            <a:pathLst>
              <a:path w="2707" h="2101" extrusionOk="0">
                <a:moveTo>
                  <a:pt x="1678" y="0"/>
                </a:moveTo>
                <a:cubicBezTo>
                  <a:pt x="1174" y="0"/>
                  <a:pt x="704" y="184"/>
                  <a:pt x="366" y="551"/>
                </a:cubicBezTo>
                <a:cubicBezTo>
                  <a:pt x="62" y="794"/>
                  <a:pt x="1" y="1219"/>
                  <a:pt x="214" y="1554"/>
                </a:cubicBezTo>
                <a:cubicBezTo>
                  <a:pt x="426" y="1766"/>
                  <a:pt x="700" y="1979"/>
                  <a:pt x="974" y="2101"/>
                </a:cubicBezTo>
                <a:cubicBezTo>
                  <a:pt x="1399" y="2010"/>
                  <a:pt x="1794" y="1858"/>
                  <a:pt x="2189" y="1675"/>
                </a:cubicBezTo>
                <a:cubicBezTo>
                  <a:pt x="2524" y="1523"/>
                  <a:pt x="2706" y="1128"/>
                  <a:pt x="2615" y="763"/>
                </a:cubicBezTo>
                <a:cubicBezTo>
                  <a:pt x="2554" y="338"/>
                  <a:pt x="2220" y="4"/>
                  <a:pt x="1794" y="4"/>
                </a:cubicBezTo>
                <a:cubicBezTo>
                  <a:pt x="1755" y="1"/>
                  <a:pt x="1716" y="0"/>
                  <a:pt x="1678" y="0"/>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49" name="Google Shape;649;p13"/>
          <p:cNvSpPr/>
          <p:nvPr/>
        </p:nvSpPr>
        <p:spPr>
          <a:xfrm rot="10800000" flipH="1">
            <a:off x="3133985" y="6255283"/>
            <a:ext cx="87772" cy="72685"/>
          </a:xfrm>
          <a:custGeom>
            <a:avLst/>
            <a:gdLst/>
            <a:ahLst/>
            <a:cxnLst/>
            <a:rect l="l" t="t" r="r" b="b"/>
            <a:pathLst>
              <a:path w="2432" h="2009" extrusionOk="0">
                <a:moveTo>
                  <a:pt x="1366" y="1"/>
                </a:moveTo>
                <a:cubicBezTo>
                  <a:pt x="1347" y="1"/>
                  <a:pt x="1327" y="2"/>
                  <a:pt x="1307" y="3"/>
                </a:cubicBezTo>
                <a:cubicBezTo>
                  <a:pt x="456" y="94"/>
                  <a:pt x="61" y="398"/>
                  <a:pt x="31" y="1158"/>
                </a:cubicBezTo>
                <a:cubicBezTo>
                  <a:pt x="0" y="1705"/>
                  <a:pt x="365" y="2009"/>
                  <a:pt x="973" y="2009"/>
                </a:cubicBezTo>
                <a:cubicBezTo>
                  <a:pt x="1794" y="2009"/>
                  <a:pt x="2432" y="1492"/>
                  <a:pt x="2432" y="914"/>
                </a:cubicBezTo>
                <a:cubicBezTo>
                  <a:pt x="2344" y="387"/>
                  <a:pt x="1889" y="1"/>
                  <a:pt x="1366" y="1"/>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50" name="Google Shape;650;p13"/>
          <p:cNvSpPr/>
          <p:nvPr/>
        </p:nvSpPr>
        <p:spPr>
          <a:xfrm rot="10800000" flipH="1">
            <a:off x="2054308" y="903322"/>
            <a:ext cx="88892" cy="68669"/>
          </a:xfrm>
          <a:custGeom>
            <a:avLst/>
            <a:gdLst/>
            <a:ahLst/>
            <a:cxnLst/>
            <a:rect l="l" t="t" r="r" b="b"/>
            <a:pathLst>
              <a:path w="2463" h="1898" extrusionOk="0">
                <a:moveTo>
                  <a:pt x="1143" y="1"/>
                </a:moveTo>
                <a:cubicBezTo>
                  <a:pt x="704" y="1"/>
                  <a:pt x="291" y="267"/>
                  <a:pt x="153" y="708"/>
                </a:cubicBezTo>
                <a:cubicBezTo>
                  <a:pt x="1" y="1012"/>
                  <a:pt x="62" y="1407"/>
                  <a:pt x="335" y="1620"/>
                </a:cubicBezTo>
                <a:cubicBezTo>
                  <a:pt x="513" y="1827"/>
                  <a:pt x="719" y="1898"/>
                  <a:pt x="934" y="1898"/>
                </a:cubicBezTo>
                <a:cubicBezTo>
                  <a:pt x="1159" y="1898"/>
                  <a:pt x="1394" y="1820"/>
                  <a:pt x="1612" y="1742"/>
                </a:cubicBezTo>
                <a:cubicBezTo>
                  <a:pt x="2159" y="1559"/>
                  <a:pt x="2463" y="1195"/>
                  <a:pt x="2433" y="769"/>
                </a:cubicBezTo>
                <a:cubicBezTo>
                  <a:pt x="2341" y="252"/>
                  <a:pt x="2007" y="9"/>
                  <a:pt x="1278" y="9"/>
                </a:cubicBezTo>
                <a:cubicBezTo>
                  <a:pt x="1233" y="4"/>
                  <a:pt x="1188" y="1"/>
                  <a:pt x="1143"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51" name="Google Shape;651;p13"/>
          <p:cNvSpPr/>
          <p:nvPr/>
        </p:nvSpPr>
        <p:spPr>
          <a:xfrm rot="10800000" flipH="1">
            <a:off x="8049430" y="-2"/>
            <a:ext cx="89974" cy="70479"/>
          </a:xfrm>
          <a:custGeom>
            <a:avLst/>
            <a:gdLst/>
            <a:ahLst/>
            <a:cxnLst/>
            <a:rect l="l" t="t" r="r" b="b"/>
            <a:pathLst>
              <a:path w="2493" h="1948" extrusionOk="0">
                <a:moveTo>
                  <a:pt x="1319" y="0"/>
                </a:moveTo>
                <a:cubicBezTo>
                  <a:pt x="1295" y="0"/>
                  <a:pt x="1271" y="1"/>
                  <a:pt x="1247" y="3"/>
                </a:cubicBezTo>
                <a:cubicBezTo>
                  <a:pt x="608" y="3"/>
                  <a:pt x="92" y="459"/>
                  <a:pt x="31" y="1066"/>
                </a:cubicBezTo>
                <a:cubicBezTo>
                  <a:pt x="1" y="1583"/>
                  <a:pt x="426" y="1857"/>
                  <a:pt x="1277" y="1948"/>
                </a:cubicBezTo>
                <a:cubicBezTo>
                  <a:pt x="1581" y="1857"/>
                  <a:pt x="1885" y="1735"/>
                  <a:pt x="2159" y="1553"/>
                </a:cubicBezTo>
                <a:cubicBezTo>
                  <a:pt x="2432" y="1310"/>
                  <a:pt x="2493" y="914"/>
                  <a:pt x="2280" y="611"/>
                </a:cubicBezTo>
                <a:cubicBezTo>
                  <a:pt x="2108" y="238"/>
                  <a:pt x="1719" y="0"/>
                  <a:pt x="1319" y="0"/>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52" name="Google Shape;652;p13"/>
          <p:cNvSpPr/>
          <p:nvPr/>
        </p:nvSpPr>
        <p:spPr>
          <a:xfrm rot="10800000" flipH="1">
            <a:off x="2164023" y="1092613"/>
            <a:ext cx="69150" cy="80320"/>
          </a:xfrm>
          <a:custGeom>
            <a:avLst/>
            <a:gdLst/>
            <a:ahLst/>
            <a:cxnLst/>
            <a:rect l="l" t="t" r="r" b="b"/>
            <a:pathLst>
              <a:path w="1916" h="2220" extrusionOk="0">
                <a:moveTo>
                  <a:pt x="973" y="1"/>
                </a:moveTo>
                <a:cubicBezTo>
                  <a:pt x="274" y="1"/>
                  <a:pt x="1" y="335"/>
                  <a:pt x="1" y="1125"/>
                </a:cubicBezTo>
                <a:cubicBezTo>
                  <a:pt x="1" y="1885"/>
                  <a:pt x="244" y="2220"/>
                  <a:pt x="791" y="2220"/>
                </a:cubicBezTo>
                <a:cubicBezTo>
                  <a:pt x="1399" y="2189"/>
                  <a:pt x="1885" y="1642"/>
                  <a:pt x="1855" y="1034"/>
                </a:cubicBezTo>
                <a:cubicBezTo>
                  <a:pt x="1915" y="487"/>
                  <a:pt x="1520" y="1"/>
                  <a:pt x="973"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53" name="Google Shape;653;p13"/>
          <p:cNvSpPr/>
          <p:nvPr/>
        </p:nvSpPr>
        <p:spPr>
          <a:xfrm rot="10800000" flipH="1">
            <a:off x="6040326" y="3739906"/>
            <a:ext cx="81204" cy="66065"/>
          </a:xfrm>
          <a:custGeom>
            <a:avLst/>
            <a:gdLst/>
            <a:ahLst/>
            <a:cxnLst/>
            <a:rect l="l" t="t" r="r" b="b"/>
            <a:pathLst>
              <a:path w="2250" h="1826" extrusionOk="0">
                <a:moveTo>
                  <a:pt x="1156" y="1"/>
                </a:moveTo>
                <a:cubicBezTo>
                  <a:pt x="396" y="1"/>
                  <a:pt x="1" y="274"/>
                  <a:pt x="31" y="882"/>
                </a:cubicBezTo>
                <a:cubicBezTo>
                  <a:pt x="92" y="1399"/>
                  <a:pt x="548" y="1824"/>
                  <a:pt x="1095" y="1824"/>
                </a:cubicBezTo>
                <a:cubicBezTo>
                  <a:pt x="1111" y="1825"/>
                  <a:pt x="1128" y="1826"/>
                  <a:pt x="1144" y="1826"/>
                </a:cubicBezTo>
                <a:cubicBezTo>
                  <a:pt x="1678" y="1826"/>
                  <a:pt x="2250" y="1354"/>
                  <a:pt x="2250" y="882"/>
                </a:cubicBezTo>
                <a:cubicBezTo>
                  <a:pt x="2219" y="305"/>
                  <a:pt x="1824" y="1"/>
                  <a:pt x="1156" y="1"/>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54" name="Google Shape;654;p13"/>
          <p:cNvSpPr/>
          <p:nvPr/>
        </p:nvSpPr>
        <p:spPr>
          <a:xfrm rot="10800000" flipH="1">
            <a:off x="11091434" y="3475440"/>
            <a:ext cx="63663" cy="72721"/>
          </a:xfrm>
          <a:custGeom>
            <a:avLst/>
            <a:gdLst/>
            <a:ahLst/>
            <a:cxnLst/>
            <a:rect l="l" t="t" r="r" b="b"/>
            <a:pathLst>
              <a:path w="1764" h="2010" extrusionOk="0">
                <a:moveTo>
                  <a:pt x="861" y="1"/>
                </a:moveTo>
                <a:cubicBezTo>
                  <a:pt x="370" y="1"/>
                  <a:pt x="3" y="414"/>
                  <a:pt x="62" y="884"/>
                </a:cubicBezTo>
                <a:cubicBezTo>
                  <a:pt x="1" y="1400"/>
                  <a:pt x="335" y="1887"/>
                  <a:pt x="852" y="2008"/>
                </a:cubicBezTo>
                <a:cubicBezTo>
                  <a:pt x="868" y="2009"/>
                  <a:pt x="885" y="2010"/>
                  <a:pt x="901" y="2010"/>
                </a:cubicBezTo>
                <a:cubicBezTo>
                  <a:pt x="1367" y="2010"/>
                  <a:pt x="1763" y="1597"/>
                  <a:pt x="1733" y="1127"/>
                </a:cubicBezTo>
                <a:cubicBezTo>
                  <a:pt x="1764" y="489"/>
                  <a:pt x="1429" y="33"/>
                  <a:pt x="913" y="2"/>
                </a:cubicBezTo>
                <a:cubicBezTo>
                  <a:pt x="895" y="1"/>
                  <a:pt x="878" y="1"/>
                  <a:pt x="861" y="1"/>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55" name="Google Shape;655;p13"/>
          <p:cNvSpPr/>
          <p:nvPr/>
        </p:nvSpPr>
        <p:spPr>
          <a:xfrm rot="10800000" flipH="1">
            <a:off x="8003342" y="186940"/>
            <a:ext cx="71351" cy="69321"/>
          </a:xfrm>
          <a:custGeom>
            <a:avLst/>
            <a:gdLst/>
            <a:ahLst/>
            <a:cxnLst/>
            <a:rect l="l" t="t" r="r" b="b"/>
            <a:pathLst>
              <a:path w="1977" h="1916" extrusionOk="0">
                <a:moveTo>
                  <a:pt x="852" y="1"/>
                </a:moveTo>
                <a:cubicBezTo>
                  <a:pt x="366" y="62"/>
                  <a:pt x="31" y="457"/>
                  <a:pt x="1" y="943"/>
                </a:cubicBezTo>
                <a:cubicBezTo>
                  <a:pt x="62" y="1460"/>
                  <a:pt x="487" y="1885"/>
                  <a:pt x="1034" y="1916"/>
                </a:cubicBezTo>
                <a:cubicBezTo>
                  <a:pt x="1521" y="1885"/>
                  <a:pt x="1885" y="1521"/>
                  <a:pt x="1977" y="1034"/>
                </a:cubicBezTo>
                <a:cubicBezTo>
                  <a:pt x="1855" y="487"/>
                  <a:pt x="1399" y="62"/>
                  <a:pt x="852"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56" name="Google Shape;656;p13"/>
          <p:cNvSpPr/>
          <p:nvPr/>
        </p:nvSpPr>
        <p:spPr>
          <a:xfrm rot="10800000" flipH="1">
            <a:off x="11013552" y="3575549"/>
            <a:ext cx="60380" cy="61615"/>
          </a:xfrm>
          <a:custGeom>
            <a:avLst/>
            <a:gdLst/>
            <a:ahLst/>
            <a:cxnLst/>
            <a:rect l="l" t="t" r="r" b="b"/>
            <a:pathLst>
              <a:path w="1673" h="1703" extrusionOk="0">
                <a:moveTo>
                  <a:pt x="821" y="0"/>
                </a:moveTo>
                <a:cubicBezTo>
                  <a:pt x="335" y="0"/>
                  <a:pt x="1" y="395"/>
                  <a:pt x="62" y="851"/>
                </a:cubicBezTo>
                <a:cubicBezTo>
                  <a:pt x="31" y="1307"/>
                  <a:pt x="396" y="1702"/>
                  <a:pt x="852" y="1702"/>
                </a:cubicBezTo>
                <a:cubicBezTo>
                  <a:pt x="1308" y="1672"/>
                  <a:pt x="1673" y="1277"/>
                  <a:pt x="1642" y="821"/>
                </a:cubicBezTo>
                <a:cubicBezTo>
                  <a:pt x="1612" y="365"/>
                  <a:pt x="1247" y="0"/>
                  <a:pt x="821" y="0"/>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57" name="Google Shape;657;p13"/>
          <p:cNvSpPr/>
          <p:nvPr/>
        </p:nvSpPr>
        <p:spPr>
          <a:xfrm rot="10800000" flipH="1">
            <a:off x="11138929" y="3642626"/>
            <a:ext cx="71027" cy="60457"/>
          </a:xfrm>
          <a:custGeom>
            <a:avLst/>
            <a:gdLst/>
            <a:ahLst/>
            <a:cxnLst/>
            <a:rect l="l" t="t" r="r" b="b"/>
            <a:pathLst>
              <a:path w="1968" h="1671" extrusionOk="0">
                <a:moveTo>
                  <a:pt x="1106" y="1"/>
                </a:moveTo>
                <a:cubicBezTo>
                  <a:pt x="892" y="1"/>
                  <a:pt x="675" y="84"/>
                  <a:pt x="509" y="272"/>
                </a:cubicBezTo>
                <a:cubicBezTo>
                  <a:pt x="1" y="810"/>
                  <a:pt x="403" y="1671"/>
                  <a:pt x="1110" y="1671"/>
                </a:cubicBezTo>
                <a:cubicBezTo>
                  <a:pt x="1122" y="1671"/>
                  <a:pt x="1135" y="1671"/>
                  <a:pt x="1147" y="1670"/>
                </a:cubicBezTo>
                <a:cubicBezTo>
                  <a:pt x="1603" y="1640"/>
                  <a:pt x="1968" y="1245"/>
                  <a:pt x="1937" y="789"/>
                </a:cubicBezTo>
                <a:cubicBezTo>
                  <a:pt x="1917" y="309"/>
                  <a:pt x="1516" y="1"/>
                  <a:pt x="1106" y="1"/>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58" name="Google Shape;658;p13"/>
          <p:cNvSpPr/>
          <p:nvPr/>
        </p:nvSpPr>
        <p:spPr>
          <a:xfrm rot="10800000" flipH="1">
            <a:off x="2268359" y="912257"/>
            <a:ext cx="57781" cy="53184"/>
          </a:xfrm>
          <a:custGeom>
            <a:avLst/>
            <a:gdLst/>
            <a:ahLst/>
            <a:cxnLst/>
            <a:rect l="l" t="t" r="r" b="b"/>
            <a:pathLst>
              <a:path w="1601" h="1470" extrusionOk="0">
                <a:moveTo>
                  <a:pt x="801" y="1"/>
                </a:moveTo>
                <a:cubicBezTo>
                  <a:pt x="767" y="1"/>
                  <a:pt x="733" y="4"/>
                  <a:pt x="696" y="11"/>
                </a:cubicBezTo>
                <a:cubicBezTo>
                  <a:pt x="682" y="9"/>
                  <a:pt x="668" y="9"/>
                  <a:pt x="653" y="9"/>
                </a:cubicBezTo>
                <a:cubicBezTo>
                  <a:pt x="279" y="9"/>
                  <a:pt x="0" y="390"/>
                  <a:pt x="88" y="770"/>
                </a:cubicBezTo>
                <a:cubicBezTo>
                  <a:pt x="119" y="1135"/>
                  <a:pt x="423" y="1439"/>
                  <a:pt x="818" y="1470"/>
                </a:cubicBezTo>
                <a:cubicBezTo>
                  <a:pt x="825" y="1470"/>
                  <a:pt x="833" y="1470"/>
                  <a:pt x="840" y="1470"/>
                </a:cubicBezTo>
                <a:cubicBezTo>
                  <a:pt x="1601" y="1470"/>
                  <a:pt x="1519" y="1"/>
                  <a:pt x="801"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13"/>
          <p:cNvSpPr/>
          <p:nvPr/>
        </p:nvSpPr>
        <p:spPr>
          <a:xfrm rot="-4039568" flipH="1">
            <a:off x="10349906" y="6406359"/>
            <a:ext cx="89111" cy="68499"/>
          </a:xfrm>
          <a:custGeom>
            <a:avLst/>
            <a:gdLst/>
            <a:ahLst/>
            <a:cxnLst/>
            <a:rect l="l" t="t" r="r" b="b"/>
            <a:pathLst>
              <a:path w="2463" h="1898" extrusionOk="0">
                <a:moveTo>
                  <a:pt x="1143" y="1"/>
                </a:moveTo>
                <a:cubicBezTo>
                  <a:pt x="704" y="1"/>
                  <a:pt x="291" y="267"/>
                  <a:pt x="153" y="708"/>
                </a:cubicBezTo>
                <a:cubicBezTo>
                  <a:pt x="1" y="1012"/>
                  <a:pt x="62" y="1407"/>
                  <a:pt x="335" y="1620"/>
                </a:cubicBezTo>
                <a:cubicBezTo>
                  <a:pt x="513" y="1827"/>
                  <a:pt x="719" y="1898"/>
                  <a:pt x="934" y="1898"/>
                </a:cubicBezTo>
                <a:cubicBezTo>
                  <a:pt x="1159" y="1898"/>
                  <a:pt x="1394" y="1820"/>
                  <a:pt x="1612" y="1742"/>
                </a:cubicBezTo>
                <a:cubicBezTo>
                  <a:pt x="2159" y="1559"/>
                  <a:pt x="2463" y="1195"/>
                  <a:pt x="2433" y="769"/>
                </a:cubicBezTo>
                <a:cubicBezTo>
                  <a:pt x="2341" y="252"/>
                  <a:pt x="2007" y="9"/>
                  <a:pt x="1278" y="9"/>
                </a:cubicBezTo>
                <a:cubicBezTo>
                  <a:pt x="1233" y="4"/>
                  <a:pt x="1188" y="1"/>
                  <a:pt x="1143" y="1"/>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13"/>
          <p:cNvSpPr/>
          <p:nvPr/>
        </p:nvSpPr>
        <p:spPr>
          <a:xfrm rot="-4039568" flipH="1">
            <a:off x="10141721" y="6410249"/>
            <a:ext cx="69320" cy="80120"/>
          </a:xfrm>
          <a:custGeom>
            <a:avLst/>
            <a:gdLst/>
            <a:ahLst/>
            <a:cxnLst/>
            <a:rect l="l" t="t" r="r" b="b"/>
            <a:pathLst>
              <a:path w="1916" h="2220" extrusionOk="0">
                <a:moveTo>
                  <a:pt x="973" y="1"/>
                </a:moveTo>
                <a:cubicBezTo>
                  <a:pt x="274" y="1"/>
                  <a:pt x="1" y="335"/>
                  <a:pt x="1" y="1125"/>
                </a:cubicBezTo>
                <a:cubicBezTo>
                  <a:pt x="1" y="1885"/>
                  <a:pt x="244" y="2220"/>
                  <a:pt x="791" y="2220"/>
                </a:cubicBezTo>
                <a:cubicBezTo>
                  <a:pt x="1399" y="2189"/>
                  <a:pt x="1885" y="1642"/>
                  <a:pt x="1855" y="1034"/>
                </a:cubicBezTo>
                <a:cubicBezTo>
                  <a:pt x="1915" y="487"/>
                  <a:pt x="1520" y="1"/>
                  <a:pt x="973" y="1"/>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13"/>
          <p:cNvSpPr/>
          <p:nvPr/>
        </p:nvSpPr>
        <p:spPr>
          <a:xfrm rot="-4039568" flipH="1">
            <a:off x="10287890" y="6589785"/>
            <a:ext cx="57924" cy="53052"/>
          </a:xfrm>
          <a:custGeom>
            <a:avLst/>
            <a:gdLst/>
            <a:ahLst/>
            <a:cxnLst/>
            <a:rect l="l" t="t" r="r" b="b"/>
            <a:pathLst>
              <a:path w="1601" h="1470" extrusionOk="0">
                <a:moveTo>
                  <a:pt x="801" y="1"/>
                </a:moveTo>
                <a:cubicBezTo>
                  <a:pt x="767" y="1"/>
                  <a:pt x="733" y="4"/>
                  <a:pt x="696" y="11"/>
                </a:cubicBezTo>
                <a:cubicBezTo>
                  <a:pt x="682" y="9"/>
                  <a:pt x="668" y="9"/>
                  <a:pt x="653" y="9"/>
                </a:cubicBezTo>
                <a:cubicBezTo>
                  <a:pt x="279" y="9"/>
                  <a:pt x="0" y="390"/>
                  <a:pt x="88" y="770"/>
                </a:cubicBezTo>
                <a:cubicBezTo>
                  <a:pt x="119" y="1135"/>
                  <a:pt x="423" y="1439"/>
                  <a:pt x="818" y="1470"/>
                </a:cubicBezTo>
                <a:cubicBezTo>
                  <a:pt x="825" y="1470"/>
                  <a:pt x="833" y="1470"/>
                  <a:pt x="840" y="1470"/>
                </a:cubicBezTo>
                <a:cubicBezTo>
                  <a:pt x="1601" y="1470"/>
                  <a:pt x="1519" y="1"/>
                  <a:pt x="801" y="1"/>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13"/>
          <p:cNvSpPr/>
          <p:nvPr/>
        </p:nvSpPr>
        <p:spPr>
          <a:xfrm rot="-6663797" flipH="1">
            <a:off x="11689139" y="5418707"/>
            <a:ext cx="316763" cy="347559"/>
          </a:xfrm>
          <a:custGeom>
            <a:avLst/>
            <a:gdLst/>
            <a:ahLst/>
            <a:cxnLst/>
            <a:rect l="l" t="t" r="r" b="b"/>
            <a:pathLst>
              <a:path w="8755" h="9630" extrusionOk="0">
                <a:moveTo>
                  <a:pt x="4856" y="1"/>
                </a:moveTo>
                <a:cubicBezTo>
                  <a:pt x="4540" y="1"/>
                  <a:pt x="4274" y="113"/>
                  <a:pt x="4104" y="476"/>
                </a:cubicBezTo>
                <a:cubicBezTo>
                  <a:pt x="3831" y="1176"/>
                  <a:pt x="3527" y="1844"/>
                  <a:pt x="3223" y="2513"/>
                </a:cubicBezTo>
                <a:cubicBezTo>
                  <a:pt x="3010" y="2999"/>
                  <a:pt x="2949" y="3668"/>
                  <a:pt x="2615" y="3911"/>
                </a:cubicBezTo>
                <a:cubicBezTo>
                  <a:pt x="2396" y="4075"/>
                  <a:pt x="2079" y="4108"/>
                  <a:pt x="1748" y="4108"/>
                </a:cubicBezTo>
                <a:cubicBezTo>
                  <a:pt x="1528" y="4108"/>
                  <a:pt x="1302" y="4094"/>
                  <a:pt x="1095" y="4094"/>
                </a:cubicBezTo>
                <a:cubicBezTo>
                  <a:pt x="639" y="4094"/>
                  <a:pt x="244" y="4185"/>
                  <a:pt x="123" y="4610"/>
                </a:cubicBezTo>
                <a:cubicBezTo>
                  <a:pt x="1" y="5066"/>
                  <a:pt x="396" y="5279"/>
                  <a:pt x="670" y="5492"/>
                </a:cubicBezTo>
                <a:cubicBezTo>
                  <a:pt x="1065" y="5765"/>
                  <a:pt x="1490" y="6039"/>
                  <a:pt x="1916" y="6312"/>
                </a:cubicBezTo>
                <a:cubicBezTo>
                  <a:pt x="1703" y="7012"/>
                  <a:pt x="1551" y="7650"/>
                  <a:pt x="1338" y="8288"/>
                </a:cubicBezTo>
                <a:cubicBezTo>
                  <a:pt x="1186" y="8714"/>
                  <a:pt x="1217" y="9109"/>
                  <a:pt x="1612" y="9352"/>
                </a:cubicBezTo>
                <a:cubicBezTo>
                  <a:pt x="1751" y="9428"/>
                  <a:pt x="1906" y="9467"/>
                  <a:pt x="2059" y="9467"/>
                </a:cubicBezTo>
                <a:cubicBezTo>
                  <a:pt x="2274" y="9467"/>
                  <a:pt x="2486" y="9390"/>
                  <a:pt x="2645" y="9230"/>
                </a:cubicBezTo>
                <a:cubicBezTo>
                  <a:pt x="3132" y="8866"/>
                  <a:pt x="3648" y="8531"/>
                  <a:pt x="4256" y="8106"/>
                </a:cubicBezTo>
                <a:cubicBezTo>
                  <a:pt x="4591" y="8501"/>
                  <a:pt x="4895" y="8866"/>
                  <a:pt x="5199" y="9261"/>
                </a:cubicBezTo>
                <a:cubicBezTo>
                  <a:pt x="5415" y="9508"/>
                  <a:pt x="5662" y="9629"/>
                  <a:pt x="5890" y="9629"/>
                </a:cubicBezTo>
                <a:cubicBezTo>
                  <a:pt x="6109" y="9629"/>
                  <a:pt x="6310" y="9515"/>
                  <a:pt x="6445" y="9291"/>
                </a:cubicBezTo>
                <a:cubicBezTo>
                  <a:pt x="6536" y="9109"/>
                  <a:pt x="6597" y="8896"/>
                  <a:pt x="6597" y="8683"/>
                </a:cubicBezTo>
                <a:cubicBezTo>
                  <a:pt x="6566" y="8136"/>
                  <a:pt x="6475" y="7619"/>
                  <a:pt x="6414" y="7103"/>
                </a:cubicBezTo>
                <a:cubicBezTo>
                  <a:pt x="6354" y="6525"/>
                  <a:pt x="6445" y="6039"/>
                  <a:pt x="7053" y="5735"/>
                </a:cubicBezTo>
                <a:cubicBezTo>
                  <a:pt x="7509" y="5492"/>
                  <a:pt x="7934" y="5249"/>
                  <a:pt x="8329" y="4975"/>
                </a:cubicBezTo>
                <a:cubicBezTo>
                  <a:pt x="8755" y="4701"/>
                  <a:pt x="8694" y="4246"/>
                  <a:pt x="8603" y="3881"/>
                </a:cubicBezTo>
                <a:cubicBezTo>
                  <a:pt x="8504" y="3608"/>
                  <a:pt x="8262" y="3537"/>
                  <a:pt x="7995" y="3537"/>
                </a:cubicBezTo>
                <a:cubicBezTo>
                  <a:pt x="7935" y="3537"/>
                  <a:pt x="7874" y="3541"/>
                  <a:pt x="7813" y="3546"/>
                </a:cubicBezTo>
                <a:cubicBezTo>
                  <a:pt x="7569" y="3546"/>
                  <a:pt x="7387" y="3607"/>
                  <a:pt x="7083" y="3638"/>
                </a:cubicBezTo>
                <a:cubicBezTo>
                  <a:pt x="6779" y="3668"/>
                  <a:pt x="6475" y="3698"/>
                  <a:pt x="6080" y="3698"/>
                </a:cubicBezTo>
                <a:cubicBezTo>
                  <a:pt x="5989" y="3121"/>
                  <a:pt x="5898" y="2695"/>
                  <a:pt x="5837" y="2209"/>
                </a:cubicBezTo>
                <a:cubicBezTo>
                  <a:pt x="5776" y="1723"/>
                  <a:pt x="5715" y="1236"/>
                  <a:pt x="5685" y="750"/>
                </a:cubicBezTo>
                <a:cubicBezTo>
                  <a:pt x="5624" y="355"/>
                  <a:pt x="5533" y="51"/>
                  <a:pt x="5107" y="21"/>
                </a:cubicBezTo>
                <a:cubicBezTo>
                  <a:pt x="5021" y="8"/>
                  <a:pt x="4937" y="1"/>
                  <a:pt x="4856" y="1"/>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13"/>
          <p:cNvSpPr txBox="1">
            <a:spLocks noGrp="1"/>
          </p:cNvSpPr>
          <p:nvPr>
            <p:ph type="title"/>
          </p:nvPr>
        </p:nvSpPr>
        <p:spPr>
          <a:xfrm>
            <a:off x="948648" y="719333"/>
            <a:ext cx="10264543" cy="637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6"/>
              </a:buClr>
              <a:buSzPts val="3600"/>
              <a:buNone/>
              <a:defRPr sz="5320">
                <a:solidFill>
                  <a:schemeClr val="accent6"/>
                </a:solidFill>
              </a:defRPr>
            </a:lvl1pPr>
            <a:lvl2pPr lvl="1">
              <a:spcBef>
                <a:spcPts val="0"/>
              </a:spcBef>
              <a:spcAft>
                <a:spcPts val="0"/>
              </a:spcAft>
              <a:buClr>
                <a:schemeClr val="accent6"/>
              </a:buClr>
              <a:buSzPts val="3600"/>
              <a:buNone/>
              <a:defRPr>
                <a:solidFill>
                  <a:schemeClr val="accent6"/>
                </a:solidFill>
              </a:defRPr>
            </a:lvl2pPr>
            <a:lvl3pPr lvl="2">
              <a:spcBef>
                <a:spcPts val="0"/>
              </a:spcBef>
              <a:spcAft>
                <a:spcPts val="0"/>
              </a:spcAft>
              <a:buClr>
                <a:schemeClr val="accent6"/>
              </a:buClr>
              <a:buSzPts val="3600"/>
              <a:buNone/>
              <a:defRPr>
                <a:solidFill>
                  <a:schemeClr val="accent6"/>
                </a:solidFill>
              </a:defRPr>
            </a:lvl3pPr>
            <a:lvl4pPr lvl="3">
              <a:spcBef>
                <a:spcPts val="0"/>
              </a:spcBef>
              <a:spcAft>
                <a:spcPts val="0"/>
              </a:spcAft>
              <a:buClr>
                <a:schemeClr val="accent6"/>
              </a:buClr>
              <a:buSzPts val="3600"/>
              <a:buNone/>
              <a:defRPr>
                <a:solidFill>
                  <a:schemeClr val="accent6"/>
                </a:solidFill>
              </a:defRPr>
            </a:lvl4pPr>
            <a:lvl5pPr lvl="4">
              <a:spcBef>
                <a:spcPts val="0"/>
              </a:spcBef>
              <a:spcAft>
                <a:spcPts val="0"/>
              </a:spcAft>
              <a:buClr>
                <a:schemeClr val="accent6"/>
              </a:buClr>
              <a:buSzPts val="3600"/>
              <a:buNone/>
              <a:defRPr>
                <a:solidFill>
                  <a:schemeClr val="accent6"/>
                </a:solidFill>
              </a:defRPr>
            </a:lvl5pPr>
            <a:lvl6pPr lvl="5">
              <a:spcBef>
                <a:spcPts val="0"/>
              </a:spcBef>
              <a:spcAft>
                <a:spcPts val="0"/>
              </a:spcAft>
              <a:buClr>
                <a:schemeClr val="accent6"/>
              </a:buClr>
              <a:buSzPts val="3600"/>
              <a:buNone/>
              <a:defRPr>
                <a:solidFill>
                  <a:schemeClr val="accent6"/>
                </a:solidFill>
              </a:defRPr>
            </a:lvl6pPr>
            <a:lvl7pPr lvl="6">
              <a:spcBef>
                <a:spcPts val="0"/>
              </a:spcBef>
              <a:spcAft>
                <a:spcPts val="0"/>
              </a:spcAft>
              <a:buClr>
                <a:schemeClr val="accent6"/>
              </a:buClr>
              <a:buSzPts val="3600"/>
              <a:buNone/>
              <a:defRPr>
                <a:solidFill>
                  <a:schemeClr val="accent6"/>
                </a:solidFill>
              </a:defRPr>
            </a:lvl7pPr>
            <a:lvl8pPr lvl="7">
              <a:spcBef>
                <a:spcPts val="0"/>
              </a:spcBef>
              <a:spcAft>
                <a:spcPts val="0"/>
              </a:spcAft>
              <a:buClr>
                <a:schemeClr val="accent6"/>
              </a:buClr>
              <a:buSzPts val="3600"/>
              <a:buNone/>
              <a:defRPr>
                <a:solidFill>
                  <a:schemeClr val="accent6"/>
                </a:solidFill>
              </a:defRPr>
            </a:lvl8pPr>
            <a:lvl9pPr lvl="8">
              <a:spcBef>
                <a:spcPts val="0"/>
              </a:spcBef>
              <a:spcAft>
                <a:spcPts val="0"/>
              </a:spcAft>
              <a:buClr>
                <a:schemeClr val="accent6"/>
              </a:buClr>
              <a:buSzPts val="3600"/>
              <a:buNone/>
              <a:defRPr>
                <a:solidFill>
                  <a:schemeClr val="accent6"/>
                </a:solidFill>
              </a:defRPr>
            </a:lvl9pPr>
          </a:lstStyle>
          <a:p>
            <a:endParaRPr/>
          </a:p>
        </p:txBody>
      </p:sp>
      <p:sp>
        <p:nvSpPr>
          <p:cNvPr id="664" name="Google Shape;664;p13"/>
          <p:cNvSpPr txBox="1">
            <a:spLocks noGrp="1"/>
          </p:cNvSpPr>
          <p:nvPr>
            <p:ph type="title" idx="2" hasCustomPrompt="1"/>
          </p:nvPr>
        </p:nvSpPr>
        <p:spPr>
          <a:xfrm>
            <a:off x="1567945" y="2495467"/>
            <a:ext cx="675525"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65" name="Google Shape;665;p13"/>
          <p:cNvSpPr txBox="1">
            <a:spLocks noGrp="1"/>
          </p:cNvSpPr>
          <p:nvPr>
            <p:ph type="title" idx="3"/>
          </p:nvPr>
        </p:nvSpPr>
        <p:spPr>
          <a:xfrm>
            <a:off x="2484659" y="2114345"/>
            <a:ext cx="2543293"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solidFill>
                  <a:schemeClr val="accent2"/>
                </a:solidFill>
              </a:defRPr>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66" name="Google Shape;666;p13"/>
          <p:cNvSpPr txBox="1">
            <a:spLocks noGrp="1"/>
          </p:cNvSpPr>
          <p:nvPr>
            <p:ph type="subTitle" idx="1"/>
          </p:nvPr>
        </p:nvSpPr>
        <p:spPr>
          <a:xfrm>
            <a:off x="2471013" y="2812551"/>
            <a:ext cx="3488947"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667" name="Google Shape;667;p13"/>
          <p:cNvSpPr txBox="1">
            <a:spLocks noGrp="1"/>
          </p:cNvSpPr>
          <p:nvPr>
            <p:ph type="title" idx="4" hasCustomPrompt="1"/>
          </p:nvPr>
        </p:nvSpPr>
        <p:spPr>
          <a:xfrm>
            <a:off x="1567945" y="4563767"/>
            <a:ext cx="675525"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68" name="Google Shape;668;p13"/>
          <p:cNvSpPr txBox="1">
            <a:spLocks noGrp="1"/>
          </p:cNvSpPr>
          <p:nvPr>
            <p:ph type="title" idx="5"/>
          </p:nvPr>
        </p:nvSpPr>
        <p:spPr>
          <a:xfrm>
            <a:off x="2468822" y="4183312"/>
            <a:ext cx="2543293"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solidFill>
                  <a:schemeClr val="accent3"/>
                </a:solidFill>
              </a:defRPr>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69" name="Google Shape;669;p13"/>
          <p:cNvSpPr txBox="1">
            <a:spLocks noGrp="1"/>
          </p:cNvSpPr>
          <p:nvPr>
            <p:ph type="subTitle" idx="6"/>
          </p:nvPr>
        </p:nvSpPr>
        <p:spPr>
          <a:xfrm>
            <a:off x="2471013" y="4881517"/>
            <a:ext cx="3488947"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670" name="Google Shape;670;p13"/>
          <p:cNvSpPr txBox="1">
            <a:spLocks noGrp="1"/>
          </p:cNvSpPr>
          <p:nvPr>
            <p:ph type="title" idx="7" hasCustomPrompt="1"/>
          </p:nvPr>
        </p:nvSpPr>
        <p:spPr>
          <a:xfrm>
            <a:off x="6289435" y="2495467"/>
            <a:ext cx="675525"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71" name="Google Shape;671;p13"/>
          <p:cNvSpPr txBox="1">
            <a:spLocks noGrp="1"/>
          </p:cNvSpPr>
          <p:nvPr>
            <p:ph type="title" idx="8"/>
          </p:nvPr>
        </p:nvSpPr>
        <p:spPr>
          <a:xfrm>
            <a:off x="7191897" y="2114345"/>
            <a:ext cx="2543293"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72" name="Google Shape;672;p13"/>
          <p:cNvSpPr txBox="1">
            <a:spLocks noGrp="1"/>
          </p:cNvSpPr>
          <p:nvPr>
            <p:ph type="subTitle" idx="9"/>
          </p:nvPr>
        </p:nvSpPr>
        <p:spPr>
          <a:xfrm>
            <a:off x="7190920" y="2812551"/>
            <a:ext cx="3488947"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673" name="Google Shape;673;p13"/>
          <p:cNvSpPr txBox="1">
            <a:spLocks noGrp="1"/>
          </p:cNvSpPr>
          <p:nvPr>
            <p:ph type="title" idx="13" hasCustomPrompt="1"/>
          </p:nvPr>
        </p:nvSpPr>
        <p:spPr>
          <a:xfrm>
            <a:off x="6289435" y="4563767"/>
            <a:ext cx="675525"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74" name="Google Shape;674;p13"/>
          <p:cNvSpPr txBox="1">
            <a:spLocks noGrp="1"/>
          </p:cNvSpPr>
          <p:nvPr>
            <p:ph type="title" idx="14"/>
          </p:nvPr>
        </p:nvSpPr>
        <p:spPr>
          <a:xfrm>
            <a:off x="7196648" y="4183312"/>
            <a:ext cx="2543293"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solidFill>
                  <a:schemeClr val="accent4"/>
                </a:solidFill>
              </a:defRPr>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75" name="Google Shape;675;p13"/>
          <p:cNvSpPr txBox="1">
            <a:spLocks noGrp="1"/>
          </p:cNvSpPr>
          <p:nvPr>
            <p:ph type="subTitle" idx="15"/>
          </p:nvPr>
        </p:nvSpPr>
        <p:spPr>
          <a:xfrm>
            <a:off x="7190920" y="4881517"/>
            <a:ext cx="3488947"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Tree>
    <p:extLst>
      <p:ext uri="{BB962C8B-B14F-4D97-AF65-F5344CB8AC3E}">
        <p14:creationId xmlns:p14="http://schemas.microsoft.com/office/powerpoint/2010/main" val="435661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3">
  <p:cSld name="Title only 3">
    <p:bg>
      <p:bgPr>
        <a:solidFill>
          <a:schemeClr val="accent3"/>
        </a:solidFill>
        <a:effectLst/>
      </p:bgPr>
    </p:bg>
    <p:spTree>
      <p:nvGrpSpPr>
        <p:cNvPr id="1" name="Shape 676"/>
        <p:cNvGrpSpPr/>
        <p:nvPr/>
      </p:nvGrpSpPr>
      <p:grpSpPr>
        <a:xfrm>
          <a:off x="0" y="0"/>
          <a:ext cx="0" cy="0"/>
          <a:chOff x="0" y="0"/>
          <a:chExt cx="0" cy="0"/>
        </a:xfrm>
      </p:grpSpPr>
      <p:sp>
        <p:nvSpPr>
          <p:cNvPr id="677" name="Google Shape;677;p14"/>
          <p:cNvSpPr/>
          <p:nvPr/>
        </p:nvSpPr>
        <p:spPr>
          <a:xfrm>
            <a:off x="11213223" y="4696915"/>
            <a:ext cx="296228" cy="425148"/>
          </a:xfrm>
          <a:custGeom>
            <a:avLst/>
            <a:gdLst/>
            <a:ahLst/>
            <a:cxnLst/>
            <a:rect l="l" t="t" r="r" b="b"/>
            <a:pathLst>
              <a:path w="8113" h="11615" extrusionOk="0">
                <a:moveTo>
                  <a:pt x="3126" y="1"/>
                </a:moveTo>
                <a:cubicBezTo>
                  <a:pt x="3046" y="1"/>
                  <a:pt x="2965" y="14"/>
                  <a:pt x="2888" y="43"/>
                </a:cubicBezTo>
                <a:cubicBezTo>
                  <a:pt x="2584" y="103"/>
                  <a:pt x="2401" y="407"/>
                  <a:pt x="2462" y="711"/>
                </a:cubicBezTo>
                <a:cubicBezTo>
                  <a:pt x="2493" y="1198"/>
                  <a:pt x="2493" y="1684"/>
                  <a:pt x="2523" y="2170"/>
                </a:cubicBezTo>
                <a:cubicBezTo>
                  <a:pt x="2553" y="2687"/>
                  <a:pt x="2614" y="3173"/>
                  <a:pt x="2645" y="3660"/>
                </a:cubicBezTo>
                <a:cubicBezTo>
                  <a:pt x="2736" y="4055"/>
                  <a:pt x="2493" y="4480"/>
                  <a:pt x="2097" y="4602"/>
                </a:cubicBezTo>
                <a:cubicBezTo>
                  <a:pt x="1550" y="4815"/>
                  <a:pt x="1064" y="5088"/>
                  <a:pt x="578" y="5331"/>
                </a:cubicBezTo>
                <a:cubicBezTo>
                  <a:pt x="243" y="5423"/>
                  <a:pt x="0" y="5757"/>
                  <a:pt x="31" y="6091"/>
                </a:cubicBezTo>
                <a:cubicBezTo>
                  <a:pt x="31" y="6486"/>
                  <a:pt x="304" y="6821"/>
                  <a:pt x="699" y="6882"/>
                </a:cubicBezTo>
                <a:cubicBezTo>
                  <a:pt x="1094" y="7003"/>
                  <a:pt x="1520" y="7125"/>
                  <a:pt x="1945" y="7216"/>
                </a:cubicBezTo>
                <a:cubicBezTo>
                  <a:pt x="3009" y="7489"/>
                  <a:pt x="2979" y="7520"/>
                  <a:pt x="3040" y="8614"/>
                </a:cubicBezTo>
                <a:cubicBezTo>
                  <a:pt x="3040" y="9404"/>
                  <a:pt x="3131" y="10225"/>
                  <a:pt x="3252" y="11015"/>
                </a:cubicBezTo>
                <a:cubicBezTo>
                  <a:pt x="3313" y="11259"/>
                  <a:pt x="3465" y="11471"/>
                  <a:pt x="3708" y="11593"/>
                </a:cubicBezTo>
                <a:cubicBezTo>
                  <a:pt x="3733" y="11608"/>
                  <a:pt x="3764" y="11615"/>
                  <a:pt x="3797" y="11615"/>
                </a:cubicBezTo>
                <a:cubicBezTo>
                  <a:pt x="3965" y="11615"/>
                  <a:pt x="4215" y="11441"/>
                  <a:pt x="4316" y="11289"/>
                </a:cubicBezTo>
                <a:cubicBezTo>
                  <a:pt x="4651" y="10833"/>
                  <a:pt x="4955" y="10316"/>
                  <a:pt x="5228" y="9800"/>
                </a:cubicBezTo>
                <a:cubicBezTo>
                  <a:pt x="5411" y="9496"/>
                  <a:pt x="5563" y="9161"/>
                  <a:pt x="5684" y="8827"/>
                </a:cubicBezTo>
                <a:cubicBezTo>
                  <a:pt x="6110" y="9100"/>
                  <a:pt x="6383" y="9283"/>
                  <a:pt x="6657" y="9465"/>
                </a:cubicBezTo>
                <a:cubicBezTo>
                  <a:pt x="6809" y="9587"/>
                  <a:pt x="6900" y="9769"/>
                  <a:pt x="7082" y="9830"/>
                </a:cubicBezTo>
                <a:cubicBezTo>
                  <a:pt x="7220" y="9889"/>
                  <a:pt x="7382" y="9922"/>
                  <a:pt x="7554" y="9922"/>
                </a:cubicBezTo>
                <a:cubicBezTo>
                  <a:pt x="7648" y="9922"/>
                  <a:pt x="7745" y="9912"/>
                  <a:pt x="7842" y="9891"/>
                </a:cubicBezTo>
                <a:cubicBezTo>
                  <a:pt x="7994" y="9800"/>
                  <a:pt x="8055" y="9465"/>
                  <a:pt x="8055" y="9252"/>
                </a:cubicBezTo>
                <a:cubicBezTo>
                  <a:pt x="7994" y="9009"/>
                  <a:pt x="7933" y="8766"/>
                  <a:pt x="7812" y="8553"/>
                </a:cubicBezTo>
                <a:cubicBezTo>
                  <a:pt x="7477" y="7824"/>
                  <a:pt x="6900" y="7125"/>
                  <a:pt x="6900" y="6365"/>
                </a:cubicBezTo>
                <a:cubicBezTo>
                  <a:pt x="6900" y="5605"/>
                  <a:pt x="7477" y="4845"/>
                  <a:pt x="7812" y="4085"/>
                </a:cubicBezTo>
                <a:cubicBezTo>
                  <a:pt x="7933" y="3812"/>
                  <a:pt x="8025" y="3508"/>
                  <a:pt x="8055" y="3204"/>
                </a:cubicBezTo>
                <a:cubicBezTo>
                  <a:pt x="8112" y="2687"/>
                  <a:pt x="7926" y="2441"/>
                  <a:pt x="7469" y="2441"/>
                </a:cubicBezTo>
                <a:cubicBezTo>
                  <a:pt x="7443" y="2441"/>
                  <a:pt x="7415" y="2442"/>
                  <a:pt x="7386" y="2444"/>
                </a:cubicBezTo>
                <a:cubicBezTo>
                  <a:pt x="6870" y="2474"/>
                  <a:pt x="6414" y="2596"/>
                  <a:pt x="5927" y="2778"/>
                </a:cubicBezTo>
                <a:cubicBezTo>
                  <a:pt x="5631" y="2881"/>
                  <a:pt x="5446" y="2945"/>
                  <a:pt x="5309" y="2945"/>
                </a:cubicBezTo>
                <a:cubicBezTo>
                  <a:pt x="5081" y="2945"/>
                  <a:pt x="4989" y="2767"/>
                  <a:pt x="4742" y="2292"/>
                </a:cubicBezTo>
                <a:cubicBezTo>
                  <a:pt x="4407" y="1653"/>
                  <a:pt x="4104" y="1015"/>
                  <a:pt x="3769" y="407"/>
                </a:cubicBezTo>
                <a:cubicBezTo>
                  <a:pt x="3652" y="150"/>
                  <a:pt x="3392" y="1"/>
                  <a:pt x="3126" y="1"/>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14"/>
          <p:cNvSpPr/>
          <p:nvPr/>
        </p:nvSpPr>
        <p:spPr>
          <a:xfrm>
            <a:off x="2305656" y="6199049"/>
            <a:ext cx="319670" cy="352491"/>
          </a:xfrm>
          <a:custGeom>
            <a:avLst/>
            <a:gdLst/>
            <a:ahLst/>
            <a:cxnLst/>
            <a:rect l="l" t="t" r="r" b="b"/>
            <a:pathLst>
              <a:path w="8755" h="9630" extrusionOk="0">
                <a:moveTo>
                  <a:pt x="4856" y="1"/>
                </a:moveTo>
                <a:cubicBezTo>
                  <a:pt x="4540" y="1"/>
                  <a:pt x="4274" y="113"/>
                  <a:pt x="4104" y="476"/>
                </a:cubicBezTo>
                <a:cubicBezTo>
                  <a:pt x="3831" y="1176"/>
                  <a:pt x="3527" y="1844"/>
                  <a:pt x="3223" y="2513"/>
                </a:cubicBezTo>
                <a:cubicBezTo>
                  <a:pt x="3010" y="2999"/>
                  <a:pt x="2949" y="3668"/>
                  <a:pt x="2615" y="3911"/>
                </a:cubicBezTo>
                <a:cubicBezTo>
                  <a:pt x="2396" y="4075"/>
                  <a:pt x="2079" y="4108"/>
                  <a:pt x="1748" y="4108"/>
                </a:cubicBezTo>
                <a:cubicBezTo>
                  <a:pt x="1528" y="4108"/>
                  <a:pt x="1302" y="4094"/>
                  <a:pt x="1095" y="4094"/>
                </a:cubicBezTo>
                <a:cubicBezTo>
                  <a:pt x="639" y="4094"/>
                  <a:pt x="244" y="4185"/>
                  <a:pt x="123" y="4610"/>
                </a:cubicBezTo>
                <a:cubicBezTo>
                  <a:pt x="1" y="5066"/>
                  <a:pt x="396" y="5279"/>
                  <a:pt x="670" y="5492"/>
                </a:cubicBezTo>
                <a:cubicBezTo>
                  <a:pt x="1065" y="5765"/>
                  <a:pt x="1490" y="6039"/>
                  <a:pt x="1916" y="6312"/>
                </a:cubicBezTo>
                <a:cubicBezTo>
                  <a:pt x="1703" y="7012"/>
                  <a:pt x="1551" y="7650"/>
                  <a:pt x="1338" y="8288"/>
                </a:cubicBezTo>
                <a:cubicBezTo>
                  <a:pt x="1186" y="8714"/>
                  <a:pt x="1217" y="9109"/>
                  <a:pt x="1612" y="9352"/>
                </a:cubicBezTo>
                <a:cubicBezTo>
                  <a:pt x="1751" y="9428"/>
                  <a:pt x="1906" y="9467"/>
                  <a:pt x="2059" y="9467"/>
                </a:cubicBezTo>
                <a:cubicBezTo>
                  <a:pt x="2274" y="9467"/>
                  <a:pt x="2486" y="9390"/>
                  <a:pt x="2645" y="9230"/>
                </a:cubicBezTo>
                <a:cubicBezTo>
                  <a:pt x="3132" y="8866"/>
                  <a:pt x="3648" y="8531"/>
                  <a:pt x="4256" y="8106"/>
                </a:cubicBezTo>
                <a:cubicBezTo>
                  <a:pt x="4591" y="8501"/>
                  <a:pt x="4895" y="8866"/>
                  <a:pt x="5199" y="9261"/>
                </a:cubicBezTo>
                <a:cubicBezTo>
                  <a:pt x="5415" y="9508"/>
                  <a:pt x="5662" y="9629"/>
                  <a:pt x="5890" y="9629"/>
                </a:cubicBezTo>
                <a:cubicBezTo>
                  <a:pt x="6109" y="9629"/>
                  <a:pt x="6310" y="9515"/>
                  <a:pt x="6445" y="9291"/>
                </a:cubicBezTo>
                <a:cubicBezTo>
                  <a:pt x="6536" y="9109"/>
                  <a:pt x="6597" y="8896"/>
                  <a:pt x="6597" y="8683"/>
                </a:cubicBezTo>
                <a:cubicBezTo>
                  <a:pt x="6566" y="8136"/>
                  <a:pt x="6475" y="7619"/>
                  <a:pt x="6414" y="7103"/>
                </a:cubicBezTo>
                <a:cubicBezTo>
                  <a:pt x="6354" y="6525"/>
                  <a:pt x="6445" y="6039"/>
                  <a:pt x="7053" y="5735"/>
                </a:cubicBezTo>
                <a:cubicBezTo>
                  <a:pt x="7509" y="5492"/>
                  <a:pt x="7934" y="5249"/>
                  <a:pt x="8329" y="4975"/>
                </a:cubicBezTo>
                <a:cubicBezTo>
                  <a:pt x="8755" y="4701"/>
                  <a:pt x="8694" y="4246"/>
                  <a:pt x="8603" y="3881"/>
                </a:cubicBezTo>
                <a:cubicBezTo>
                  <a:pt x="8504" y="3608"/>
                  <a:pt x="8262" y="3537"/>
                  <a:pt x="7995" y="3537"/>
                </a:cubicBezTo>
                <a:cubicBezTo>
                  <a:pt x="7935" y="3537"/>
                  <a:pt x="7874" y="3541"/>
                  <a:pt x="7813" y="3546"/>
                </a:cubicBezTo>
                <a:cubicBezTo>
                  <a:pt x="7569" y="3546"/>
                  <a:pt x="7387" y="3607"/>
                  <a:pt x="7083" y="3638"/>
                </a:cubicBezTo>
                <a:cubicBezTo>
                  <a:pt x="6779" y="3668"/>
                  <a:pt x="6475" y="3698"/>
                  <a:pt x="6080" y="3698"/>
                </a:cubicBezTo>
                <a:cubicBezTo>
                  <a:pt x="5989" y="3121"/>
                  <a:pt x="5898" y="2695"/>
                  <a:pt x="5837" y="2209"/>
                </a:cubicBezTo>
                <a:cubicBezTo>
                  <a:pt x="5776" y="1723"/>
                  <a:pt x="5715" y="1236"/>
                  <a:pt x="5685" y="750"/>
                </a:cubicBezTo>
                <a:cubicBezTo>
                  <a:pt x="5624" y="355"/>
                  <a:pt x="5533" y="51"/>
                  <a:pt x="5107" y="21"/>
                </a:cubicBezTo>
                <a:cubicBezTo>
                  <a:pt x="5021" y="8"/>
                  <a:pt x="4937" y="1"/>
                  <a:pt x="4856" y="1"/>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14"/>
          <p:cNvSpPr/>
          <p:nvPr/>
        </p:nvSpPr>
        <p:spPr>
          <a:xfrm>
            <a:off x="1410532" y="6558034"/>
            <a:ext cx="189831" cy="156149"/>
          </a:xfrm>
          <a:custGeom>
            <a:avLst/>
            <a:gdLst/>
            <a:ahLst/>
            <a:cxnLst/>
            <a:rect l="l" t="t" r="r" b="b"/>
            <a:pathLst>
              <a:path w="5199" h="4266" extrusionOk="0">
                <a:moveTo>
                  <a:pt x="2501" y="0"/>
                </a:moveTo>
                <a:cubicBezTo>
                  <a:pt x="2293" y="0"/>
                  <a:pt x="2087" y="15"/>
                  <a:pt x="1885" y="40"/>
                </a:cubicBezTo>
                <a:cubicBezTo>
                  <a:pt x="852" y="223"/>
                  <a:pt x="62" y="1074"/>
                  <a:pt x="1" y="2138"/>
                </a:cubicBezTo>
                <a:cubicBezTo>
                  <a:pt x="92" y="3171"/>
                  <a:pt x="821" y="3992"/>
                  <a:pt x="1825" y="4204"/>
                </a:cubicBezTo>
                <a:cubicBezTo>
                  <a:pt x="2007" y="4235"/>
                  <a:pt x="2189" y="4265"/>
                  <a:pt x="2402" y="4265"/>
                </a:cubicBezTo>
                <a:lnTo>
                  <a:pt x="2858" y="4265"/>
                </a:lnTo>
                <a:cubicBezTo>
                  <a:pt x="3952" y="4235"/>
                  <a:pt x="4894" y="3475"/>
                  <a:pt x="5016" y="2594"/>
                </a:cubicBezTo>
                <a:cubicBezTo>
                  <a:pt x="5198" y="1256"/>
                  <a:pt x="4682" y="435"/>
                  <a:pt x="3375" y="101"/>
                </a:cubicBezTo>
                <a:cubicBezTo>
                  <a:pt x="3090" y="30"/>
                  <a:pt x="2794" y="0"/>
                  <a:pt x="2501" y="0"/>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14"/>
          <p:cNvSpPr/>
          <p:nvPr/>
        </p:nvSpPr>
        <p:spPr>
          <a:xfrm>
            <a:off x="11815552" y="5465796"/>
            <a:ext cx="196475" cy="163251"/>
          </a:xfrm>
          <a:custGeom>
            <a:avLst/>
            <a:gdLst/>
            <a:ahLst/>
            <a:cxnLst/>
            <a:rect l="l" t="t" r="r" b="b"/>
            <a:pathLst>
              <a:path w="5381" h="4460" extrusionOk="0">
                <a:moveTo>
                  <a:pt x="3162" y="0"/>
                </a:moveTo>
                <a:cubicBezTo>
                  <a:pt x="3101" y="0"/>
                  <a:pt x="3040" y="3"/>
                  <a:pt x="2979" y="8"/>
                </a:cubicBezTo>
                <a:cubicBezTo>
                  <a:pt x="2920" y="4"/>
                  <a:pt x="2860" y="2"/>
                  <a:pt x="2801" y="2"/>
                </a:cubicBezTo>
                <a:cubicBezTo>
                  <a:pt x="1984" y="2"/>
                  <a:pt x="1210" y="390"/>
                  <a:pt x="699" y="1042"/>
                </a:cubicBezTo>
                <a:cubicBezTo>
                  <a:pt x="91" y="1680"/>
                  <a:pt x="0" y="2683"/>
                  <a:pt x="547" y="3413"/>
                </a:cubicBezTo>
                <a:cubicBezTo>
                  <a:pt x="910" y="4090"/>
                  <a:pt x="1581" y="4459"/>
                  <a:pt x="2300" y="4459"/>
                </a:cubicBezTo>
                <a:cubicBezTo>
                  <a:pt x="2484" y="4459"/>
                  <a:pt x="2671" y="4435"/>
                  <a:pt x="2857" y="4385"/>
                </a:cubicBezTo>
                <a:cubicBezTo>
                  <a:pt x="3283" y="4264"/>
                  <a:pt x="3678" y="4112"/>
                  <a:pt x="4043" y="3899"/>
                </a:cubicBezTo>
                <a:cubicBezTo>
                  <a:pt x="4924" y="3474"/>
                  <a:pt x="5380" y="2501"/>
                  <a:pt x="5107" y="1559"/>
                </a:cubicBezTo>
                <a:cubicBezTo>
                  <a:pt x="4907" y="645"/>
                  <a:pt x="4091" y="0"/>
                  <a:pt x="3162" y="0"/>
                </a:cubicBezTo>
                <a:close/>
              </a:path>
            </a:pathLst>
          </a:custGeom>
          <a:solidFill>
            <a:srgbClr val="FF686D"/>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14"/>
          <p:cNvSpPr/>
          <p:nvPr/>
        </p:nvSpPr>
        <p:spPr>
          <a:xfrm>
            <a:off x="11613563" y="5610855"/>
            <a:ext cx="178694" cy="182101"/>
          </a:xfrm>
          <a:custGeom>
            <a:avLst/>
            <a:gdLst/>
            <a:ahLst/>
            <a:cxnLst/>
            <a:rect l="l" t="t" r="r" b="b"/>
            <a:pathLst>
              <a:path w="4894" h="4975" extrusionOk="0">
                <a:moveTo>
                  <a:pt x="2718" y="1"/>
                </a:moveTo>
                <a:cubicBezTo>
                  <a:pt x="2372" y="1"/>
                  <a:pt x="2031" y="92"/>
                  <a:pt x="1733" y="270"/>
                </a:cubicBezTo>
                <a:cubicBezTo>
                  <a:pt x="213" y="1152"/>
                  <a:pt x="0" y="3249"/>
                  <a:pt x="1277" y="4404"/>
                </a:cubicBezTo>
                <a:cubicBezTo>
                  <a:pt x="1672" y="4784"/>
                  <a:pt x="2174" y="4974"/>
                  <a:pt x="2675" y="4974"/>
                </a:cubicBezTo>
                <a:cubicBezTo>
                  <a:pt x="3177" y="4974"/>
                  <a:pt x="3678" y="4784"/>
                  <a:pt x="4073" y="4404"/>
                </a:cubicBezTo>
                <a:cubicBezTo>
                  <a:pt x="4712" y="3827"/>
                  <a:pt x="4803" y="3067"/>
                  <a:pt x="4894" y="2307"/>
                </a:cubicBezTo>
                <a:cubicBezTo>
                  <a:pt x="4803" y="1486"/>
                  <a:pt x="4560" y="726"/>
                  <a:pt x="3769" y="301"/>
                </a:cubicBezTo>
                <a:cubicBezTo>
                  <a:pt x="3444" y="99"/>
                  <a:pt x="3079" y="1"/>
                  <a:pt x="2718" y="1"/>
                </a:cubicBezTo>
                <a:close/>
              </a:path>
            </a:pathLst>
          </a:custGeom>
          <a:solidFill>
            <a:srgbClr val="FF686D"/>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14"/>
          <p:cNvSpPr/>
          <p:nvPr/>
        </p:nvSpPr>
        <p:spPr>
          <a:xfrm>
            <a:off x="1108558" y="6551534"/>
            <a:ext cx="171975" cy="169180"/>
          </a:xfrm>
          <a:custGeom>
            <a:avLst/>
            <a:gdLst/>
            <a:ahLst/>
            <a:cxnLst/>
            <a:rect l="l" t="t" r="r" b="b"/>
            <a:pathLst>
              <a:path w="4710" h="4622" extrusionOk="0">
                <a:moveTo>
                  <a:pt x="2512" y="0"/>
                </a:moveTo>
                <a:cubicBezTo>
                  <a:pt x="2496" y="0"/>
                  <a:pt x="2479" y="1"/>
                  <a:pt x="2463" y="1"/>
                </a:cubicBezTo>
                <a:cubicBezTo>
                  <a:pt x="2444" y="1"/>
                  <a:pt x="2426" y="0"/>
                  <a:pt x="2408" y="0"/>
                </a:cubicBezTo>
                <a:cubicBezTo>
                  <a:pt x="1066" y="0"/>
                  <a:pt x="1" y="1113"/>
                  <a:pt x="31" y="2463"/>
                </a:cubicBezTo>
                <a:cubicBezTo>
                  <a:pt x="61" y="3800"/>
                  <a:pt x="882" y="4621"/>
                  <a:pt x="2159" y="4621"/>
                </a:cubicBezTo>
                <a:cubicBezTo>
                  <a:pt x="3526" y="4621"/>
                  <a:pt x="4621" y="3466"/>
                  <a:pt x="4529" y="2098"/>
                </a:cubicBezTo>
                <a:cubicBezTo>
                  <a:pt x="4709" y="1109"/>
                  <a:pt x="3735" y="0"/>
                  <a:pt x="2512" y="0"/>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nvGrpSpPr>
          <p:cNvPr id="683" name="Google Shape;683;p14"/>
          <p:cNvGrpSpPr/>
          <p:nvPr/>
        </p:nvGrpSpPr>
        <p:grpSpPr>
          <a:xfrm>
            <a:off x="10117320" y="6260910"/>
            <a:ext cx="277497" cy="290631"/>
            <a:chOff x="8528158" y="2628469"/>
            <a:chExt cx="208639" cy="217973"/>
          </a:xfrm>
        </p:grpSpPr>
        <p:sp>
          <p:nvSpPr>
            <p:cNvPr id="684" name="Google Shape;684;p14"/>
            <p:cNvSpPr/>
            <p:nvPr/>
          </p:nvSpPr>
          <p:spPr>
            <a:xfrm>
              <a:off x="8675962" y="2780337"/>
              <a:ext cx="60835" cy="66106"/>
            </a:xfrm>
            <a:custGeom>
              <a:avLst/>
              <a:gdLst/>
              <a:ahLst/>
              <a:cxnLst/>
              <a:rect l="l" t="t" r="r" b="b"/>
              <a:pathLst>
                <a:path w="2216" h="2408" extrusionOk="0">
                  <a:moveTo>
                    <a:pt x="1273" y="0"/>
                  </a:moveTo>
                  <a:cubicBezTo>
                    <a:pt x="696" y="0"/>
                    <a:pt x="88" y="760"/>
                    <a:pt x="58" y="1520"/>
                  </a:cubicBezTo>
                  <a:cubicBezTo>
                    <a:pt x="1" y="2003"/>
                    <a:pt x="370" y="2407"/>
                    <a:pt x="866" y="2407"/>
                  </a:cubicBezTo>
                  <a:cubicBezTo>
                    <a:pt x="900" y="2407"/>
                    <a:pt x="934" y="2405"/>
                    <a:pt x="969" y="2401"/>
                  </a:cubicBezTo>
                  <a:cubicBezTo>
                    <a:pt x="983" y="2402"/>
                    <a:pt x="996" y="2402"/>
                    <a:pt x="1010" y="2402"/>
                  </a:cubicBezTo>
                  <a:cubicBezTo>
                    <a:pt x="1633" y="2402"/>
                    <a:pt x="2216" y="1716"/>
                    <a:pt x="2216" y="942"/>
                  </a:cubicBezTo>
                  <a:cubicBezTo>
                    <a:pt x="2185" y="426"/>
                    <a:pt x="1790" y="30"/>
                    <a:pt x="127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85" name="Google Shape;685;p14"/>
            <p:cNvSpPr/>
            <p:nvPr/>
          </p:nvSpPr>
          <p:spPr>
            <a:xfrm>
              <a:off x="8528158" y="2744374"/>
              <a:ext cx="61768" cy="51171"/>
            </a:xfrm>
            <a:custGeom>
              <a:avLst/>
              <a:gdLst/>
              <a:ahLst/>
              <a:cxnLst/>
              <a:rect l="l" t="t" r="r" b="b"/>
              <a:pathLst>
                <a:path w="2250" h="1864" extrusionOk="0">
                  <a:moveTo>
                    <a:pt x="1071" y="1"/>
                  </a:moveTo>
                  <a:cubicBezTo>
                    <a:pt x="360" y="1"/>
                    <a:pt x="30" y="275"/>
                    <a:pt x="1" y="824"/>
                  </a:cubicBezTo>
                  <a:cubicBezTo>
                    <a:pt x="61" y="1401"/>
                    <a:pt x="578" y="1857"/>
                    <a:pt x="1186" y="1857"/>
                  </a:cubicBezTo>
                  <a:cubicBezTo>
                    <a:pt x="1223" y="1861"/>
                    <a:pt x="1260" y="1863"/>
                    <a:pt x="1297" y="1863"/>
                  </a:cubicBezTo>
                  <a:cubicBezTo>
                    <a:pt x="1797" y="1863"/>
                    <a:pt x="2222" y="1486"/>
                    <a:pt x="2250" y="976"/>
                  </a:cubicBezTo>
                  <a:cubicBezTo>
                    <a:pt x="2250" y="307"/>
                    <a:pt x="1946" y="33"/>
                    <a:pt x="1186" y="3"/>
                  </a:cubicBezTo>
                  <a:cubicBezTo>
                    <a:pt x="1147" y="2"/>
                    <a:pt x="1108" y="1"/>
                    <a:pt x="107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86" name="Google Shape;686;p14"/>
            <p:cNvSpPr/>
            <p:nvPr/>
          </p:nvSpPr>
          <p:spPr>
            <a:xfrm>
              <a:off x="8625779" y="2628469"/>
              <a:ext cx="55948" cy="50266"/>
            </a:xfrm>
            <a:custGeom>
              <a:avLst/>
              <a:gdLst/>
              <a:ahLst/>
              <a:cxnLst/>
              <a:rect l="l" t="t" r="r" b="b"/>
              <a:pathLst>
                <a:path w="2038" h="1831" extrusionOk="0">
                  <a:moveTo>
                    <a:pt x="1095" y="0"/>
                  </a:moveTo>
                  <a:cubicBezTo>
                    <a:pt x="518" y="0"/>
                    <a:pt x="31" y="456"/>
                    <a:pt x="1" y="1034"/>
                  </a:cubicBezTo>
                  <a:cubicBezTo>
                    <a:pt x="29" y="1484"/>
                    <a:pt x="397" y="1830"/>
                    <a:pt x="837" y="1830"/>
                  </a:cubicBezTo>
                  <a:cubicBezTo>
                    <a:pt x="872" y="1830"/>
                    <a:pt x="908" y="1828"/>
                    <a:pt x="943" y="1824"/>
                  </a:cubicBezTo>
                  <a:cubicBezTo>
                    <a:pt x="1521" y="1824"/>
                    <a:pt x="2038" y="1337"/>
                    <a:pt x="2038" y="882"/>
                  </a:cubicBezTo>
                  <a:cubicBezTo>
                    <a:pt x="1946" y="395"/>
                    <a:pt x="1551" y="30"/>
                    <a:pt x="109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sp>
        <p:nvSpPr>
          <p:cNvPr id="687" name="Google Shape;687;p14"/>
          <p:cNvSpPr/>
          <p:nvPr/>
        </p:nvSpPr>
        <p:spPr>
          <a:xfrm>
            <a:off x="1329669" y="1914834"/>
            <a:ext cx="80866" cy="66967"/>
          </a:xfrm>
          <a:custGeom>
            <a:avLst/>
            <a:gdLst/>
            <a:ahLst/>
            <a:cxnLst/>
            <a:rect l="l" t="t" r="r" b="b"/>
            <a:pathLst>
              <a:path w="2432" h="2009" extrusionOk="0">
                <a:moveTo>
                  <a:pt x="1366" y="1"/>
                </a:moveTo>
                <a:cubicBezTo>
                  <a:pt x="1347" y="1"/>
                  <a:pt x="1327" y="2"/>
                  <a:pt x="1307" y="3"/>
                </a:cubicBezTo>
                <a:cubicBezTo>
                  <a:pt x="456" y="94"/>
                  <a:pt x="61" y="398"/>
                  <a:pt x="31" y="1158"/>
                </a:cubicBezTo>
                <a:cubicBezTo>
                  <a:pt x="0" y="1705"/>
                  <a:pt x="365" y="2009"/>
                  <a:pt x="973" y="2009"/>
                </a:cubicBezTo>
                <a:cubicBezTo>
                  <a:pt x="1794" y="2009"/>
                  <a:pt x="2432" y="1492"/>
                  <a:pt x="2432" y="914"/>
                </a:cubicBezTo>
                <a:cubicBezTo>
                  <a:pt x="2344" y="387"/>
                  <a:pt x="1889" y="1"/>
                  <a:pt x="1366"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88" name="Google Shape;688;p14"/>
          <p:cNvSpPr/>
          <p:nvPr/>
        </p:nvSpPr>
        <p:spPr>
          <a:xfrm>
            <a:off x="11663907" y="1252718"/>
            <a:ext cx="77973" cy="62233"/>
          </a:xfrm>
          <a:custGeom>
            <a:avLst/>
            <a:gdLst/>
            <a:ahLst/>
            <a:cxnLst/>
            <a:rect l="l" t="t" r="r" b="b"/>
            <a:pathLst>
              <a:path w="2345" h="1867" extrusionOk="0">
                <a:moveTo>
                  <a:pt x="1076" y="0"/>
                </a:moveTo>
                <a:cubicBezTo>
                  <a:pt x="1023" y="0"/>
                  <a:pt x="969" y="4"/>
                  <a:pt x="912" y="12"/>
                </a:cubicBezTo>
                <a:cubicBezTo>
                  <a:pt x="879" y="8"/>
                  <a:pt x="845" y="6"/>
                  <a:pt x="812" y="6"/>
                </a:cubicBezTo>
                <a:cubicBezTo>
                  <a:pt x="392" y="6"/>
                  <a:pt x="0" y="354"/>
                  <a:pt x="0" y="833"/>
                </a:cubicBezTo>
                <a:cubicBezTo>
                  <a:pt x="30" y="1380"/>
                  <a:pt x="517" y="1836"/>
                  <a:pt x="1094" y="1866"/>
                </a:cubicBezTo>
                <a:cubicBezTo>
                  <a:pt x="2344" y="1837"/>
                  <a:pt x="2232" y="0"/>
                  <a:pt x="1076" y="0"/>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nvGrpSpPr>
          <p:cNvPr id="689" name="Google Shape;689;p14"/>
          <p:cNvGrpSpPr/>
          <p:nvPr/>
        </p:nvGrpSpPr>
        <p:grpSpPr>
          <a:xfrm>
            <a:off x="340789" y="2497734"/>
            <a:ext cx="204194" cy="273833"/>
            <a:chOff x="313250" y="3090388"/>
            <a:chExt cx="153525" cy="205375"/>
          </a:xfrm>
        </p:grpSpPr>
        <p:sp>
          <p:nvSpPr>
            <p:cNvPr id="690" name="Google Shape;690;p14"/>
            <p:cNvSpPr/>
            <p:nvPr/>
          </p:nvSpPr>
          <p:spPr>
            <a:xfrm>
              <a:off x="371750" y="3090388"/>
              <a:ext cx="33475" cy="92025"/>
            </a:xfrm>
            <a:custGeom>
              <a:avLst/>
              <a:gdLst/>
              <a:ahLst/>
              <a:cxnLst/>
              <a:rect l="l" t="t" r="r" b="b"/>
              <a:pathLst>
                <a:path w="1339" h="3681" extrusionOk="0">
                  <a:moveTo>
                    <a:pt x="609" y="1"/>
                  </a:moveTo>
                  <a:cubicBezTo>
                    <a:pt x="183" y="1"/>
                    <a:pt x="31" y="305"/>
                    <a:pt x="31" y="669"/>
                  </a:cubicBezTo>
                  <a:lnTo>
                    <a:pt x="31" y="1794"/>
                  </a:lnTo>
                  <a:cubicBezTo>
                    <a:pt x="31" y="2159"/>
                    <a:pt x="1" y="2523"/>
                    <a:pt x="31" y="2919"/>
                  </a:cubicBezTo>
                  <a:cubicBezTo>
                    <a:pt x="89" y="3355"/>
                    <a:pt x="371" y="3680"/>
                    <a:pt x="741" y="3680"/>
                  </a:cubicBezTo>
                  <a:cubicBezTo>
                    <a:pt x="758" y="3680"/>
                    <a:pt x="774" y="3680"/>
                    <a:pt x="791" y="3678"/>
                  </a:cubicBezTo>
                  <a:cubicBezTo>
                    <a:pt x="1277" y="3587"/>
                    <a:pt x="1308" y="3192"/>
                    <a:pt x="1338" y="2827"/>
                  </a:cubicBezTo>
                  <a:cubicBezTo>
                    <a:pt x="1338" y="2767"/>
                    <a:pt x="1338" y="2706"/>
                    <a:pt x="1338" y="2645"/>
                  </a:cubicBezTo>
                  <a:cubicBezTo>
                    <a:pt x="1277" y="1946"/>
                    <a:pt x="1216" y="1308"/>
                    <a:pt x="1156" y="608"/>
                  </a:cubicBezTo>
                  <a:cubicBezTo>
                    <a:pt x="1125" y="274"/>
                    <a:pt x="1064" y="1"/>
                    <a:pt x="6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91" name="Google Shape;691;p14"/>
            <p:cNvSpPr/>
            <p:nvPr/>
          </p:nvSpPr>
          <p:spPr>
            <a:xfrm>
              <a:off x="380875" y="3231663"/>
              <a:ext cx="36500" cy="64100"/>
            </a:xfrm>
            <a:custGeom>
              <a:avLst/>
              <a:gdLst/>
              <a:ahLst/>
              <a:cxnLst/>
              <a:rect l="l" t="t" r="r" b="b"/>
              <a:pathLst>
                <a:path w="1460" h="2564" extrusionOk="0">
                  <a:moveTo>
                    <a:pt x="634" y="0"/>
                  </a:moveTo>
                  <a:cubicBezTo>
                    <a:pt x="625" y="0"/>
                    <a:pt x="616" y="1"/>
                    <a:pt x="608" y="3"/>
                  </a:cubicBezTo>
                  <a:cubicBezTo>
                    <a:pt x="396" y="94"/>
                    <a:pt x="213" y="246"/>
                    <a:pt x="92" y="429"/>
                  </a:cubicBezTo>
                  <a:cubicBezTo>
                    <a:pt x="0" y="550"/>
                    <a:pt x="61" y="702"/>
                    <a:pt x="0" y="1097"/>
                  </a:cubicBezTo>
                  <a:cubicBezTo>
                    <a:pt x="122" y="1523"/>
                    <a:pt x="274" y="1948"/>
                    <a:pt x="487" y="2374"/>
                  </a:cubicBezTo>
                  <a:cubicBezTo>
                    <a:pt x="613" y="2501"/>
                    <a:pt x="803" y="2564"/>
                    <a:pt x="986" y="2564"/>
                  </a:cubicBezTo>
                  <a:cubicBezTo>
                    <a:pt x="1023" y="2564"/>
                    <a:pt x="1059" y="2561"/>
                    <a:pt x="1095" y="2556"/>
                  </a:cubicBezTo>
                  <a:cubicBezTo>
                    <a:pt x="1307" y="2435"/>
                    <a:pt x="1429" y="2222"/>
                    <a:pt x="1459" y="1979"/>
                  </a:cubicBezTo>
                  <a:cubicBezTo>
                    <a:pt x="1368" y="1432"/>
                    <a:pt x="1247" y="885"/>
                    <a:pt x="1064" y="368"/>
                  </a:cubicBezTo>
                  <a:cubicBezTo>
                    <a:pt x="1007" y="197"/>
                    <a:pt x="764" y="0"/>
                    <a:pt x="63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92" name="Google Shape;692;p14"/>
            <p:cNvSpPr/>
            <p:nvPr/>
          </p:nvSpPr>
          <p:spPr>
            <a:xfrm>
              <a:off x="313250" y="3183863"/>
              <a:ext cx="66125" cy="32225"/>
            </a:xfrm>
            <a:custGeom>
              <a:avLst/>
              <a:gdLst/>
              <a:ahLst/>
              <a:cxnLst/>
              <a:rect l="l" t="t" r="r" b="b"/>
              <a:pathLst>
                <a:path w="2645" h="1289" extrusionOk="0">
                  <a:moveTo>
                    <a:pt x="1885" y="0"/>
                  </a:moveTo>
                  <a:cubicBezTo>
                    <a:pt x="1368" y="0"/>
                    <a:pt x="882" y="61"/>
                    <a:pt x="426" y="183"/>
                  </a:cubicBezTo>
                  <a:cubicBezTo>
                    <a:pt x="213" y="274"/>
                    <a:pt x="61" y="456"/>
                    <a:pt x="0" y="669"/>
                  </a:cubicBezTo>
                  <a:cubicBezTo>
                    <a:pt x="61" y="912"/>
                    <a:pt x="183" y="1094"/>
                    <a:pt x="395" y="1216"/>
                  </a:cubicBezTo>
                  <a:cubicBezTo>
                    <a:pt x="596" y="1261"/>
                    <a:pt x="796" y="1289"/>
                    <a:pt x="1008" y="1289"/>
                  </a:cubicBezTo>
                  <a:cubicBezTo>
                    <a:pt x="1086" y="1289"/>
                    <a:pt x="1165" y="1285"/>
                    <a:pt x="1246" y="1277"/>
                  </a:cubicBezTo>
                  <a:cubicBezTo>
                    <a:pt x="1550" y="1246"/>
                    <a:pt x="1854" y="1216"/>
                    <a:pt x="2128" y="1125"/>
                  </a:cubicBezTo>
                  <a:cubicBezTo>
                    <a:pt x="2462" y="1064"/>
                    <a:pt x="2645" y="699"/>
                    <a:pt x="2523" y="395"/>
                  </a:cubicBezTo>
                  <a:cubicBezTo>
                    <a:pt x="2371" y="183"/>
                    <a:pt x="2128" y="31"/>
                    <a:pt x="188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93" name="Google Shape;693;p14"/>
            <p:cNvSpPr/>
            <p:nvPr/>
          </p:nvSpPr>
          <p:spPr>
            <a:xfrm>
              <a:off x="415075" y="3182338"/>
              <a:ext cx="51700" cy="28150"/>
            </a:xfrm>
            <a:custGeom>
              <a:avLst/>
              <a:gdLst/>
              <a:ahLst/>
              <a:cxnLst/>
              <a:rect l="l" t="t" r="r" b="b"/>
              <a:pathLst>
                <a:path w="2068" h="1126" extrusionOk="0">
                  <a:moveTo>
                    <a:pt x="942" y="0"/>
                  </a:moveTo>
                  <a:cubicBezTo>
                    <a:pt x="243" y="31"/>
                    <a:pt x="0" y="183"/>
                    <a:pt x="0" y="578"/>
                  </a:cubicBezTo>
                  <a:cubicBezTo>
                    <a:pt x="0" y="1004"/>
                    <a:pt x="243" y="1125"/>
                    <a:pt x="1094" y="1125"/>
                  </a:cubicBezTo>
                  <a:cubicBezTo>
                    <a:pt x="1155" y="1125"/>
                    <a:pt x="1338" y="1125"/>
                    <a:pt x="1520" y="1095"/>
                  </a:cubicBezTo>
                  <a:cubicBezTo>
                    <a:pt x="1824" y="1095"/>
                    <a:pt x="2067" y="852"/>
                    <a:pt x="2037" y="548"/>
                  </a:cubicBezTo>
                  <a:cubicBezTo>
                    <a:pt x="2037" y="244"/>
                    <a:pt x="1794" y="0"/>
                    <a:pt x="152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sp>
        <p:nvSpPr>
          <p:cNvPr id="694" name="Google Shape;694;p14"/>
          <p:cNvSpPr/>
          <p:nvPr/>
        </p:nvSpPr>
        <p:spPr>
          <a:xfrm>
            <a:off x="11873354" y="3634985"/>
            <a:ext cx="80866" cy="66967"/>
          </a:xfrm>
          <a:custGeom>
            <a:avLst/>
            <a:gdLst/>
            <a:ahLst/>
            <a:cxnLst/>
            <a:rect l="l" t="t" r="r" b="b"/>
            <a:pathLst>
              <a:path w="2432" h="2009" extrusionOk="0">
                <a:moveTo>
                  <a:pt x="1366" y="1"/>
                </a:moveTo>
                <a:cubicBezTo>
                  <a:pt x="1347" y="1"/>
                  <a:pt x="1327" y="2"/>
                  <a:pt x="1307" y="3"/>
                </a:cubicBezTo>
                <a:cubicBezTo>
                  <a:pt x="456" y="94"/>
                  <a:pt x="61" y="398"/>
                  <a:pt x="31" y="1158"/>
                </a:cubicBezTo>
                <a:cubicBezTo>
                  <a:pt x="0" y="1705"/>
                  <a:pt x="365" y="2009"/>
                  <a:pt x="973" y="2009"/>
                </a:cubicBezTo>
                <a:cubicBezTo>
                  <a:pt x="1794" y="2009"/>
                  <a:pt x="2432" y="1492"/>
                  <a:pt x="2432" y="914"/>
                </a:cubicBezTo>
                <a:cubicBezTo>
                  <a:pt x="2344" y="387"/>
                  <a:pt x="1889" y="1"/>
                  <a:pt x="1366" y="1"/>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95" name="Google Shape;695;p14"/>
          <p:cNvSpPr/>
          <p:nvPr/>
        </p:nvSpPr>
        <p:spPr>
          <a:xfrm rot="-5400000" flipH="1">
            <a:off x="-67979" y="5811477"/>
            <a:ext cx="1114488" cy="978532"/>
          </a:xfrm>
          <a:custGeom>
            <a:avLst/>
            <a:gdLst/>
            <a:ahLst/>
            <a:cxnLst/>
            <a:rect l="l" t="t" r="r" b="b"/>
            <a:pathLst>
              <a:path w="24864" h="21885" extrusionOk="0">
                <a:moveTo>
                  <a:pt x="0" y="0"/>
                </a:moveTo>
                <a:cubicBezTo>
                  <a:pt x="30" y="243"/>
                  <a:pt x="30" y="486"/>
                  <a:pt x="91" y="729"/>
                </a:cubicBezTo>
                <a:cubicBezTo>
                  <a:pt x="638" y="2979"/>
                  <a:pt x="1459" y="5137"/>
                  <a:pt x="2584" y="7173"/>
                </a:cubicBezTo>
                <a:cubicBezTo>
                  <a:pt x="4043" y="9879"/>
                  <a:pt x="5866" y="12341"/>
                  <a:pt x="8055" y="14499"/>
                </a:cubicBezTo>
                <a:cubicBezTo>
                  <a:pt x="9210" y="15623"/>
                  <a:pt x="10456" y="16657"/>
                  <a:pt x="11794" y="17538"/>
                </a:cubicBezTo>
                <a:cubicBezTo>
                  <a:pt x="13648" y="18815"/>
                  <a:pt x="15654" y="19818"/>
                  <a:pt x="17782" y="20517"/>
                </a:cubicBezTo>
                <a:cubicBezTo>
                  <a:pt x="20031" y="21398"/>
                  <a:pt x="22432" y="21885"/>
                  <a:pt x="24864" y="21885"/>
                </a:cubicBezTo>
                <a:lnTo>
                  <a:pt x="24864" y="14073"/>
                </a:lnTo>
                <a:cubicBezTo>
                  <a:pt x="23435" y="13769"/>
                  <a:pt x="22007" y="13526"/>
                  <a:pt x="20608" y="13161"/>
                </a:cubicBezTo>
                <a:cubicBezTo>
                  <a:pt x="17751" y="12371"/>
                  <a:pt x="15107" y="10912"/>
                  <a:pt x="12979" y="8876"/>
                </a:cubicBezTo>
                <a:cubicBezTo>
                  <a:pt x="11368" y="7477"/>
                  <a:pt x="10000" y="5806"/>
                  <a:pt x="8967" y="3921"/>
                </a:cubicBezTo>
                <a:cubicBezTo>
                  <a:pt x="8450" y="2918"/>
                  <a:pt x="7994" y="1854"/>
                  <a:pt x="7569" y="821"/>
                </a:cubicBezTo>
                <a:cubicBezTo>
                  <a:pt x="7508" y="547"/>
                  <a:pt x="7477" y="274"/>
                  <a:pt x="7477" y="0"/>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96" name="Google Shape;696;p14"/>
          <p:cNvSpPr/>
          <p:nvPr/>
        </p:nvSpPr>
        <p:spPr>
          <a:xfrm rot="-5400000" flipH="1">
            <a:off x="-74960" y="6210845"/>
            <a:ext cx="722104" cy="572185"/>
          </a:xfrm>
          <a:custGeom>
            <a:avLst/>
            <a:gdLst/>
            <a:ahLst/>
            <a:cxnLst/>
            <a:rect l="l" t="t" r="r" b="b"/>
            <a:pathLst>
              <a:path w="16110" h="12797" extrusionOk="0">
                <a:moveTo>
                  <a:pt x="30" y="0"/>
                </a:moveTo>
                <a:cubicBezTo>
                  <a:pt x="0" y="1033"/>
                  <a:pt x="578" y="1915"/>
                  <a:pt x="1003" y="2766"/>
                </a:cubicBezTo>
                <a:cubicBezTo>
                  <a:pt x="1885" y="4529"/>
                  <a:pt x="3070" y="6140"/>
                  <a:pt x="4499" y="7477"/>
                </a:cubicBezTo>
                <a:cubicBezTo>
                  <a:pt x="7113" y="10031"/>
                  <a:pt x="10426" y="11733"/>
                  <a:pt x="14012" y="12432"/>
                </a:cubicBezTo>
                <a:cubicBezTo>
                  <a:pt x="14712" y="12584"/>
                  <a:pt x="15411" y="12675"/>
                  <a:pt x="16110" y="12797"/>
                </a:cubicBezTo>
                <a:lnTo>
                  <a:pt x="16110" y="0"/>
                </a:ln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nvGrpSpPr>
          <p:cNvPr id="697" name="Google Shape;697;p14"/>
          <p:cNvGrpSpPr/>
          <p:nvPr/>
        </p:nvGrpSpPr>
        <p:grpSpPr>
          <a:xfrm>
            <a:off x="-16241" y="-17699"/>
            <a:ext cx="978504" cy="1151011"/>
            <a:chOff x="-12211" y="-13274"/>
            <a:chExt cx="735698" cy="863258"/>
          </a:xfrm>
        </p:grpSpPr>
        <p:sp>
          <p:nvSpPr>
            <p:cNvPr id="698" name="Google Shape;698;p14"/>
            <p:cNvSpPr/>
            <p:nvPr/>
          </p:nvSpPr>
          <p:spPr>
            <a:xfrm>
              <a:off x="-12211" y="-6637"/>
              <a:ext cx="735698" cy="856621"/>
            </a:xfrm>
            <a:custGeom>
              <a:avLst/>
              <a:gdLst/>
              <a:ahLst/>
              <a:cxnLst/>
              <a:rect l="l" t="t" r="r" b="b"/>
              <a:pathLst>
                <a:path w="31430" h="36596" extrusionOk="0">
                  <a:moveTo>
                    <a:pt x="0" y="0"/>
                  </a:moveTo>
                  <a:lnTo>
                    <a:pt x="0" y="13526"/>
                  </a:lnTo>
                  <a:cubicBezTo>
                    <a:pt x="274" y="13708"/>
                    <a:pt x="517" y="13921"/>
                    <a:pt x="760" y="14134"/>
                  </a:cubicBezTo>
                  <a:cubicBezTo>
                    <a:pt x="2675" y="16474"/>
                    <a:pt x="4468" y="18845"/>
                    <a:pt x="6626" y="20973"/>
                  </a:cubicBezTo>
                  <a:cubicBezTo>
                    <a:pt x="8632" y="22888"/>
                    <a:pt x="10699" y="24772"/>
                    <a:pt x="12736" y="26657"/>
                  </a:cubicBezTo>
                  <a:cubicBezTo>
                    <a:pt x="14560" y="28298"/>
                    <a:pt x="16535" y="29757"/>
                    <a:pt x="18663" y="30973"/>
                  </a:cubicBezTo>
                  <a:cubicBezTo>
                    <a:pt x="20730" y="32189"/>
                    <a:pt x="22797" y="33374"/>
                    <a:pt x="24894" y="34499"/>
                  </a:cubicBezTo>
                  <a:cubicBezTo>
                    <a:pt x="26201" y="35198"/>
                    <a:pt x="27569" y="35836"/>
                    <a:pt x="28937" y="36414"/>
                  </a:cubicBezTo>
                  <a:cubicBezTo>
                    <a:pt x="29244" y="36537"/>
                    <a:pt x="29535" y="36595"/>
                    <a:pt x="29804" y="36595"/>
                  </a:cubicBezTo>
                  <a:cubicBezTo>
                    <a:pt x="30730" y="36595"/>
                    <a:pt x="31375" y="35897"/>
                    <a:pt x="31399" y="34742"/>
                  </a:cubicBezTo>
                  <a:cubicBezTo>
                    <a:pt x="31429" y="34347"/>
                    <a:pt x="31429" y="33952"/>
                    <a:pt x="31368" y="33557"/>
                  </a:cubicBezTo>
                  <a:cubicBezTo>
                    <a:pt x="31034" y="31794"/>
                    <a:pt x="30700" y="30031"/>
                    <a:pt x="30305" y="28298"/>
                  </a:cubicBezTo>
                  <a:cubicBezTo>
                    <a:pt x="29423" y="24316"/>
                    <a:pt x="28511" y="20304"/>
                    <a:pt x="27508" y="16353"/>
                  </a:cubicBezTo>
                  <a:cubicBezTo>
                    <a:pt x="26353" y="12067"/>
                    <a:pt x="24864" y="7903"/>
                    <a:pt x="23010" y="3921"/>
                  </a:cubicBezTo>
                  <a:cubicBezTo>
                    <a:pt x="22432" y="2614"/>
                    <a:pt x="21885" y="1307"/>
                    <a:pt x="21307" y="0"/>
                  </a:cubicBezTo>
                  <a:lnTo>
                    <a:pt x="5623" y="0"/>
                  </a:lnTo>
                  <a:cubicBezTo>
                    <a:pt x="6657" y="1550"/>
                    <a:pt x="7690" y="3100"/>
                    <a:pt x="8724" y="4620"/>
                  </a:cubicBezTo>
                  <a:cubicBezTo>
                    <a:pt x="10091" y="6596"/>
                    <a:pt x="11490" y="8511"/>
                    <a:pt x="12857" y="10456"/>
                  </a:cubicBezTo>
                  <a:cubicBezTo>
                    <a:pt x="15867" y="14772"/>
                    <a:pt x="18906" y="19058"/>
                    <a:pt x="22250" y="23131"/>
                  </a:cubicBezTo>
                  <a:cubicBezTo>
                    <a:pt x="23769" y="24985"/>
                    <a:pt x="25137" y="26900"/>
                    <a:pt x="26596" y="28815"/>
                  </a:cubicBezTo>
                  <a:cubicBezTo>
                    <a:pt x="26900" y="29180"/>
                    <a:pt x="27204" y="29575"/>
                    <a:pt x="27539" y="29909"/>
                  </a:cubicBezTo>
                  <a:cubicBezTo>
                    <a:pt x="27812" y="30152"/>
                    <a:pt x="27934" y="30396"/>
                    <a:pt x="27751" y="30730"/>
                  </a:cubicBezTo>
                  <a:cubicBezTo>
                    <a:pt x="27618" y="30920"/>
                    <a:pt x="27402" y="31015"/>
                    <a:pt x="27185" y="31015"/>
                  </a:cubicBezTo>
                  <a:cubicBezTo>
                    <a:pt x="27054" y="31015"/>
                    <a:pt x="26923" y="30981"/>
                    <a:pt x="26809" y="30912"/>
                  </a:cubicBezTo>
                  <a:cubicBezTo>
                    <a:pt x="26566" y="30760"/>
                    <a:pt x="26353" y="30578"/>
                    <a:pt x="26201" y="30365"/>
                  </a:cubicBezTo>
                  <a:cubicBezTo>
                    <a:pt x="25289" y="29210"/>
                    <a:pt x="24377" y="28086"/>
                    <a:pt x="23496" y="26930"/>
                  </a:cubicBezTo>
                  <a:cubicBezTo>
                    <a:pt x="21490" y="24377"/>
                    <a:pt x="19453" y="21854"/>
                    <a:pt x="17478" y="19271"/>
                  </a:cubicBezTo>
                  <a:cubicBezTo>
                    <a:pt x="16110" y="17477"/>
                    <a:pt x="14833" y="15623"/>
                    <a:pt x="13526" y="13800"/>
                  </a:cubicBezTo>
                  <a:cubicBezTo>
                    <a:pt x="10608" y="9635"/>
                    <a:pt x="7690" y="5471"/>
                    <a:pt x="4803" y="1307"/>
                  </a:cubicBezTo>
                  <a:cubicBezTo>
                    <a:pt x="4559" y="881"/>
                    <a:pt x="4316" y="456"/>
                    <a:pt x="410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699;p14"/>
            <p:cNvSpPr/>
            <p:nvPr/>
          </p:nvSpPr>
          <p:spPr>
            <a:xfrm>
              <a:off x="83373" y="-13274"/>
              <a:ext cx="557824" cy="725984"/>
            </a:xfrm>
            <a:custGeom>
              <a:avLst/>
              <a:gdLst/>
              <a:ahLst/>
              <a:cxnLst/>
              <a:rect l="l" t="t" r="r" b="b"/>
              <a:pathLst>
                <a:path w="23831" h="31015" extrusionOk="0">
                  <a:moveTo>
                    <a:pt x="0" y="0"/>
                  </a:moveTo>
                  <a:cubicBezTo>
                    <a:pt x="213" y="456"/>
                    <a:pt x="456" y="881"/>
                    <a:pt x="700" y="1307"/>
                  </a:cubicBezTo>
                  <a:cubicBezTo>
                    <a:pt x="3587" y="5471"/>
                    <a:pt x="6505" y="9635"/>
                    <a:pt x="9423" y="13800"/>
                  </a:cubicBezTo>
                  <a:cubicBezTo>
                    <a:pt x="10730" y="15623"/>
                    <a:pt x="12007" y="17477"/>
                    <a:pt x="13375" y="19271"/>
                  </a:cubicBezTo>
                  <a:cubicBezTo>
                    <a:pt x="15350" y="21854"/>
                    <a:pt x="17387" y="24377"/>
                    <a:pt x="19423" y="26930"/>
                  </a:cubicBezTo>
                  <a:cubicBezTo>
                    <a:pt x="20305" y="28086"/>
                    <a:pt x="21186" y="29210"/>
                    <a:pt x="22128" y="30365"/>
                  </a:cubicBezTo>
                  <a:cubicBezTo>
                    <a:pt x="22280" y="30578"/>
                    <a:pt x="22493" y="30760"/>
                    <a:pt x="22736" y="30912"/>
                  </a:cubicBezTo>
                  <a:cubicBezTo>
                    <a:pt x="22850" y="30981"/>
                    <a:pt x="22977" y="31015"/>
                    <a:pt x="23102" y="31015"/>
                  </a:cubicBezTo>
                  <a:cubicBezTo>
                    <a:pt x="23311" y="31015"/>
                    <a:pt x="23515" y="30920"/>
                    <a:pt x="23648" y="30730"/>
                  </a:cubicBezTo>
                  <a:cubicBezTo>
                    <a:pt x="23831" y="30426"/>
                    <a:pt x="23709" y="30152"/>
                    <a:pt x="23466" y="29909"/>
                  </a:cubicBezTo>
                  <a:cubicBezTo>
                    <a:pt x="23101" y="29575"/>
                    <a:pt x="22767" y="29180"/>
                    <a:pt x="22463" y="28815"/>
                  </a:cubicBezTo>
                  <a:cubicBezTo>
                    <a:pt x="21034" y="26930"/>
                    <a:pt x="19636" y="24985"/>
                    <a:pt x="18116" y="23131"/>
                  </a:cubicBezTo>
                  <a:cubicBezTo>
                    <a:pt x="14803" y="19058"/>
                    <a:pt x="11733" y="14772"/>
                    <a:pt x="8724" y="10456"/>
                  </a:cubicBezTo>
                  <a:cubicBezTo>
                    <a:pt x="7356" y="8511"/>
                    <a:pt x="5958" y="6596"/>
                    <a:pt x="4621" y="4620"/>
                  </a:cubicBezTo>
                  <a:cubicBezTo>
                    <a:pt x="3557" y="3100"/>
                    <a:pt x="2554" y="1550"/>
                    <a:pt x="1520" y="0"/>
                  </a:cubicBezTo>
                  <a:close/>
                </a:path>
              </a:pathLst>
            </a:cu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sp>
        <p:nvSpPr>
          <p:cNvPr id="700" name="Google Shape;700;p14"/>
          <p:cNvSpPr/>
          <p:nvPr/>
        </p:nvSpPr>
        <p:spPr>
          <a:xfrm>
            <a:off x="11160426" y="1785818"/>
            <a:ext cx="150609" cy="158876"/>
          </a:xfrm>
          <a:custGeom>
            <a:avLst/>
            <a:gdLst/>
            <a:ahLst/>
            <a:cxnLst/>
            <a:rect l="l" t="t" r="r" b="b"/>
            <a:pathLst>
              <a:path w="4074" h="4287" extrusionOk="0">
                <a:moveTo>
                  <a:pt x="2007" y="0"/>
                </a:moveTo>
                <a:cubicBezTo>
                  <a:pt x="852" y="0"/>
                  <a:pt x="1" y="1064"/>
                  <a:pt x="1" y="2432"/>
                </a:cubicBezTo>
                <a:cubicBezTo>
                  <a:pt x="31" y="3477"/>
                  <a:pt x="852" y="4287"/>
                  <a:pt x="1889" y="4287"/>
                </a:cubicBezTo>
                <a:cubicBezTo>
                  <a:pt x="1908" y="4287"/>
                  <a:pt x="1927" y="4287"/>
                  <a:pt x="1946" y="4286"/>
                </a:cubicBezTo>
                <a:cubicBezTo>
                  <a:pt x="3040" y="4286"/>
                  <a:pt x="4074" y="3192"/>
                  <a:pt x="4013" y="2006"/>
                </a:cubicBezTo>
                <a:cubicBezTo>
                  <a:pt x="4013" y="882"/>
                  <a:pt x="3101" y="0"/>
                  <a:pt x="2007" y="0"/>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701" name="Google Shape;701;p14"/>
          <p:cNvSpPr/>
          <p:nvPr/>
        </p:nvSpPr>
        <p:spPr>
          <a:xfrm>
            <a:off x="11440184" y="5824194"/>
            <a:ext cx="103401" cy="74380"/>
          </a:xfrm>
          <a:custGeom>
            <a:avLst/>
            <a:gdLst/>
            <a:ahLst/>
            <a:cxnLst/>
            <a:rect l="l" t="t" r="r" b="b"/>
            <a:pathLst>
              <a:path w="2797" h="2007" extrusionOk="0">
                <a:moveTo>
                  <a:pt x="1753" y="0"/>
                </a:moveTo>
                <a:cubicBezTo>
                  <a:pt x="1677" y="0"/>
                  <a:pt x="1599" y="9"/>
                  <a:pt x="1520" y="29"/>
                </a:cubicBezTo>
                <a:cubicBezTo>
                  <a:pt x="1277" y="59"/>
                  <a:pt x="1064" y="120"/>
                  <a:pt x="821" y="150"/>
                </a:cubicBezTo>
                <a:cubicBezTo>
                  <a:pt x="244" y="302"/>
                  <a:pt x="1" y="606"/>
                  <a:pt x="61" y="1123"/>
                </a:cubicBezTo>
                <a:cubicBezTo>
                  <a:pt x="178" y="1649"/>
                  <a:pt x="632" y="2006"/>
                  <a:pt x="1153" y="2006"/>
                </a:cubicBezTo>
                <a:cubicBezTo>
                  <a:pt x="1174" y="2006"/>
                  <a:pt x="1195" y="2006"/>
                  <a:pt x="1216" y="2005"/>
                </a:cubicBezTo>
                <a:cubicBezTo>
                  <a:pt x="1429" y="1944"/>
                  <a:pt x="1763" y="1883"/>
                  <a:pt x="2067" y="1761"/>
                </a:cubicBezTo>
                <a:cubicBezTo>
                  <a:pt x="2554" y="1609"/>
                  <a:pt x="2797" y="1093"/>
                  <a:pt x="2615" y="637"/>
                </a:cubicBezTo>
                <a:cubicBezTo>
                  <a:pt x="2513" y="254"/>
                  <a:pt x="2154" y="0"/>
                  <a:pt x="1753" y="0"/>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702" name="Google Shape;702;p14"/>
          <p:cNvSpPr/>
          <p:nvPr/>
        </p:nvSpPr>
        <p:spPr>
          <a:xfrm>
            <a:off x="5935946" y="326515"/>
            <a:ext cx="100073" cy="77863"/>
          </a:xfrm>
          <a:custGeom>
            <a:avLst/>
            <a:gdLst/>
            <a:ahLst/>
            <a:cxnLst/>
            <a:rect l="l" t="t" r="r" b="b"/>
            <a:pathLst>
              <a:path w="2707" h="2101" extrusionOk="0">
                <a:moveTo>
                  <a:pt x="1678" y="0"/>
                </a:moveTo>
                <a:cubicBezTo>
                  <a:pt x="1174" y="0"/>
                  <a:pt x="704" y="184"/>
                  <a:pt x="366" y="551"/>
                </a:cubicBezTo>
                <a:cubicBezTo>
                  <a:pt x="62" y="794"/>
                  <a:pt x="1" y="1219"/>
                  <a:pt x="214" y="1554"/>
                </a:cubicBezTo>
                <a:cubicBezTo>
                  <a:pt x="426" y="1766"/>
                  <a:pt x="700" y="1979"/>
                  <a:pt x="974" y="2101"/>
                </a:cubicBezTo>
                <a:cubicBezTo>
                  <a:pt x="1399" y="2010"/>
                  <a:pt x="1794" y="1858"/>
                  <a:pt x="2189" y="1675"/>
                </a:cubicBezTo>
                <a:cubicBezTo>
                  <a:pt x="2524" y="1523"/>
                  <a:pt x="2706" y="1128"/>
                  <a:pt x="2615" y="763"/>
                </a:cubicBezTo>
                <a:cubicBezTo>
                  <a:pt x="2554" y="338"/>
                  <a:pt x="2220" y="4"/>
                  <a:pt x="1794" y="4"/>
                </a:cubicBezTo>
                <a:cubicBezTo>
                  <a:pt x="1755" y="1"/>
                  <a:pt x="1716" y="0"/>
                  <a:pt x="1678" y="0"/>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703" name="Google Shape;703;p14"/>
          <p:cNvSpPr/>
          <p:nvPr/>
        </p:nvSpPr>
        <p:spPr>
          <a:xfrm>
            <a:off x="6133734" y="346825"/>
            <a:ext cx="92162" cy="72193"/>
          </a:xfrm>
          <a:custGeom>
            <a:avLst/>
            <a:gdLst/>
            <a:ahLst/>
            <a:cxnLst/>
            <a:rect l="l" t="t" r="r" b="b"/>
            <a:pathLst>
              <a:path w="2493" h="1948" extrusionOk="0">
                <a:moveTo>
                  <a:pt x="1319" y="0"/>
                </a:moveTo>
                <a:cubicBezTo>
                  <a:pt x="1295" y="0"/>
                  <a:pt x="1271" y="1"/>
                  <a:pt x="1247" y="3"/>
                </a:cubicBezTo>
                <a:cubicBezTo>
                  <a:pt x="608" y="3"/>
                  <a:pt x="92" y="459"/>
                  <a:pt x="31" y="1066"/>
                </a:cubicBezTo>
                <a:cubicBezTo>
                  <a:pt x="1" y="1583"/>
                  <a:pt x="426" y="1857"/>
                  <a:pt x="1277" y="1948"/>
                </a:cubicBezTo>
                <a:cubicBezTo>
                  <a:pt x="1581" y="1857"/>
                  <a:pt x="1885" y="1735"/>
                  <a:pt x="2159" y="1553"/>
                </a:cubicBezTo>
                <a:cubicBezTo>
                  <a:pt x="2432" y="1310"/>
                  <a:pt x="2493" y="914"/>
                  <a:pt x="2280" y="611"/>
                </a:cubicBezTo>
                <a:cubicBezTo>
                  <a:pt x="2108" y="238"/>
                  <a:pt x="1719" y="0"/>
                  <a:pt x="1319" y="0"/>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704" name="Google Shape;704;p14"/>
          <p:cNvSpPr/>
          <p:nvPr/>
        </p:nvSpPr>
        <p:spPr>
          <a:xfrm>
            <a:off x="6086523" y="156514"/>
            <a:ext cx="73087" cy="71007"/>
          </a:xfrm>
          <a:custGeom>
            <a:avLst/>
            <a:gdLst/>
            <a:ahLst/>
            <a:cxnLst/>
            <a:rect l="l" t="t" r="r" b="b"/>
            <a:pathLst>
              <a:path w="1977" h="1916" extrusionOk="0">
                <a:moveTo>
                  <a:pt x="852" y="1"/>
                </a:moveTo>
                <a:cubicBezTo>
                  <a:pt x="366" y="62"/>
                  <a:pt x="31" y="457"/>
                  <a:pt x="1" y="943"/>
                </a:cubicBezTo>
                <a:cubicBezTo>
                  <a:pt x="62" y="1460"/>
                  <a:pt x="487" y="1885"/>
                  <a:pt x="1034" y="1916"/>
                </a:cubicBezTo>
                <a:cubicBezTo>
                  <a:pt x="1521" y="1885"/>
                  <a:pt x="1885" y="1521"/>
                  <a:pt x="1977" y="1034"/>
                </a:cubicBezTo>
                <a:cubicBezTo>
                  <a:pt x="1855" y="487"/>
                  <a:pt x="1399" y="62"/>
                  <a:pt x="852"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nvGrpSpPr>
          <p:cNvPr id="705" name="Google Shape;705;p14"/>
          <p:cNvGrpSpPr/>
          <p:nvPr/>
        </p:nvGrpSpPr>
        <p:grpSpPr>
          <a:xfrm>
            <a:off x="11213164" y="414873"/>
            <a:ext cx="227029" cy="304456"/>
            <a:chOff x="275030" y="3954580"/>
            <a:chExt cx="170694" cy="228342"/>
          </a:xfrm>
        </p:grpSpPr>
        <p:sp>
          <p:nvSpPr>
            <p:cNvPr id="706" name="Google Shape;706;p14"/>
            <p:cNvSpPr/>
            <p:nvPr/>
          </p:nvSpPr>
          <p:spPr>
            <a:xfrm>
              <a:off x="340073" y="3954580"/>
              <a:ext cx="37218" cy="102313"/>
            </a:xfrm>
            <a:custGeom>
              <a:avLst/>
              <a:gdLst/>
              <a:ahLst/>
              <a:cxnLst/>
              <a:rect l="l" t="t" r="r" b="b"/>
              <a:pathLst>
                <a:path w="1339" h="3681" extrusionOk="0">
                  <a:moveTo>
                    <a:pt x="609" y="1"/>
                  </a:moveTo>
                  <a:cubicBezTo>
                    <a:pt x="183" y="1"/>
                    <a:pt x="31" y="305"/>
                    <a:pt x="31" y="669"/>
                  </a:cubicBezTo>
                  <a:lnTo>
                    <a:pt x="31" y="1794"/>
                  </a:lnTo>
                  <a:cubicBezTo>
                    <a:pt x="31" y="2159"/>
                    <a:pt x="1" y="2523"/>
                    <a:pt x="31" y="2919"/>
                  </a:cubicBezTo>
                  <a:cubicBezTo>
                    <a:pt x="89" y="3355"/>
                    <a:pt x="371" y="3680"/>
                    <a:pt x="741" y="3680"/>
                  </a:cubicBezTo>
                  <a:cubicBezTo>
                    <a:pt x="758" y="3680"/>
                    <a:pt x="774" y="3680"/>
                    <a:pt x="791" y="3678"/>
                  </a:cubicBezTo>
                  <a:cubicBezTo>
                    <a:pt x="1277" y="3587"/>
                    <a:pt x="1308" y="3192"/>
                    <a:pt x="1338" y="2827"/>
                  </a:cubicBezTo>
                  <a:cubicBezTo>
                    <a:pt x="1338" y="2767"/>
                    <a:pt x="1338" y="2706"/>
                    <a:pt x="1338" y="2645"/>
                  </a:cubicBezTo>
                  <a:cubicBezTo>
                    <a:pt x="1277" y="1946"/>
                    <a:pt x="1216" y="1308"/>
                    <a:pt x="1156" y="608"/>
                  </a:cubicBezTo>
                  <a:cubicBezTo>
                    <a:pt x="1125" y="274"/>
                    <a:pt x="1064" y="1"/>
                    <a:pt x="60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707" name="Google Shape;707;p14"/>
            <p:cNvSpPr/>
            <p:nvPr/>
          </p:nvSpPr>
          <p:spPr>
            <a:xfrm>
              <a:off x="350219" y="4111656"/>
              <a:ext cx="40581" cy="71266"/>
            </a:xfrm>
            <a:custGeom>
              <a:avLst/>
              <a:gdLst/>
              <a:ahLst/>
              <a:cxnLst/>
              <a:rect l="l" t="t" r="r" b="b"/>
              <a:pathLst>
                <a:path w="1460" h="2564" extrusionOk="0">
                  <a:moveTo>
                    <a:pt x="634" y="0"/>
                  </a:moveTo>
                  <a:cubicBezTo>
                    <a:pt x="625" y="0"/>
                    <a:pt x="616" y="1"/>
                    <a:pt x="608" y="3"/>
                  </a:cubicBezTo>
                  <a:cubicBezTo>
                    <a:pt x="396" y="94"/>
                    <a:pt x="213" y="246"/>
                    <a:pt x="92" y="429"/>
                  </a:cubicBezTo>
                  <a:cubicBezTo>
                    <a:pt x="0" y="550"/>
                    <a:pt x="61" y="702"/>
                    <a:pt x="0" y="1097"/>
                  </a:cubicBezTo>
                  <a:cubicBezTo>
                    <a:pt x="122" y="1523"/>
                    <a:pt x="274" y="1948"/>
                    <a:pt x="487" y="2374"/>
                  </a:cubicBezTo>
                  <a:cubicBezTo>
                    <a:pt x="613" y="2501"/>
                    <a:pt x="803" y="2564"/>
                    <a:pt x="986" y="2564"/>
                  </a:cubicBezTo>
                  <a:cubicBezTo>
                    <a:pt x="1023" y="2564"/>
                    <a:pt x="1059" y="2561"/>
                    <a:pt x="1095" y="2556"/>
                  </a:cubicBezTo>
                  <a:cubicBezTo>
                    <a:pt x="1307" y="2435"/>
                    <a:pt x="1429" y="2222"/>
                    <a:pt x="1459" y="1979"/>
                  </a:cubicBezTo>
                  <a:cubicBezTo>
                    <a:pt x="1368" y="1432"/>
                    <a:pt x="1247" y="885"/>
                    <a:pt x="1064" y="368"/>
                  </a:cubicBezTo>
                  <a:cubicBezTo>
                    <a:pt x="1007" y="197"/>
                    <a:pt x="764" y="0"/>
                    <a:pt x="6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708" name="Google Shape;708;p14"/>
            <p:cNvSpPr/>
            <p:nvPr/>
          </p:nvSpPr>
          <p:spPr>
            <a:xfrm>
              <a:off x="275030" y="4058510"/>
              <a:ext cx="73518" cy="35828"/>
            </a:xfrm>
            <a:custGeom>
              <a:avLst/>
              <a:gdLst/>
              <a:ahLst/>
              <a:cxnLst/>
              <a:rect l="l" t="t" r="r" b="b"/>
              <a:pathLst>
                <a:path w="2645" h="1289" extrusionOk="0">
                  <a:moveTo>
                    <a:pt x="1885" y="0"/>
                  </a:moveTo>
                  <a:cubicBezTo>
                    <a:pt x="1368" y="0"/>
                    <a:pt x="882" y="61"/>
                    <a:pt x="426" y="183"/>
                  </a:cubicBezTo>
                  <a:cubicBezTo>
                    <a:pt x="213" y="274"/>
                    <a:pt x="61" y="456"/>
                    <a:pt x="0" y="669"/>
                  </a:cubicBezTo>
                  <a:cubicBezTo>
                    <a:pt x="61" y="912"/>
                    <a:pt x="183" y="1094"/>
                    <a:pt x="395" y="1216"/>
                  </a:cubicBezTo>
                  <a:cubicBezTo>
                    <a:pt x="596" y="1261"/>
                    <a:pt x="796" y="1289"/>
                    <a:pt x="1008" y="1289"/>
                  </a:cubicBezTo>
                  <a:cubicBezTo>
                    <a:pt x="1086" y="1289"/>
                    <a:pt x="1165" y="1285"/>
                    <a:pt x="1246" y="1277"/>
                  </a:cubicBezTo>
                  <a:cubicBezTo>
                    <a:pt x="1550" y="1246"/>
                    <a:pt x="1854" y="1216"/>
                    <a:pt x="2128" y="1125"/>
                  </a:cubicBezTo>
                  <a:cubicBezTo>
                    <a:pt x="2462" y="1064"/>
                    <a:pt x="2645" y="699"/>
                    <a:pt x="2523" y="395"/>
                  </a:cubicBezTo>
                  <a:cubicBezTo>
                    <a:pt x="2371" y="183"/>
                    <a:pt x="2128" y="31"/>
                    <a:pt x="188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709" name="Google Shape;709;p14"/>
            <p:cNvSpPr/>
            <p:nvPr/>
          </p:nvSpPr>
          <p:spPr>
            <a:xfrm>
              <a:off x="388244" y="4056814"/>
              <a:ext cx="57480" cy="31297"/>
            </a:xfrm>
            <a:custGeom>
              <a:avLst/>
              <a:gdLst/>
              <a:ahLst/>
              <a:cxnLst/>
              <a:rect l="l" t="t" r="r" b="b"/>
              <a:pathLst>
                <a:path w="2068" h="1126" extrusionOk="0">
                  <a:moveTo>
                    <a:pt x="942" y="0"/>
                  </a:moveTo>
                  <a:cubicBezTo>
                    <a:pt x="243" y="31"/>
                    <a:pt x="0" y="183"/>
                    <a:pt x="0" y="578"/>
                  </a:cubicBezTo>
                  <a:cubicBezTo>
                    <a:pt x="0" y="1004"/>
                    <a:pt x="243" y="1125"/>
                    <a:pt x="1094" y="1125"/>
                  </a:cubicBezTo>
                  <a:cubicBezTo>
                    <a:pt x="1155" y="1125"/>
                    <a:pt x="1338" y="1125"/>
                    <a:pt x="1520" y="1095"/>
                  </a:cubicBezTo>
                  <a:cubicBezTo>
                    <a:pt x="1824" y="1095"/>
                    <a:pt x="2067" y="852"/>
                    <a:pt x="2037" y="548"/>
                  </a:cubicBezTo>
                  <a:cubicBezTo>
                    <a:pt x="2037" y="244"/>
                    <a:pt x="1794" y="0"/>
                    <a:pt x="15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sp>
        <p:nvSpPr>
          <p:cNvPr id="710" name="Google Shape;710;p14"/>
          <p:cNvSpPr/>
          <p:nvPr/>
        </p:nvSpPr>
        <p:spPr>
          <a:xfrm rot="-5400000">
            <a:off x="8942796" y="4009467"/>
            <a:ext cx="5941979" cy="636890"/>
          </a:xfrm>
          <a:custGeom>
            <a:avLst/>
            <a:gdLst/>
            <a:ahLst/>
            <a:cxnLst/>
            <a:rect l="l" t="t" r="r" b="b"/>
            <a:pathLst>
              <a:path w="240501" h="25842" extrusionOk="0">
                <a:moveTo>
                  <a:pt x="14508" y="22413"/>
                </a:moveTo>
                <a:cubicBezTo>
                  <a:pt x="17915" y="20068"/>
                  <a:pt x="26720" y="12590"/>
                  <a:pt x="37339" y="11263"/>
                </a:cubicBezTo>
                <a:cubicBezTo>
                  <a:pt x="47958" y="9936"/>
                  <a:pt x="68443" y="14184"/>
                  <a:pt x="78221" y="14449"/>
                </a:cubicBezTo>
                <a:cubicBezTo>
                  <a:pt x="87999" y="14715"/>
                  <a:pt x="87646" y="15157"/>
                  <a:pt x="96008" y="12856"/>
                </a:cubicBezTo>
                <a:cubicBezTo>
                  <a:pt x="104370" y="10555"/>
                  <a:pt x="116936" y="2104"/>
                  <a:pt x="128395" y="644"/>
                </a:cubicBezTo>
                <a:cubicBezTo>
                  <a:pt x="139855" y="-816"/>
                  <a:pt x="149589" y="335"/>
                  <a:pt x="164765" y="4096"/>
                </a:cubicBezTo>
                <a:cubicBezTo>
                  <a:pt x="179941" y="7857"/>
                  <a:pt x="209939" y="19625"/>
                  <a:pt x="219452" y="23209"/>
                </a:cubicBezTo>
                <a:cubicBezTo>
                  <a:pt x="228965" y="26793"/>
                  <a:pt x="255600" y="25245"/>
                  <a:pt x="221841" y="25599"/>
                </a:cubicBezTo>
                <a:cubicBezTo>
                  <a:pt x="188082" y="25953"/>
                  <a:pt x="51454" y="25864"/>
                  <a:pt x="16898" y="25333"/>
                </a:cubicBezTo>
                <a:cubicBezTo>
                  <a:pt x="-17657" y="24802"/>
                  <a:pt x="11101" y="24758"/>
                  <a:pt x="14508" y="22413"/>
                </a:cubicBezTo>
                <a:close/>
              </a:path>
            </a:pathLst>
          </a:custGeom>
          <a:solidFill>
            <a:schemeClr val="accent5"/>
          </a:solidFill>
          <a:ln>
            <a:noFill/>
          </a:ln>
        </p:spPr>
      </p:sp>
      <p:sp>
        <p:nvSpPr>
          <p:cNvPr id="711" name="Google Shape;711;p14"/>
          <p:cNvSpPr txBox="1">
            <a:spLocks noGrp="1"/>
          </p:cNvSpPr>
          <p:nvPr>
            <p:ph type="title"/>
          </p:nvPr>
        </p:nvSpPr>
        <p:spPr>
          <a:xfrm>
            <a:off x="948614" y="719333"/>
            <a:ext cx="10264543" cy="6376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3600"/>
              <a:buNone/>
              <a:defRPr sz="5320">
                <a:solidFill>
                  <a:srgbClr val="FFFFFF"/>
                </a:solidFill>
              </a:defRPr>
            </a:lvl1pPr>
            <a:lvl2pPr lvl="1" rtl="0">
              <a:spcBef>
                <a:spcPts val="0"/>
              </a:spcBef>
              <a:spcAft>
                <a:spcPts val="0"/>
              </a:spcAft>
              <a:buClr>
                <a:srgbClr val="FFFFFF"/>
              </a:buClr>
              <a:buSzPts val="3600"/>
              <a:buNone/>
              <a:defRPr>
                <a:solidFill>
                  <a:srgbClr val="FFFFFF"/>
                </a:solidFill>
              </a:defRPr>
            </a:lvl2pPr>
            <a:lvl3pPr lvl="2" rtl="0">
              <a:spcBef>
                <a:spcPts val="0"/>
              </a:spcBef>
              <a:spcAft>
                <a:spcPts val="0"/>
              </a:spcAft>
              <a:buClr>
                <a:srgbClr val="FFFFFF"/>
              </a:buClr>
              <a:buSzPts val="3600"/>
              <a:buNone/>
              <a:defRPr>
                <a:solidFill>
                  <a:srgbClr val="FFFFFF"/>
                </a:solidFill>
              </a:defRPr>
            </a:lvl3pPr>
            <a:lvl4pPr lvl="3" rtl="0">
              <a:spcBef>
                <a:spcPts val="0"/>
              </a:spcBef>
              <a:spcAft>
                <a:spcPts val="0"/>
              </a:spcAft>
              <a:buClr>
                <a:srgbClr val="FFFFFF"/>
              </a:buClr>
              <a:buSzPts val="3600"/>
              <a:buNone/>
              <a:defRPr>
                <a:solidFill>
                  <a:srgbClr val="FFFFFF"/>
                </a:solidFill>
              </a:defRPr>
            </a:lvl4pPr>
            <a:lvl5pPr lvl="4" rtl="0">
              <a:spcBef>
                <a:spcPts val="0"/>
              </a:spcBef>
              <a:spcAft>
                <a:spcPts val="0"/>
              </a:spcAft>
              <a:buClr>
                <a:srgbClr val="FFFFFF"/>
              </a:buClr>
              <a:buSzPts val="3600"/>
              <a:buNone/>
              <a:defRPr>
                <a:solidFill>
                  <a:srgbClr val="FFFFFF"/>
                </a:solidFill>
              </a:defRPr>
            </a:lvl5pPr>
            <a:lvl6pPr lvl="5" rtl="0">
              <a:spcBef>
                <a:spcPts val="0"/>
              </a:spcBef>
              <a:spcAft>
                <a:spcPts val="0"/>
              </a:spcAft>
              <a:buClr>
                <a:srgbClr val="FFFFFF"/>
              </a:buClr>
              <a:buSzPts val="3600"/>
              <a:buNone/>
              <a:defRPr>
                <a:solidFill>
                  <a:srgbClr val="FFFFFF"/>
                </a:solidFill>
              </a:defRPr>
            </a:lvl6pPr>
            <a:lvl7pPr lvl="6" rtl="0">
              <a:spcBef>
                <a:spcPts val="0"/>
              </a:spcBef>
              <a:spcAft>
                <a:spcPts val="0"/>
              </a:spcAft>
              <a:buClr>
                <a:srgbClr val="FFFFFF"/>
              </a:buClr>
              <a:buSzPts val="3600"/>
              <a:buNone/>
              <a:defRPr>
                <a:solidFill>
                  <a:srgbClr val="FFFFFF"/>
                </a:solidFill>
              </a:defRPr>
            </a:lvl7pPr>
            <a:lvl8pPr lvl="7" rtl="0">
              <a:spcBef>
                <a:spcPts val="0"/>
              </a:spcBef>
              <a:spcAft>
                <a:spcPts val="0"/>
              </a:spcAft>
              <a:buClr>
                <a:srgbClr val="FFFFFF"/>
              </a:buClr>
              <a:buSzPts val="3600"/>
              <a:buNone/>
              <a:defRPr>
                <a:solidFill>
                  <a:srgbClr val="FFFFFF"/>
                </a:solidFill>
              </a:defRPr>
            </a:lvl8pPr>
            <a:lvl9pPr lvl="8" rtl="0">
              <a:spcBef>
                <a:spcPts val="0"/>
              </a:spcBef>
              <a:spcAft>
                <a:spcPts val="0"/>
              </a:spcAft>
              <a:buClr>
                <a:srgbClr val="FFFFFF"/>
              </a:buClr>
              <a:buSzPts val="3600"/>
              <a:buNone/>
              <a:defRPr>
                <a:solidFill>
                  <a:srgbClr val="FFFFFF"/>
                </a:solidFill>
              </a:defRPr>
            </a:lvl9pPr>
          </a:lstStyle>
          <a:p>
            <a:endParaRPr/>
          </a:p>
        </p:txBody>
      </p:sp>
    </p:spTree>
    <p:extLst>
      <p:ext uri="{BB962C8B-B14F-4D97-AF65-F5344CB8AC3E}">
        <p14:creationId xmlns:p14="http://schemas.microsoft.com/office/powerpoint/2010/main" val="4157360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1">
  <p:cSld name="Title only 11">
    <p:bg>
      <p:bgPr>
        <a:solidFill>
          <a:schemeClr val="accent5"/>
        </a:solidFill>
        <a:effectLst/>
      </p:bgPr>
    </p:bg>
    <p:spTree>
      <p:nvGrpSpPr>
        <p:cNvPr id="1" name="Shape 1005"/>
        <p:cNvGrpSpPr/>
        <p:nvPr/>
      </p:nvGrpSpPr>
      <p:grpSpPr>
        <a:xfrm>
          <a:off x="0" y="0"/>
          <a:ext cx="0" cy="0"/>
          <a:chOff x="0" y="0"/>
          <a:chExt cx="0" cy="0"/>
        </a:xfrm>
      </p:grpSpPr>
      <p:sp>
        <p:nvSpPr>
          <p:cNvPr id="1006" name="Google Shape;1006;p22"/>
          <p:cNvSpPr txBox="1">
            <a:spLocks noGrp="1"/>
          </p:cNvSpPr>
          <p:nvPr>
            <p:ph type="title"/>
          </p:nvPr>
        </p:nvSpPr>
        <p:spPr>
          <a:xfrm>
            <a:off x="948614" y="719333"/>
            <a:ext cx="10264543"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32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007" name="Google Shape;1007;p22"/>
          <p:cNvSpPr/>
          <p:nvPr/>
        </p:nvSpPr>
        <p:spPr>
          <a:xfrm flipH="1">
            <a:off x="11731708" y="3827873"/>
            <a:ext cx="331310" cy="370447"/>
          </a:xfrm>
          <a:custGeom>
            <a:avLst/>
            <a:gdLst/>
            <a:ahLst/>
            <a:cxnLst/>
            <a:rect l="l" t="t" r="r" b="b"/>
            <a:pathLst>
              <a:path w="9180" h="10239" extrusionOk="0">
                <a:moveTo>
                  <a:pt x="5280" y="0"/>
                </a:moveTo>
                <a:cubicBezTo>
                  <a:pt x="4899" y="0"/>
                  <a:pt x="4560" y="228"/>
                  <a:pt x="4377" y="567"/>
                </a:cubicBezTo>
                <a:cubicBezTo>
                  <a:pt x="4074" y="1114"/>
                  <a:pt x="3739" y="1691"/>
                  <a:pt x="3435" y="2269"/>
                </a:cubicBezTo>
                <a:cubicBezTo>
                  <a:pt x="3160" y="2735"/>
                  <a:pt x="3076" y="2891"/>
                  <a:pt x="2793" y="2891"/>
                </a:cubicBezTo>
                <a:cubicBezTo>
                  <a:pt x="2670" y="2891"/>
                  <a:pt x="2510" y="2862"/>
                  <a:pt x="2280" y="2816"/>
                </a:cubicBezTo>
                <a:cubicBezTo>
                  <a:pt x="1915" y="2755"/>
                  <a:pt x="1581" y="2725"/>
                  <a:pt x="1186" y="2634"/>
                </a:cubicBezTo>
                <a:cubicBezTo>
                  <a:pt x="1139" y="2626"/>
                  <a:pt x="1092" y="2622"/>
                  <a:pt x="1045" y="2622"/>
                </a:cubicBezTo>
                <a:cubicBezTo>
                  <a:pt x="723" y="2622"/>
                  <a:pt x="403" y="2798"/>
                  <a:pt x="244" y="3090"/>
                </a:cubicBezTo>
                <a:cubicBezTo>
                  <a:pt x="0" y="3363"/>
                  <a:pt x="0" y="3758"/>
                  <a:pt x="213" y="4032"/>
                </a:cubicBezTo>
                <a:cubicBezTo>
                  <a:pt x="396" y="4275"/>
                  <a:pt x="578" y="4518"/>
                  <a:pt x="821" y="4731"/>
                </a:cubicBezTo>
                <a:cubicBezTo>
                  <a:pt x="1703" y="5643"/>
                  <a:pt x="1703" y="5643"/>
                  <a:pt x="1125" y="6798"/>
                </a:cubicBezTo>
                <a:cubicBezTo>
                  <a:pt x="973" y="7041"/>
                  <a:pt x="852" y="7284"/>
                  <a:pt x="760" y="7558"/>
                </a:cubicBezTo>
                <a:cubicBezTo>
                  <a:pt x="669" y="7770"/>
                  <a:pt x="608" y="8014"/>
                  <a:pt x="608" y="8257"/>
                </a:cubicBezTo>
                <a:cubicBezTo>
                  <a:pt x="608" y="8765"/>
                  <a:pt x="839" y="9042"/>
                  <a:pt x="1240" y="9042"/>
                </a:cubicBezTo>
                <a:cubicBezTo>
                  <a:pt x="1343" y="9042"/>
                  <a:pt x="1457" y="9023"/>
                  <a:pt x="1581" y="8986"/>
                </a:cubicBezTo>
                <a:cubicBezTo>
                  <a:pt x="1946" y="8895"/>
                  <a:pt x="2341" y="8743"/>
                  <a:pt x="2675" y="8530"/>
                </a:cubicBezTo>
                <a:cubicBezTo>
                  <a:pt x="3010" y="8378"/>
                  <a:pt x="3314" y="8166"/>
                  <a:pt x="3709" y="7953"/>
                </a:cubicBezTo>
                <a:cubicBezTo>
                  <a:pt x="4074" y="8591"/>
                  <a:pt x="4469" y="9169"/>
                  <a:pt x="4773" y="9655"/>
                </a:cubicBezTo>
                <a:cubicBezTo>
                  <a:pt x="4967" y="10000"/>
                  <a:pt x="5284" y="10239"/>
                  <a:pt x="5571" y="10239"/>
                </a:cubicBezTo>
                <a:cubicBezTo>
                  <a:pt x="5688" y="10239"/>
                  <a:pt x="5800" y="10199"/>
                  <a:pt x="5897" y="10111"/>
                </a:cubicBezTo>
                <a:cubicBezTo>
                  <a:pt x="6171" y="9898"/>
                  <a:pt x="6353" y="9564"/>
                  <a:pt x="6384" y="9199"/>
                </a:cubicBezTo>
                <a:cubicBezTo>
                  <a:pt x="6444" y="8561"/>
                  <a:pt x="6475" y="7892"/>
                  <a:pt x="6414" y="7254"/>
                </a:cubicBezTo>
                <a:cubicBezTo>
                  <a:pt x="6353" y="6767"/>
                  <a:pt x="6627" y="6281"/>
                  <a:pt x="7083" y="6038"/>
                </a:cubicBezTo>
                <a:cubicBezTo>
                  <a:pt x="7630" y="5764"/>
                  <a:pt x="8147" y="5430"/>
                  <a:pt x="8663" y="5065"/>
                </a:cubicBezTo>
                <a:cubicBezTo>
                  <a:pt x="9028" y="4822"/>
                  <a:pt x="9180" y="4336"/>
                  <a:pt x="8998" y="3910"/>
                </a:cubicBezTo>
                <a:cubicBezTo>
                  <a:pt x="8883" y="3566"/>
                  <a:pt x="8552" y="3330"/>
                  <a:pt x="8183" y="3330"/>
                </a:cubicBezTo>
                <a:cubicBezTo>
                  <a:pt x="8161" y="3330"/>
                  <a:pt x="8138" y="3331"/>
                  <a:pt x="8116" y="3333"/>
                </a:cubicBezTo>
                <a:lnTo>
                  <a:pt x="7204" y="3333"/>
                </a:lnTo>
                <a:cubicBezTo>
                  <a:pt x="6566" y="3333"/>
                  <a:pt x="6505" y="3211"/>
                  <a:pt x="6444" y="2573"/>
                </a:cubicBezTo>
                <a:cubicBezTo>
                  <a:pt x="6384" y="1965"/>
                  <a:pt x="6323" y="1387"/>
                  <a:pt x="6232" y="810"/>
                </a:cubicBezTo>
                <a:cubicBezTo>
                  <a:pt x="6140" y="415"/>
                  <a:pt x="5988" y="50"/>
                  <a:pt x="5472" y="20"/>
                </a:cubicBezTo>
                <a:cubicBezTo>
                  <a:pt x="5407" y="7"/>
                  <a:pt x="5343" y="0"/>
                  <a:pt x="5280" y="0"/>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008" name="Google Shape;1008;p22"/>
          <p:cNvSpPr/>
          <p:nvPr/>
        </p:nvSpPr>
        <p:spPr>
          <a:xfrm flipH="1">
            <a:off x="148091" y="5480841"/>
            <a:ext cx="194202" cy="161363"/>
          </a:xfrm>
          <a:custGeom>
            <a:avLst/>
            <a:gdLst/>
            <a:ahLst/>
            <a:cxnLst/>
            <a:rect l="l" t="t" r="r" b="b"/>
            <a:pathLst>
              <a:path w="5381" h="4460" extrusionOk="0">
                <a:moveTo>
                  <a:pt x="3162" y="0"/>
                </a:moveTo>
                <a:cubicBezTo>
                  <a:pt x="3101" y="0"/>
                  <a:pt x="3040" y="3"/>
                  <a:pt x="2979" y="8"/>
                </a:cubicBezTo>
                <a:cubicBezTo>
                  <a:pt x="2920" y="4"/>
                  <a:pt x="2860" y="2"/>
                  <a:pt x="2801" y="2"/>
                </a:cubicBezTo>
                <a:cubicBezTo>
                  <a:pt x="1984" y="2"/>
                  <a:pt x="1210" y="390"/>
                  <a:pt x="699" y="1042"/>
                </a:cubicBezTo>
                <a:cubicBezTo>
                  <a:pt x="91" y="1680"/>
                  <a:pt x="0" y="2683"/>
                  <a:pt x="547" y="3413"/>
                </a:cubicBezTo>
                <a:cubicBezTo>
                  <a:pt x="910" y="4090"/>
                  <a:pt x="1581" y="4459"/>
                  <a:pt x="2300" y="4459"/>
                </a:cubicBezTo>
                <a:cubicBezTo>
                  <a:pt x="2484" y="4459"/>
                  <a:pt x="2671" y="4435"/>
                  <a:pt x="2857" y="4385"/>
                </a:cubicBezTo>
                <a:cubicBezTo>
                  <a:pt x="3283" y="4264"/>
                  <a:pt x="3678" y="4112"/>
                  <a:pt x="4043" y="3899"/>
                </a:cubicBezTo>
                <a:cubicBezTo>
                  <a:pt x="4924" y="3474"/>
                  <a:pt x="5380" y="2501"/>
                  <a:pt x="5107" y="1559"/>
                </a:cubicBezTo>
                <a:cubicBezTo>
                  <a:pt x="4907" y="645"/>
                  <a:pt x="4091" y="0"/>
                  <a:pt x="3162" y="0"/>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009" name="Google Shape;1009;p22"/>
          <p:cNvSpPr/>
          <p:nvPr/>
        </p:nvSpPr>
        <p:spPr>
          <a:xfrm flipH="1">
            <a:off x="365319" y="5624222"/>
            <a:ext cx="176627" cy="179996"/>
          </a:xfrm>
          <a:custGeom>
            <a:avLst/>
            <a:gdLst/>
            <a:ahLst/>
            <a:cxnLst/>
            <a:rect l="l" t="t" r="r" b="b"/>
            <a:pathLst>
              <a:path w="4894" h="4975" extrusionOk="0">
                <a:moveTo>
                  <a:pt x="2718" y="1"/>
                </a:moveTo>
                <a:cubicBezTo>
                  <a:pt x="2372" y="1"/>
                  <a:pt x="2031" y="92"/>
                  <a:pt x="1733" y="270"/>
                </a:cubicBezTo>
                <a:cubicBezTo>
                  <a:pt x="213" y="1152"/>
                  <a:pt x="0" y="3249"/>
                  <a:pt x="1277" y="4404"/>
                </a:cubicBezTo>
                <a:cubicBezTo>
                  <a:pt x="1672" y="4784"/>
                  <a:pt x="2174" y="4974"/>
                  <a:pt x="2675" y="4974"/>
                </a:cubicBezTo>
                <a:cubicBezTo>
                  <a:pt x="3177" y="4974"/>
                  <a:pt x="3678" y="4784"/>
                  <a:pt x="4073" y="4404"/>
                </a:cubicBezTo>
                <a:cubicBezTo>
                  <a:pt x="4712" y="3827"/>
                  <a:pt x="4803" y="3067"/>
                  <a:pt x="4894" y="2307"/>
                </a:cubicBezTo>
                <a:cubicBezTo>
                  <a:pt x="4803" y="1486"/>
                  <a:pt x="4560" y="726"/>
                  <a:pt x="3769" y="301"/>
                </a:cubicBezTo>
                <a:cubicBezTo>
                  <a:pt x="3444" y="99"/>
                  <a:pt x="3079" y="1"/>
                  <a:pt x="2718" y="1"/>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010" name="Google Shape;1010;p22"/>
          <p:cNvSpPr/>
          <p:nvPr/>
        </p:nvSpPr>
        <p:spPr>
          <a:xfrm flipH="1">
            <a:off x="1744149" y="6680818"/>
            <a:ext cx="86689" cy="72685"/>
          </a:xfrm>
          <a:custGeom>
            <a:avLst/>
            <a:gdLst/>
            <a:ahLst/>
            <a:cxnLst/>
            <a:rect l="l" t="t" r="r" b="b"/>
            <a:pathLst>
              <a:path w="2402" h="2009" extrusionOk="0">
                <a:moveTo>
                  <a:pt x="1155" y="1"/>
                </a:moveTo>
                <a:cubicBezTo>
                  <a:pt x="547" y="1"/>
                  <a:pt x="31" y="457"/>
                  <a:pt x="0" y="1095"/>
                </a:cubicBezTo>
                <a:cubicBezTo>
                  <a:pt x="61" y="1612"/>
                  <a:pt x="517" y="2007"/>
                  <a:pt x="1064" y="2007"/>
                </a:cubicBezTo>
                <a:cubicBezTo>
                  <a:pt x="1088" y="2008"/>
                  <a:pt x="1112" y="2008"/>
                  <a:pt x="1136" y="2008"/>
                </a:cubicBezTo>
                <a:cubicBezTo>
                  <a:pt x="1860" y="2008"/>
                  <a:pt x="2401" y="1564"/>
                  <a:pt x="2401" y="1034"/>
                </a:cubicBezTo>
                <a:cubicBezTo>
                  <a:pt x="2401" y="457"/>
                  <a:pt x="1885" y="61"/>
                  <a:pt x="1155"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011" name="Google Shape;1011;p22"/>
          <p:cNvSpPr/>
          <p:nvPr/>
        </p:nvSpPr>
        <p:spPr>
          <a:xfrm flipH="1">
            <a:off x="11213173" y="2389255"/>
            <a:ext cx="60380" cy="61615"/>
          </a:xfrm>
          <a:custGeom>
            <a:avLst/>
            <a:gdLst/>
            <a:ahLst/>
            <a:cxnLst/>
            <a:rect l="l" t="t" r="r" b="b"/>
            <a:pathLst>
              <a:path w="1673" h="1703" extrusionOk="0">
                <a:moveTo>
                  <a:pt x="821" y="0"/>
                </a:moveTo>
                <a:cubicBezTo>
                  <a:pt x="335" y="0"/>
                  <a:pt x="1" y="395"/>
                  <a:pt x="62" y="851"/>
                </a:cubicBezTo>
                <a:cubicBezTo>
                  <a:pt x="31" y="1307"/>
                  <a:pt x="396" y="1702"/>
                  <a:pt x="852" y="1702"/>
                </a:cubicBezTo>
                <a:cubicBezTo>
                  <a:pt x="1308" y="1672"/>
                  <a:pt x="1673" y="1277"/>
                  <a:pt x="1642" y="821"/>
                </a:cubicBezTo>
                <a:cubicBezTo>
                  <a:pt x="1612" y="365"/>
                  <a:pt x="1247" y="0"/>
                  <a:pt x="821" y="0"/>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012" name="Google Shape;1012;p22"/>
          <p:cNvSpPr/>
          <p:nvPr/>
        </p:nvSpPr>
        <p:spPr>
          <a:xfrm flipH="1">
            <a:off x="10161547" y="248232"/>
            <a:ext cx="87772" cy="72685"/>
          </a:xfrm>
          <a:custGeom>
            <a:avLst/>
            <a:gdLst/>
            <a:ahLst/>
            <a:cxnLst/>
            <a:rect l="l" t="t" r="r" b="b"/>
            <a:pathLst>
              <a:path w="2432" h="2009" extrusionOk="0">
                <a:moveTo>
                  <a:pt x="1366" y="1"/>
                </a:moveTo>
                <a:cubicBezTo>
                  <a:pt x="1347" y="1"/>
                  <a:pt x="1327" y="2"/>
                  <a:pt x="1307" y="3"/>
                </a:cubicBezTo>
                <a:cubicBezTo>
                  <a:pt x="456" y="94"/>
                  <a:pt x="61" y="398"/>
                  <a:pt x="31" y="1158"/>
                </a:cubicBezTo>
                <a:cubicBezTo>
                  <a:pt x="0" y="1705"/>
                  <a:pt x="365" y="2009"/>
                  <a:pt x="973" y="2009"/>
                </a:cubicBezTo>
                <a:cubicBezTo>
                  <a:pt x="1794" y="2009"/>
                  <a:pt x="2432" y="1492"/>
                  <a:pt x="2432" y="914"/>
                </a:cubicBezTo>
                <a:cubicBezTo>
                  <a:pt x="2344" y="387"/>
                  <a:pt x="1889" y="1"/>
                  <a:pt x="1366" y="1"/>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013" name="Google Shape;1013;p22"/>
          <p:cNvSpPr/>
          <p:nvPr/>
        </p:nvSpPr>
        <p:spPr>
          <a:xfrm flipH="1">
            <a:off x="11731713" y="762306"/>
            <a:ext cx="82070" cy="74205"/>
          </a:xfrm>
          <a:custGeom>
            <a:avLst/>
            <a:gdLst/>
            <a:ahLst/>
            <a:cxnLst/>
            <a:rect l="l" t="t" r="r" b="b"/>
            <a:pathLst>
              <a:path w="2274" h="2051" extrusionOk="0">
                <a:moveTo>
                  <a:pt x="835" y="1"/>
                </a:moveTo>
                <a:cubicBezTo>
                  <a:pt x="376" y="1"/>
                  <a:pt x="0" y="425"/>
                  <a:pt x="56" y="924"/>
                </a:cubicBezTo>
                <a:cubicBezTo>
                  <a:pt x="25" y="1532"/>
                  <a:pt x="512" y="2049"/>
                  <a:pt x="1150" y="2049"/>
                </a:cubicBezTo>
                <a:cubicBezTo>
                  <a:pt x="1167" y="2050"/>
                  <a:pt x="1185" y="2051"/>
                  <a:pt x="1202" y="2051"/>
                </a:cubicBezTo>
                <a:cubicBezTo>
                  <a:pt x="1733" y="2051"/>
                  <a:pt x="2274" y="1608"/>
                  <a:pt x="2244" y="1137"/>
                </a:cubicBezTo>
                <a:cubicBezTo>
                  <a:pt x="2244" y="620"/>
                  <a:pt x="1576" y="43"/>
                  <a:pt x="968" y="13"/>
                </a:cubicBezTo>
                <a:cubicBezTo>
                  <a:pt x="923" y="5"/>
                  <a:pt x="879" y="1"/>
                  <a:pt x="835" y="1"/>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014" name="Google Shape;1014;p22"/>
          <p:cNvSpPr/>
          <p:nvPr/>
        </p:nvSpPr>
        <p:spPr>
          <a:xfrm flipH="1">
            <a:off x="11579304" y="762705"/>
            <a:ext cx="70123" cy="67367"/>
          </a:xfrm>
          <a:custGeom>
            <a:avLst/>
            <a:gdLst/>
            <a:ahLst/>
            <a:cxnLst/>
            <a:rect l="l" t="t" r="r" b="b"/>
            <a:pathLst>
              <a:path w="1943" h="1862" extrusionOk="0">
                <a:moveTo>
                  <a:pt x="1052" y="0"/>
                </a:moveTo>
                <a:cubicBezTo>
                  <a:pt x="1036" y="0"/>
                  <a:pt x="1020" y="1"/>
                  <a:pt x="1003" y="2"/>
                </a:cubicBezTo>
                <a:cubicBezTo>
                  <a:pt x="456" y="32"/>
                  <a:pt x="31" y="457"/>
                  <a:pt x="0" y="1005"/>
                </a:cubicBezTo>
                <a:cubicBezTo>
                  <a:pt x="0" y="1486"/>
                  <a:pt x="422" y="1862"/>
                  <a:pt x="898" y="1862"/>
                </a:cubicBezTo>
                <a:cubicBezTo>
                  <a:pt x="933" y="1862"/>
                  <a:pt x="968" y="1860"/>
                  <a:pt x="1003" y="1856"/>
                </a:cubicBezTo>
                <a:cubicBezTo>
                  <a:pt x="1019" y="1857"/>
                  <a:pt x="1034" y="1857"/>
                  <a:pt x="1049" y="1857"/>
                </a:cubicBezTo>
                <a:cubicBezTo>
                  <a:pt x="1545" y="1857"/>
                  <a:pt x="1943" y="1384"/>
                  <a:pt x="1854" y="883"/>
                </a:cubicBezTo>
                <a:cubicBezTo>
                  <a:pt x="1884" y="413"/>
                  <a:pt x="1516" y="0"/>
                  <a:pt x="1052" y="0"/>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015" name="Google Shape;1015;p22"/>
          <p:cNvSpPr/>
          <p:nvPr/>
        </p:nvSpPr>
        <p:spPr>
          <a:xfrm flipH="1">
            <a:off x="11616476" y="602174"/>
            <a:ext cx="65865" cy="66028"/>
          </a:xfrm>
          <a:custGeom>
            <a:avLst/>
            <a:gdLst/>
            <a:ahLst/>
            <a:cxnLst/>
            <a:rect l="l" t="t" r="r" b="b"/>
            <a:pathLst>
              <a:path w="1825" h="1825" extrusionOk="0">
                <a:moveTo>
                  <a:pt x="912" y="1"/>
                </a:moveTo>
                <a:cubicBezTo>
                  <a:pt x="456" y="1"/>
                  <a:pt x="61" y="366"/>
                  <a:pt x="0" y="852"/>
                </a:cubicBezTo>
                <a:cubicBezTo>
                  <a:pt x="31" y="1338"/>
                  <a:pt x="396" y="1764"/>
                  <a:pt x="912" y="1825"/>
                </a:cubicBezTo>
                <a:cubicBezTo>
                  <a:pt x="1368" y="1733"/>
                  <a:pt x="1733" y="1369"/>
                  <a:pt x="1824" y="913"/>
                </a:cubicBezTo>
                <a:cubicBezTo>
                  <a:pt x="1763" y="426"/>
                  <a:pt x="1399" y="62"/>
                  <a:pt x="912" y="1"/>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016" name="Google Shape;1016;p22"/>
          <p:cNvSpPr/>
          <p:nvPr/>
        </p:nvSpPr>
        <p:spPr>
          <a:xfrm flipH="1">
            <a:off x="13" y="6151941"/>
            <a:ext cx="1100327" cy="704967"/>
          </a:xfrm>
          <a:custGeom>
            <a:avLst/>
            <a:gdLst/>
            <a:ahLst/>
            <a:cxnLst/>
            <a:rect l="l" t="t" r="r" b="b"/>
            <a:pathLst>
              <a:path w="30488" h="19485" extrusionOk="0">
                <a:moveTo>
                  <a:pt x="30488" y="1"/>
                </a:moveTo>
                <a:cubicBezTo>
                  <a:pt x="26445" y="1825"/>
                  <a:pt x="23132" y="4591"/>
                  <a:pt x="20336" y="7995"/>
                </a:cubicBezTo>
                <a:cubicBezTo>
                  <a:pt x="19424" y="9089"/>
                  <a:pt x="18390" y="10092"/>
                  <a:pt x="17448" y="11156"/>
                </a:cubicBezTo>
                <a:cubicBezTo>
                  <a:pt x="16365" y="12357"/>
                  <a:pt x="15142" y="12920"/>
                  <a:pt x="13803" y="12920"/>
                </a:cubicBezTo>
                <a:cubicBezTo>
                  <a:pt x="13075" y="12920"/>
                  <a:pt x="12313" y="12754"/>
                  <a:pt x="11521" y="12433"/>
                </a:cubicBezTo>
                <a:cubicBezTo>
                  <a:pt x="9545" y="11673"/>
                  <a:pt x="7630" y="10822"/>
                  <a:pt x="5685" y="10001"/>
                </a:cubicBezTo>
                <a:lnTo>
                  <a:pt x="4986" y="9727"/>
                </a:lnTo>
                <a:cubicBezTo>
                  <a:pt x="3436" y="11855"/>
                  <a:pt x="2129" y="14135"/>
                  <a:pt x="1095" y="16566"/>
                </a:cubicBezTo>
                <a:cubicBezTo>
                  <a:pt x="822" y="17144"/>
                  <a:pt x="548" y="17752"/>
                  <a:pt x="335" y="18360"/>
                </a:cubicBezTo>
                <a:cubicBezTo>
                  <a:pt x="183" y="18724"/>
                  <a:pt x="92" y="19089"/>
                  <a:pt x="1" y="19484"/>
                </a:cubicBezTo>
                <a:lnTo>
                  <a:pt x="30488" y="19484"/>
                </a:lnTo>
                <a:lnTo>
                  <a:pt x="30488" y="1"/>
                </a:ln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017" name="Google Shape;1017;p22"/>
          <p:cNvSpPr/>
          <p:nvPr/>
        </p:nvSpPr>
        <p:spPr>
          <a:xfrm flipH="1">
            <a:off x="14" y="5756060"/>
            <a:ext cx="890785" cy="817632"/>
          </a:xfrm>
          <a:custGeom>
            <a:avLst/>
            <a:gdLst/>
            <a:ahLst/>
            <a:cxnLst/>
            <a:rect l="l" t="t" r="r" b="b"/>
            <a:pathLst>
              <a:path w="24682" h="22599" extrusionOk="0">
                <a:moveTo>
                  <a:pt x="24682" y="0"/>
                </a:moveTo>
                <a:cubicBezTo>
                  <a:pt x="24378" y="31"/>
                  <a:pt x="24074" y="92"/>
                  <a:pt x="23770" y="152"/>
                </a:cubicBezTo>
                <a:cubicBezTo>
                  <a:pt x="21065" y="1034"/>
                  <a:pt x="18481" y="2219"/>
                  <a:pt x="16049" y="3678"/>
                </a:cubicBezTo>
                <a:cubicBezTo>
                  <a:pt x="13922" y="4924"/>
                  <a:pt x="11916" y="6414"/>
                  <a:pt x="10061" y="8055"/>
                </a:cubicBezTo>
                <a:cubicBezTo>
                  <a:pt x="9575" y="8450"/>
                  <a:pt x="9089" y="8815"/>
                  <a:pt x="8572" y="9119"/>
                </a:cubicBezTo>
                <a:cubicBezTo>
                  <a:pt x="8298" y="9575"/>
                  <a:pt x="8025" y="10001"/>
                  <a:pt x="7691" y="10396"/>
                </a:cubicBezTo>
                <a:cubicBezTo>
                  <a:pt x="6049" y="12219"/>
                  <a:pt x="4317" y="13952"/>
                  <a:pt x="2736" y="15776"/>
                </a:cubicBezTo>
                <a:cubicBezTo>
                  <a:pt x="1703" y="16961"/>
                  <a:pt x="882" y="18268"/>
                  <a:pt x="0" y="19514"/>
                </a:cubicBezTo>
                <a:cubicBezTo>
                  <a:pt x="1459" y="20183"/>
                  <a:pt x="2888" y="20913"/>
                  <a:pt x="4377" y="21520"/>
                </a:cubicBezTo>
                <a:cubicBezTo>
                  <a:pt x="5350" y="21916"/>
                  <a:pt x="6353" y="22250"/>
                  <a:pt x="7387" y="22493"/>
                </a:cubicBezTo>
                <a:cubicBezTo>
                  <a:pt x="7636" y="22564"/>
                  <a:pt x="7891" y="22599"/>
                  <a:pt x="8144" y="22599"/>
                </a:cubicBezTo>
                <a:cubicBezTo>
                  <a:pt x="8969" y="22599"/>
                  <a:pt x="9777" y="22232"/>
                  <a:pt x="10335" y="21581"/>
                </a:cubicBezTo>
                <a:cubicBezTo>
                  <a:pt x="11490" y="20396"/>
                  <a:pt x="12615" y="19210"/>
                  <a:pt x="13678" y="17964"/>
                </a:cubicBezTo>
                <a:cubicBezTo>
                  <a:pt x="15867" y="15411"/>
                  <a:pt x="18268" y="13101"/>
                  <a:pt x="21186" y="11368"/>
                </a:cubicBezTo>
                <a:cubicBezTo>
                  <a:pt x="22311" y="10730"/>
                  <a:pt x="23496" y="10213"/>
                  <a:pt x="24682" y="9636"/>
                </a:cubicBezTo>
                <a:lnTo>
                  <a:pt x="24682" y="0"/>
                </a:ln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018" name="Google Shape;1018;p22"/>
          <p:cNvSpPr/>
          <p:nvPr/>
        </p:nvSpPr>
        <p:spPr>
          <a:xfrm flipH="1">
            <a:off x="10588175" y="5480834"/>
            <a:ext cx="1573664" cy="1471567"/>
          </a:xfrm>
          <a:custGeom>
            <a:avLst/>
            <a:gdLst/>
            <a:ahLst/>
            <a:cxnLst/>
            <a:rect l="l" t="t" r="r" b="b"/>
            <a:pathLst>
              <a:path w="47327" h="44147" extrusionOk="0">
                <a:moveTo>
                  <a:pt x="42578" y="0"/>
                </a:moveTo>
                <a:cubicBezTo>
                  <a:pt x="42391" y="0"/>
                  <a:pt x="42200" y="24"/>
                  <a:pt x="42007" y="73"/>
                </a:cubicBezTo>
                <a:cubicBezTo>
                  <a:pt x="41308" y="225"/>
                  <a:pt x="40639" y="468"/>
                  <a:pt x="39970" y="741"/>
                </a:cubicBezTo>
                <a:cubicBezTo>
                  <a:pt x="37843" y="1714"/>
                  <a:pt x="36080" y="3143"/>
                  <a:pt x="34408" y="4754"/>
                </a:cubicBezTo>
                <a:cubicBezTo>
                  <a:pt x="32037" y="7033"/>
                  <a:pt x="29727" y="9374"/>
                  <a:pt x="27387" y="11684"/>
                </a:cubicBezTo>
                <a:cubicBezTo>
                  <a:pt x="27052" y="11988"/>
                  <a:pt x="26687" y="12261"/>
                  <a:pt x="26201" y="12626"/>
                </a:cubicBezTo>
                <a:cubicBezTo>
                  <a:pt x="26110" y="11714"/>
                  <a:pt x="26080" y="10954"/>
                  <a:pt x="25988" y="10255"/>
                </a:cubicBezTo>
                <a:cubicBezTo>
                  <a:pt x="25836" y="9222"/>
                  <a:pt x="25654" y="8188"/>
                  <a:pt x="25441" y="7155"/>
                </a:cubicBezTo>
                <a:cubicBezTo>
                  <a:pt x="25350" y="6821"/>
                  <a:pt x="25198" y="6517"/>
                  <a:pt x="25016" y="6243"/>
                </a:cubicBezTo>
                <a:cubicBezTo>
                  <a:pt x="24720" y="5695"/>
                  <a:pt x="24162" y="5395"/>
                  <a:pt x="23583" y="5395"/>
                </a:cubicBezTo>
                <a:cubicBezTo>
                  <a:pt x="23328" y="5395"/>
                  <a:pt x="23069" y="5453"/>
                  <a:pt x="22827" y="5574"/>
                </a:cubicBezTo>
                <a:cubicBezTo>
                  <a:pt x="22462" y="5757"/>
                  <a:pt x="22128" y="5970"/>
                  <a:pt x="21855" y="6273"/>
                </a:cubicBezTo>
                <a:cubicBezTo>
                  <a:pt x="21034" y="7155"/>
                  <a:pt x="20274" y="8097"/>
                  <a:pt x="19575" y="9070"/>
                </a:cubicBezTo>
                <a:cubicBezTo>
                  <a:pt x="18116" y="11167"/>
                  <a:pt x="17174" y="13538"/>
                  <a:pt x="16079" y="15818"/>
                </a:cubicBezTo>
                <a:cubicBezTo>
                  <a:pt x="15350" y="17277"/>
                  <a:pt x="14742" y="18796"/>
                  <a:pt x="14073" y="20286"/>
                </a:cubicBezTo>
                <a:cubicBezTo>
                  <a:pt x="13830" y="20863"/>
                  <a:pt x="13556" y="21380"/>
                  <a:pt x="13222" y="22110"/>
                </a:cubicBezTo>
                <a:cubicBezTo>
                  <a:pt x="13101" y="21836"/>
                  <a:pt x="13009" y="21532"/>
                  <a:pt x="12918" y="21258"/>
                </a:cubicBezTo>
                <a:cubicBezTo>
                  <a:pt x="12705" y="20225"/>
                  <a:pt x="12584" y="19192"/>
                  <a:pt x="12341" y="18189"/>
                </a:cubicBezTo>
                <a:cubicBezTo>
                  <a:pt x="12037" y="17003"/>
                  <a:pt x="11763" y="15818"/>
                  <a:pt x="11034" y="14815"/>
                </a:cubicBezTo>
                <a:cubicBezTo>
                  <a:pt x="10659" y="14263"/>
                  <a:pt x="10042" y="13954"/>
                  <a:pt x="9414" y="13954"/>
                </a:cubicBezTo>
                <a:cubicBezTo>
                  <a:pt x="9073" y="13954"/>
                  <a:pt x="8730" y="14045"/>
                  <a:pt x="8420" y="14237"/>
                </a:cubicBezTo>
                <a:cubicBezTo>
                  <a:pt x="7842" y="14571"/>
                  <a:pt x="7356" y="14997"/>
                  <a:pt x="6961" y="15514"/>
                </a:cubicBezTo>
                <a:cubicBezTo>
                  <a:pt x="6201" y="16578"/>
                  <a:pt x="5532" y="17672"/>
                  <a:pt x="4924" y="18827"/>
                </a:cubicBezTo>
                <a:cubicBezTo>
                  <a:pt x="3070" y="22474"/>
                  <a:pt x="1611" y="26274"/>
                  <a:pt x="517" y="30225"/>
                </a:cubicBezTo>
                <a:cubicBezTo>
                  <a:pt x="395" y="30560"/>
                  <a:pt x="213" y="30863"/>
                  <a:pt x="0" y="31167"/>
                </a:cubicBezTo>
                <a:lnTo>
                  <a:pt x="0" y="41532"/>
                </a:lnTo>
                <a:cubicBezTo>
                  <a:pt x="395" y="41532"/>
                  <a:pt x="395" y="41198"/>
                  <a:pt x="486" y="40955"/>
                </a:cubicBezTo>
                <a:cubicBezTo>
                  <a:pt x="1307" y="38614"/>
                  <a:pt x="2158" y="36304"/>
                  <a:pt x="2948" y="33964"/>
                </a:cubicBezTo>
                <a:cubicBezTo>
                  <a:pt x="3982" y="30894"/>
                  <a:pt x="4985" y="27794"/>
                  <a:pt x="5988" y="24724"/>
                </a:cubicBezTo>
                <a:cubicBezTo>
                  <a:pt x="6049" y="24572"/>
                  <a:pt x="6110" y="24420"/>
                  <a:pt x="6140" y="24298"/>
                </a:cubicBezTo>
                <a:cubicBezTo>
                  <a:pt x="6218" y="23959"/>
                  <a:pt x="6408" y="23732"/>
                  <a:pt x="6710" y="23732"/>
                </a:cubicBezTo>
                <a:cubicBezTo>
                  <a:pt x="6760" y="23732"/>
                  <a:pt x="6813" y="23738"/>
                  <a:pt x="6869" y="23751"/>
                </a:cubicBezTo>
                <a:cubicBezTo>
                  <a:pt x="7265" y="23842"/>
                  <a:pt x="7447" y="24116"/>
                  <a:pt x="7325" y="24602"/>
                </a:cubicBezTo>
                <a:cubicBezTo>
                  <a:pt x="7052" y="25666"/>
                  <a:pt x="6778" y="26760"/>
                  <a:pt x="6444" y="27824"/>
                </a:cubicBezTo>
                <a:cubicBezTo>
                  <a:pt x="4711" y="32900"/>
                  <a:pt x="2948" y="38006"/>
                  <a:pt x="1185" y="43083"/>
                </a:cubicBezTo>
                <a:cubicBezTo>
                  <a:pt x="1064" y="43417"/>
                  <a:pt x="1003" y="43782"/>
                  <a:pt x="912" y="44146"/>
                </a:cubicBezTo>
                <a:lnTo>
                  <a:pt x="1672" y="44146"/>
                </a:lnTo>
                <a:cubicBezTo>
                  <a:pt x="2158" y="43599"/>
                  <a:pt x="2614" y="43022"/>
                  <a:pt x="3131" y="42475"/>
                </a:cubicBezTo>
                <a:cubicBezTo>
                  <a:pt x="4955" y="40590"/>
                  <a:pt x="6748" y="38766"/>
                  <a:pt x="8572" y="36851"/>
                </a:cubicBezTo>
                <a:cubicBezTo>
                  <a:pt x="10395" y="34936"/>
                  <a:pt x="12189" y="33022"/>
                  <a:pt x="14012" y="31107"/>
                </a:cubicBezTo>
                <a:cubicBezTo>
                  <a:pt x="14164" y="30924"/>
                  <a:pt x="14286" y="30712"/>
                  <a:pt x="14377" y="30499"/>
                </a:cubicBezTo>
                <a:cubicBezTo>
                  <a:pt x="14955" y="28645"/>
                  <a:pt x="15471" y="26760"/>
                  <a:pt x="16049" y="24906"/>
                </a:cubicBezTo>
                <a:cubicBezTo>
                  <a:pt x="17052" y="21836"/>
                  <a:pt x="18116" y="18766"/>
                  <a:pt x="19149" y="15696"/>
                </a:cubicBezTo>
                <a:cubicBezTo>
                  <a:pt x="19210" y="15453"/>
                  <a:pt x="19301" y="15210"/>
                  <a:pt x="19423" y="14997"/>
                </a:cubicBezTo>
                <a:cubicBezTo>
                  <a:pt x="19551" y="14792"/>
                  <a:pt x="19679" y="14544"/>
                  <a:pt x="19971" y="14544"/>
                </a:cubicBezTo>
                <a:cubicBezTo>
                  <a:pt x="20026" y="14544"/>
                  <a:pt x="20086" y="14552"/>
                  <a:pt x="20152" y="14571"/>
                </a:cubicBezTo>
                <a:cubicBezTo>
                  <a:pt x="20578" y="14693"/>
                  <a:pt x="20608" y="15027"/>
                  <a:pt x="20547" y="15392"/>
                </a:cubicBezTo>
                <a:cubicBezTo>
                  <a:pt x="20517" y="15635"/>
                  <a:pt x="20456" y="15878"/>
                  <a:pt x="20365" y="16091"/>
                </a:cubicBezTo>
                <a:cubicBezTo>
                  <a:pt x="19879" y="17520"/>
                  <a:pt x="19362" y="18888"/>
                  <a:pt x="18906" y="20316"/>
                </a:cubicBezTo>
                <a:cubicBezTo>
                  <a:pt x="18237" y="22292"/>
                  <a:pt x="17630" y="24328"/>
                  <a:pt x="17022" y="26335"/>
                </a:cubicBezTo>
                <a:cubicBezTo>
                  <a:pt x="16809" y="26942"/>
                  <a:pt x="16626" y="27611"/>
                  <a:pt x="16414" y="28310"/>
                </a:cubicBezTo>
                <a:cubicBezTo>
                  <a:pt x="16991" y="28310"/>
                  <a:pt x="17174" y="27946"/>
                  <a:pt x="17417" y="27702"/>
                </a:cubicBezTo>
                <a:cubicBezTo>
                  <a:pt x="20973" y="24176"/>
                  <a:pt x="24560" y="20651"/>
                  <a:pt x="28116" y="17094"/>
                </a:cubicBezTo>
                <a:cubicBezTo>
                  <a:pt x="31308" y="13933"/>
                  <a:pt x="34499" y="10742"/>
                  <a:pt x="37691" y="7580"/>
                </a:cubicBezTo>
                <a:cubicBezTo>
                  <a:pt x="37903" y="7337"/>
                  <a:pt x="38147" y="7155"/>
                  <a:pt x="38390" y="6973"/>
                </a:cubicBezTo>
                <a:cubicBezTo>
                  <a:pt x="38500" y="6895"/>
                  <a:pt x="38627" y="6858"/>
                  <a:pt x="38752" y="6858"/>
                </a:cubicBezTo>
                <a:cubicBezTo>
                  <a:pt x="38971" y="6858"/>
                  <a:pt x="39186" y="6972"/>
                  <a:pt x="39302" y="7185"/>
                </a:cubicBezTo>
                <a:cubicBezTo>
                  <a:pt x="39484" y="7398"/>
                  <a:pt x="39454" y="7732"/>
                  <a:pt x="39210" y="7915"/>
                </a:cubicBezTo>
                <a:cubicBezTo>
                  <a:pt x="39058" y="8067"/>
                  <a:pt x="38907" y="8219"/>
                  <a:pt x="38724" y="8371"/>
                </a:cubicBezTo>
                <a:cubicBezTo>
                  <a:pt x="32341" y="14723"/>
                  <a:pt x="25958" y="21046"/>
                  <a:pt x="19575" y="27398"/>
                </a:cubicBezTo>
                <a:cubicBezTo>
                  <a:pt x="19210" y="27763"/>
                  <a:pt x="18876" y="28158"/>
                  <a:pt x="18511" y="28553"/>
                </a:cubicBezTo>
                <a:cubicBezTo>
                  <a:pt x="19575" y="28219"/>
                  <a:pt x="20669" y="27946"/>
                  <a:pt x="21703" y="27520"/>
                </a:cubicBezTo>
                <a:cubicBezTo>
                  <a:pt x="24104" y="26487"/>
                  <a:pt x="26475" y="25423"/>
                  <a:pt x="28846" y="24328"/>
                </a:cubicBezTo>
                <a:cubicBezTo>
                  <a:pt x="30426" y="23599"/>
                  <a:pt x="31976" y="22778"/>
                  <a:pt x="33526" y="22018"/>
                </a:cubicBezTo>
                <a:cubicBezTo>
                  <a:pt x="33587" y="21988"/>
                  <a:pt x="33648" y="21988"/>
                  <a:pt x="33709" y="21958"/>
                </a:cubicBezTo>
                <a:cubicBezTo>
                  <a:pt x="33829" y="21886"/>
                  <a:pt x="33963" y="21852"/>
                  <a:pt x="34096" y="21852"/>
                </a:cubicBezTo>
                <a:cubicBezTo>
                  <a:pt x="34301" y="21852"/>
                  <a:pt x="34504" y="21932"/>
                  <a:pt x="34651" y="22079"/>
                </a:cubicBezTo>
                <a:cubicBezTo>
                  <a:pt x="34833" y="22322"/>
                  <a:pt x="34742" y="22748"/>
                  <a:pt x="34347" y="23052"/>
                </a:cubicBezTo>
                <a:cubicBezTo>
                  <a:pt x="34134" y="23234"/>
                  <a:pt x="33891" y="23386"/>
                  <a:pt x="33648" y="23508"/>
                </a:cubicBezTo>
                <a:cubicBezTo>
                  <a:pt x="32584" y="24055"/>
                  <a:pt x="31490" y="24632"/>
                  <a:pt x="30396" y="25119"/>
                </a:cubicBezTo>
                <a:cubicBezTo>
                  <a:pt x="28207" y="26122"/>
                  <a:pt x="26019" y="27094"/>
                  <a:pt x="23830" y="28037"/>
                </a:cubicBezTo>
                <a:cubicBezTo>
                  <a:pt x="22158" y="28736"/>
                  <a:pt x="20456" y="29344"/>
                  <a:pt x="18785" y="30043"/>
                </a:cubicBezTo>
                <a:cubicBezTo>
                  <a:pt x="17751" y="30408"/>
                  <a:pt x="16718" y="30863"/>
                  <a:pt x="15745" y="31380"/>
                </a:cubicBezTo>
                <a:cubicBezTo>
                  <a:pt x="15107" y="31775"/>
                  <a:pt x="14620" y="32383"/>
                  <a:pt x="14104" y="32900"/>
                </a:cubicBezTo>
                <a:cubicBezTo>
                  <a:pt x="13860" y="33113"/>
                  <a:pt x="13708" y="33386"/>
                  <a:pt x="13496" y="33599"/>
                </a:cubicBezTo>
                <a:cubicBezTo>
                  <a:pt x="11702" y="35484"/>
                  <a:pt x="9848" y="37338"/>
                  <a:pt x="8055" y="39222"/>
                </a:cubicBezTo>
                <a:cubicBezTo>
                  <a:pt x="6596" y="40742"/>
                  <a:pt x="5198" y="42292"/>
                  <a:pt x="3739" y="43842"/>
                </a:cubicBezTo>
                <a:cubicBezTo>
                  <a:pt x="3678" y="43934"/>
                  <a:pt x="3617" y="44025"/>
                  <a:pt x="3556" y="44146"/>
                </a:cubicBezTo>
                <a:lnTo>
                  <a:pt x="12553" y="44146"/>
                </a:lnTo>
                <a:cubicBezTo>
                  <a:pt x="12766" y="43934"/>
                  <a:pt x="13009" y="43751"/>
                  <a:pt x="13253" y="43569"/>
                </a:cubicBezTo>
                <a:cubicBezTo>
                  <a:pt x="17599" y="40803"/>
                  <a:pt x="21915" y="38006"/>
                  <a:pt x="26292" y="35301"/>
                </a:cubicBezTo>
                <a:cubicBezTo>
                  <a:pt x="27539" y="34572"/>
                  <a:pt x="28846" y="33933"/>
                  <a:pt x="30213" y="33356"/>
                </a:cubicBezTo>
                <a:cubicBezTo>
                  <a:pt x="30396" y="33295"/>
                  <a:pt x="30608" y="33234"/>
                  <a:pt x="30821" y="33234"/>
                </a:cubicBezTo>
                <a:cubicBezTo>
                  <a:pt x="30880" y="33225"/>
                  <a:pt x="30937" y="33220"/>
                  <a:pt x="30993" y="33220"/>
                </a:cubicBezTo>
                <a:cubicBezTo>
                  <a:pt x="31286" y="33220"/>
                  <a:pt x="31530" y="33358"/>
                  <a:pt x="31581" y="33690"/>
                </a:cubicBezTo>
                <a:cubicBezTo>
                  <a:pt x="31672" y="34116"/>
                  <a:pt x="31460" y="34298"/>
                  <a:pt x="31095" y="34450"/>
                </a:cubicBezTo>
                <a:cubicBezTo>
                  <a:pt x="30305" y="34754"/>
                  <a:pt x="29514" y="35058"/>
                  <a:pt x="28785" y="35423"/>
                </a:cubicBezTo>
                <a:cubicBezTo>
                  <a:pt x="27295" y="36213"/>
                  <a:pt x="25806" y="37034"/>
                  <a:pt x="24408" y="37915"/>
                </a:cubicBezTo>
                <a:cubicBezTo>
                  <a:pt x="21399" y="39800"/>
                  <a:pt x="18420" y="41775"/>
                  <a:pt x="15411" y="43721"/>
                </a:cubicBezTo>
                <a:cubicBezTo>
                  <a:pt x="15259" y="43842"/>
                  <a:pt x="15107" y="43994"/>
                  <a:pt x="14955" y="44146"/>
                </a:cubicBezTo>
                <a:lnTo>
                  <a:pt x="23739" y="44146"/>
                </a:lnTo>
                <a:cubicBezTo>
                  <a:pt x="24803" y="43356"/>
                  <a:pt x="25836" y="42475"/>
                  <a:pt x="26931" y="41745"/>
                </a:cubicBezTo>
                <a:cubicBezTo>
                  <a:pt x="30365" y="39465"/>
                  <a:pt x="33830" y="37186"/>
                  <a:pt x="37052" y="34663"/>
                </a:cubicBezTo>
                <a:cubicBezTo>
                  <a:pt x="38116" y="33751"/>
                  <a:pt x="39089" y="32748"/>
                  <a:pt x="39940" y="31623"/>
                </a:cubicBezTo>
                <a:cubicBezTo>
                  <a:pt x="40791" y="30529"/>
                  <a:pt x="40426" y="29404"/>
                  <a:pt x="39180" y="28797"/>
                </a:cubicBezTo>
                <a:cubicBezTo>
                  <a:pt x="38785" y="28584"/>
                  <a:pt x="38390" y="28432"/>
                  <a:pt x="37964" y="28341"/>
                </a:cubicBezTo>
                <a:cubicBezTo>
                  <a:pt x="36931" y="28158"/>
                  <a:pt x="35897" y="28006"/>
                  <a:pt x="34864" y="27794"/>
                </a:cubicBezTo>
                <a:cubicBezTo>
                  <a:pt x="34590" y="27733"/>
                  <a:pt x="34378" y="27642"/>
                  <a:pt x="34134" y="27520"/>
                </a:cubicBezTo>
                <a:cubicBezTo>
                  <a:pt x="34803" y="27064"/>
                  <a:pt x="35350" y="26699"/>
                  <a:pt x="35867" y="26335"/>
                </a:cubicBezTo>
                <a:cubicBezTo>
                  <a:pt x="38633" y="24572"/>
                  <a:pt x="41429" y="22839"/>
                  <a:pt x="44165" y="21015"/>
                </a:cubicBezTo>
                <a:cubicBezTo>
                  <a:pt x="45016" y="20468"/>
                  <a:pt x="45776" y="19830"/>
                  <a:pt x="46445" y="19100"/>
                </a:cubicBezTo>
                <a:cubicBezTo>
                  <a:pt x="47326" y="18158"/>
                  <a:pt x="47265" y="17277"/>
                  <a:pt x="46718" y="16608"/>
                </a:cubicBezTo>
                <a:cubicBezTo>
                  <a:pt x="46232" y="15970"/>
                  <a:pt x="45472" y="15787"/>
                  <a:pt x="44712" y="15757"/>
                </a:cubicBezTo>
                <a:cubicBezTo>
                  <a:pt x="44366" y="15741"/>
                  <a:pt x="44019" y="15734"/>
                  <a:pt x="43672" y="15734"/>
                </a:cubicBezTo>
                <a:cubicBezTo>
                  <a:pt x="41975" y="15734"/>
                  <a:pt x="40268" y="15915"/>
                  <a:pt x="38603" y="16243"/>
                </a:cubicBezTo>
                <a:cubicBezTo>
                  <a:pt x="38420" y="16258"/>
                  <a:pt x="38238" y="16266"/>
                  <a:pt x="38055" y="16266"/>
                </a:cubicBezTo>
                <a:cubicBezTo>
                  <a:pt x="37873" y="16266"/>
                  <a:pt x="37691" y="16258"/>
                  <a:pt x="37508" y="16243"/>
                </a:cubicBezTo>
                <a:cubicBezTo>
                  <a:pt x="37691" y="15909"/>
                  <a:pt x="37751" y="15726"/>
                  <a:pt x="37873" y="15544"/>
                </a:cubicBezTo>
                <a:cubicBezTo>
                  <a:pt x="39514" y="12930"/>
                  <a:pt x="41186" y="10316"/>
                  <a:pt x="42797" y="7702"/>
                </a:cubicBezTo>
                <a:cubicBezTo>
                  <a:pt x="43800" y="6213"/>
                  <a:pt x="44469" y="4571"/>
                  <a:pt x="44834" y="2839"/>
                </a:cubicBezTo>
                <a:cubicBezTo>
                  <a:pt x="45156" y="1360"/>
                  <a:pt x="44005" y="0"/>
                  <a:pt x="42578" y="0"/>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019" name="Google Shape;1019;p22"/>
          <p:cNvSpPr/>
          <p:nvPr/>
        </p:nvSpPr>
        <p:spPr>
          <a:xfrm flipH="1">
            <a:off x="10848928" y="5709434"/>
            <a:ext cx="1257348" cy="1242967"/>
          </a:xfrm>
          <a:custGeom>
            <a:avLst/>
            <a:gdLst/>
            <a:ahLst/>
            <a:cxnLst/>
            <a:rect l="l" t="t" r="r" b="b"/>
            <a:pathLst>
              <a:path w="37814" h="37289" extrusionOk="0">
                <a:moveTo>
                  <a:pt x="37071" y="0"/>
                </a:moveTo>
                <a:cubicBezTo>
                  <a:pt x="36952" y="0"/>
                  <a:pt x="36829" y="37"/>
                  <a:pt x="36719" y="115"/>
                </a:cubicBezTo>
                <a:cubicBezTo>
                  <a:pt x="36445" y="297"/>
                  <a:pt x="36232" y="479"/>
                  <a:pt x="36020" y="722"/>
                </a:cubicBezTo>
                <a:cubicBezTo>
                  <a:pt x="32828" y="3884"/>
                  <a:pt x="29637" y="7045"/>
                  <a:pt x="26445" y="10236"/>
                </a:cubicBezTo>
                <a:cubicBezTo>
                  <a:pt x="22858" y="13762"/>
                  <a:pt x="19302" y="17288"/>
                  <a:pt x="15715" y="20844"/>
                </a:cubicBezTo>
                <a:cubicBezTo>
                  <a:pt x="15481" y="21049"/>
                  <a:pt x="15303" y="21424"/>
                  <a:pt x="14801" y="21424"/>
                </a:cubicBezTo>
                <a:cubicBezTo>
                  <a:pt x="14782" y="21424"/>
                  <a:pt x="14763" y="21423"/>
                  <a:pt x="14743" y="21422"/>
                </a:cubicBezTo>
                <a:cubicBezTo>
                  <a:pt x="14955" y="20723"/>
                  <a:pt x="15138" y="20084"/>
                  <a:pt x="15351" y="19446"/>
                </a:cubicBezTo>
                <a:cubicBezTo>
                  <a:pt x="15959" y="17440"/>
                  <a:pt x="16566" y="15434"/>
                  <a:pt x="17205" y="13428"/>
                </a:cubicBezTo>
                <a:cubicBezTo>
                  <a:pt x="17661" y="12030"/>
                  <a:pt x="18177" y="10631"/>
                  <a:pt x="18664" y="9233"/>
                </a:cubicBezTo>
                <a:cubicBezTo>
                  <a:pt x="18755" y="8990"/>
                  <a:pt x="18816" y="8747"/>
                  <a:pt x="18876" y="8534"/>
                </a:cubicBezTo>
                <a:cubicBezTo>
                  <a:pt x="18937" y="8169"/>
                  <a:pt x="18876" y="7805"/>
                  <a:pt x="18481" y="7683"/>
                </a:cubicBezTo>
                <a:cubicBezTo>
                  <a:pt x="18428" y="7671"/>
                  <a:pt x="18379" y="7665"/>
                  <a:pt x="18334" y="7665"/>
                </a:cubicBezTo>
                <a:cubicBezTo>
                  <a:pt x="18038" y="7665"/>
                  <a:pt x="17883" y="7902"/>
                  <a:pt x="17752" y="8139"/>
                </a:cubicBezTo>
                <a:cubicBezTo>
                  <a:pt x="17600" y="8352"/>
                  <a:pt x="17509" y="8565"/>
                  <a:pt x="17448" y="8808"/>
                </a:cubicBezTo>
                <a:cubicBezTo>
                  <a:pt x="16414" y="11878"/>
                  <a:pt x="15381" y="14948"/>
                  <a:pt x="14378" y="18048"/>
                </a:cubicBezTo>
                <a:cubicBezTo>
                  <a:pt x="13770" y="19902"/>
                  <a:pt x="13253" y="21756"/>
                  <a:pt x="12706" y="23610"/>
                </a:cubicBezTo>
                <a:cubicBezTo>
                  <a:pt x="12615" y="23854"/>
                  <a:pt x="12493" y="24066"/>
                  <a:pt x="12311" y="24249"/>
                </a:cubicBezTo>
                <a:cubicBezTo>
                  <a:pt x="10518" y="26164"/>
                  <a:pt x="8694" y="28109"/>
                  <a:pt x="6901" y="29963"/>
                </a:cubicBezTo>
                <a:cubicBezTo>
                  <a:pt x="5107" y="31848"/>
                  <a:pt x="3253" y="33702"/>
                  <a:pt x="1460" y="35586"/>
                </a:cubicBezTo>
                <a:cubicBezTo>
                  <a:pt x="943" y="36133"/>
                  <a:pt x="487" y="36711"/>
                  <a:pt x="1" y="37288"/>
                </a:cubicBezTo>
                <a:lnTo>
                  <a:pt x="1885" y="37288"/>
                </a:lnTo>
                <a:cubicBezTo>
                  <a:pt x="1946" y="37167"/>
                  <a:pt x="2007" y="37076"/>
                  <a:pt x="2098" y="36954"/>
                </a:cubicBezTo>
                <a:cubicBezTo>
                  <a:pt x="3527" y="35434"/>
                  <a:pt x="4925" y="33884"/>
                  <a:pt x="6384" y="32364"/>
                </a:cubicBezTo>
                <a:cubicBezTo>
                  <a:pt x="8208" y="30480"/>
                  <a:pt x="10031" y="28626"/>
                  <a:pt x="11825" y="26771"/>
                </a:cubicBezTo>
                <a:cubicBezTo>
                  <a:pt x="12037" y="26528"/>
                  <a:pt x="12220" y="26285"/>
                  <a:pt x="12433" y="26072"/>
                </a:cubicBezTo>
                <a:cubicBezTo>
                  <a:pt x="12949" y="25525"/>
                  <a:pt x="13436" y="24887"/>
                  <a:pt x="14044" y="24553"/>
                </a:cubicBezTo>
                <a:cubicBezTo>
                  <a:pt x="15047" y="24036"/>
                  <a:pt x="16080" y="23580"/>
                  <a:pt x="17114" y="23185"/>
                </a:cubicBezTo>
                <a:cubicBezTo>
                  <a:pt x="18785" y="22516"/>
                  <a:pt x="20487" y="21908"/>
                  <a:pt x="22159" y="21209"/>
                </a:cubicBezTo>
                <a:cubicBezTo>
                  <a:pt x="24348" y="20267"/>
                  <a:pt x="26536" y="19264"/>
                  <a:pt x="28725" y="18291"/>
                </a:cubicBezTo>
                <a:cubicBezTo>
                  <a:pt x="29819" y="17774"/>
                  <a:pt x="30913" y="17227"/>
                  <a:pt x="31977" y="16680"/>
                </a:cubicBezTo>
                <a:cubicBezTo>
                  <a:pt x="32220" y="16559"/>
                  <a:pt x="32463" y="16407"/>
                  <a:pt x="32676" y="16224"/>
                </a:cubicBezTo>
                <a:cubicBezTo>
                  <a:pt x="33041" y="15920"/>
                  <a:pt x="33162" y="15495"/>
                  <a:pt x="32980" y="15252"/>
                </a:cubicBezTo>
                <a:cubicBezTo>
                  <a:pt x="32830" y="15083"/>
                  <a:pt x="32623" y="14995"/>
                  <a:pt x="32415" y="14995"/>
                </a:cubicBezTo>
                <a:cubicBezTo>
                  <a:pt x="32285" y="14995"/>
                  <a:pt x="32155" y="15030"/>
                  <a:pt x="32038" y="15100"/>
                </a:cubicBezTo>
                <a:cubicBezTo>
                  <a:pt x="31977" y="15130"/>
                  <a:pt x="31916" y="15160"/>
                  <a:pt x="31855" y="15191"/>
                </a:cubicBezTo>
                <a:cubicBezTo>
                  <a:pt x="30305" y="15981"/>
                  <a:pt x="28755" y="16771"/>
                  <a:pt x="27175" y="17501"/>
                </a:cubicBezTo>
                <a:cubicBezTo>
                  <a:pt x="24804" y="18595"/>
                  <a:pt x="22433" y="19659"/>
                  <a:pt x="20032" y="20662"/>
                </a:cubicBezTo>
                <a:cubicBezTo>
                  <a:pt x="18998" y="21088"/>
                  <a:pt x="17904" y="21361"/>
                  <a:pt x="16840" y="21726"/>
                </a:cubicBezTo>
                <a:lnTo>
                  <a:pt x="16810" y="21787"/>
                </a:lnTo>
                <a:lnTo>
                  <a:pt x="16810" y="21787"/>
                </a:lnTo>
                <a:lnTo>
                  <a:pt x="16840" y="21695"/>
                </a:lnTo>
                <a:cubicBezTo>
                  <a:pt x="17174" y="21300"/>
                  <a:pt x="17509" y="20905"/>
                  <a:pt x="17904" y="20540"/>
                </a:cubicBezTo>
                <a:cubicBezTo>
                  <a:pt x="24287" y="14188"/>
                  <a:pt x="30670" y="7865"/>
                  <a:pt x="37053" y="1513"/>
                </a:cubicBezTo>
                <a:cubicBezTo>
                  <a:pt x="37205" y="1361"/>
                  <a:pt x="37357" y="1209"/>
                  <a:pt x="37509" y="1057"/>
                </a:cubicBezTo>
                <a:cubicBezTo>
                  <a:pt x="37752" y="874"/>
                  <a:pt x="37813" y="540"/>
                  <a:pt x="37600" y="327"/>
                </a:cubicBezTo>
                <a:cubicBezTo>
                  <a:pt x="37484" y="114"/>
                  <a:pt x="37282" y="0"/>
                  <a:pt x="3707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020" name="Google Shape;1020;p22"/>
          <p:cNvSpPr/>
          <p:nvPr/>
        </p:nvSpPr>
        <p:spPr>
          <a:xfrm flipH="1">
            <a:off x="11914220" y="6272901"/>
            <a:ext cx="247619" cy="679500"/>
          </a:xfrm>
          <a:custGeom>
            <a:avLst/>
            <a:gdLst/>
            <a:ahLst/>
            <a:cxnLst/>
            <a:rect l="l" t="t" r="r" b="b"/>
            <a:pathLst>
              <a:path w="7447" h="20385" extrusionOk="0">
                <a:moveTo>
                  <a:pt x="6700" y="0"/>
                </a:moveTo>
                <a:cubicBezTo>
                  <a:pt x="6386" y="0"/>
                  <a:pt x="6218" y="223"/>
                  <a:pt x="6140" y="536"/>
                </a:cubicBezTo>
                <a:cubicBezTo>
                  <a:pt x="6110" y="688"/>
                  <a:pt x="6049" y="840"/>
                  <a:pt x="5988" y="962"/>
                </a:cubicBezTo>
                <a:cubicBezTo>
                  <a:pt x="4985" y="4062"/>
                  <a:pt x="3982" y="7132"/>
                  <a:pt x="2948" y="10232"/>
                </a:cubicBezTo>
                <a:cubicBezTo>
                  <a:pt x="2158" y="12573"/>
                  <a:pt x="1307" y="14883"/>
                  <a:pt x="486" y="17193"/>
                </a:cubicBezTo>
                <a:cubicBezTo>
                  <a:pt x="395" y="17436"/>
                  <a:pt x="395" y="17801"/>
                  <a:pt x="0" y="17801"/>
                </a:cubicBezTo>
                <a:lnTo>
                  <a:pt x="0" y="20384"/>
                </a:lnTo>
                <a:lnTo>
                  <a:pt x="942" y="20384"/>
                </a:lnTo>
                <a:cubicBezTo>
                  <a:pt x="1033" y="20020"/>
                  <a:pt x="1094" y="19655"/>
                  <a:pt x="1216" y="19321"/>
                </a:cubicBezTo>
                <a:cubicBezTo>
                  <a:pt x="2948" y="14244"/>
                  <a:pt x="4711" y="9138"/>
                  <a:pt x="6444" y="4062"/>
                </a:cubicBezTo>
                <a:cubicBezTo>
                  <a:pt x="6778" y="2998"/>
                  <a:pt x="7052" y="1934"/>
                  <a:pt x="7325" y="840"/>
                </a:cubicBezTo>
                <a:cubicBezTo>
                  <a:pt x="7447" y="384"/>
                  <a:pt x="7295" y="80"/>
                  <a:pt x="6869" y="19"/>
                </a:cubicBezTo>
                <a:cubicBezTo>
                  <a:pt x="6809" y="6"/>
                  <a:pt x="6752" y="0"/>
                  <a:pt x="670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021" name="Google Shape;1021;p22"/>
          <p:cNvSpPr/>
          <p:nvPr/>
        </p:nvSpPr>
        <p:spPr>
          <a:xfrm flipH="1">
            <a:off x="11109715" y="6587434"/>
            <a:ext cx="634726" cy="364967"/>
          </a:xfrm>
          <a:custGeom>
            <a:avLst/>
            <a:gdLst/>
            <a:ahLst/>
            <a:cxnLst/>
            <a:rect l="l" t="t" r="r" b="b"/>
            <a:pathLst>
              <a:path w="19089" h="10949" extrusionOk="0">
                <a:moveTo>
                  <a:pt x="18399" y="1"/>
                </a:moveTo>
                <a:cubicBezTo>
                  <a:pt x="18357" y="1"/>
                  <a:pt x="18313" y="2"/>
                  <a:pt x="18268" y="6"/>
                </a:cubicBezTo>
                <a:cubicBezTo>
                  <a:pt x="18055" y="36"/>
                  <a:pt x="17843" y="67"/>
                  <a:pt x="17660" y="158"/>
                </a:cubicBezTo>
                <a:cubicBezTo>
                  <a:pt x="16293" y="735"/>
                  <a:pt x="14986" y="1374"/>
                  <a:pt x="13709" y="2103"/>
                </a:cubicBezTo>
                <a:cubicBezTo>
                  <a:pt x="9362" y="4808"/>
                  <a:pt x="5016" y="7605"/>
                  <a:pt x="700" y="10371"/>
                </a:cubicBezTo>
                <a:cubicBezTo>
                  <a:pt x="456" y="10553"/>
                  <a:pt x="213" y="10736"/>
                  <a:pt x="0" y="10948"/>
                </a:cubicBezTo>
                <a:lnTo>
                  <a:pt x="2402" y="10948"/>
                </a:lnTo>
                <a:cubicBezTo>
                  <a:pt x="2554" y="10796"/>
                  <a:pt x="2706" y="10644"/>
                  <a:pt x="2858" y="10523"/>
                </a:cubicBezTo>
                <a:cubicBezTo>
                  <a:pt x="5867" y="8577"/>
                  <a:pt x="8846" y="6602"/>
                  <a:pt x="11855" y="4717"/>
                </a:cubicBezTo>
                <a:cubicBezTo>
                  <a:pt x="13253" y="3805"/>
                  <a:pt x="14742" y="3015"/>
                  <a:pt x="16232" y="2225"/>
                </a:cubicBezTo>
                <a:cubicBezTo>
                  <a:pt x="16961" y="1860"/>
                  <a:pt x="17752" y="1526"/>
                  <a:pt x="18511" y="1252"/>
                </a:cubicBezTo>
                <a:cubicBezTo>
                  <a:pt x="18876" y="1100"/>
                  <a:pt x="19089" y="918"/>
                  <a:pt x="19028" y="492"/>
                </a:cubicBezTo>
                <a:cubicBezTo>
                  <a:pt x="18974" y="115"/>
                  <a:pt x="18729" y="1"/>
                  <a:pt x="1839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022" name="Google Shape;1022;p22"/>
          <p:cNvSpPr/>
          <p:nvPr/>
        </p:nvSpPr>
        <p:spPr>
          <a:xfrm>
            <a:off x="541956" y="2256033"/>
            <a:ext cx="259756" cy="328067"/>
          </a:xfrm>
          <a:custGeom>
            <a:avLst/>
            <a:gdLst/>
            <a:ahLst/>
            <a:cxnLst/>
            <a:rect l="l" t="t" r="r" b="b"/>
            <a:pathLst>
              <a:path w="7812" h="9842" extrusionOk="0">
                <a:moveTo>
                  <a:pt x="3305" y="1"/>
                </a:moveTo>
                <a:cubicBezTo>
                  <a:pt x="3257" y="1"/>
                  <a:pt x="3210" y="4"/>
                  <a:pt x="3161" y="11"/>
                </a:cubicBezTo>
                <a:cubicBezTo>
                  <a:pt x="2736" y="42"/>
                  <a:pt x="2554" y="406"/>
                  <a:pt x="2402" y="741"/>
                </a:cubicBezTo>
                <a:cubicBezTo>
                  <a:pt x="2371" y="893"/>
                  <a:pt x="2341" y="1045"/>
                  <a:pt x="2310" y="1197"/>
                </a:cubicBezTo>
                <a:cubicBezTo>
                  <a:pt x="2250" y="2048"/>
                  <a:pt x="2158" y="2929"/>
                  <a:pt x="2158" y="3780"/>
                </a:cubicBezTo>
                <a:cubicBezTo>
                  <a:pt x="2189" y="4145"/>
                  <a:pt x="1915" y="4510"/>
                  <a:pt x="1550" y="4601"/>
                </a:cubicBezTo>
                <a:cubicBezTo>
                  <a:pt x="1277" y="4662"/>
                  <a:pt x="1034" y="4783"/>
                  <a:pt x="791" y="4935"/>
                </a:cubicBezTo>
                <a:cubicBezTo>
                  <a:pt x="0" y="5513"/>
                  <a:pt x="61" y="6242"/>
                  <a:pt x="882" y="6698"/>
                </a:cubicBezTo>
                <a:cubicBezTo>
                  <a:pt x="1216" y="6881"/>
                  <a:pt x="1581" y="7033"/>
                  <a:pt x="1946" y="7215"/>
                </a:cubicBezTo>
                <a:lnTo>
                  <a:pt x="1946" y="8978"/>
                </a:lnTo>
                <a:cubicBezTo>
                  <a:pt x="1915" y="9312"/>
                  <a:pt x="2128" y="9647"/>
                  <a:pt x="2462" y="9768"/>
                </a:cubicBezTo>
                <a:cubicBezTo>
                  <a:pt x="2571" y="9818"/>
                  <a:pt x="2687" y="9841"/>
                  <a:pt x="2800" y="9841"/>
                </a:cubicBezTo>
                <a:cubicBezTo>
                  <a:pt x="3035" y="9841"/>
                  <a:pt x="3261" y="9740"/>
                  <a:pt x="3405" y="9555"/>
                </a:cubicBezTo>
                <a:cubicBezTo>
                  <a:pt x="3739" y="9191"/>
                  <a:pt x="4043" y="8796"/>
                  <a:pt x="4468" y="8248"/>
                </a:cubicBezTo>
                <a:cubicBezTo>
                  <a:pt x="4985" y="8552"/>
                  <a:pt x="5411" y="8826"/>
                  <a:pt x="5988" y="9130"/>
                </a:cubicBezTo>
                <a:cubicBezTo>
                  <a:pt x="6315" y="9330"/>
                  <a:pt x="6654" y="9443"/>
                  <a:pt x="6924" y="9443"/>
                </a:cubicBezTo>
                <a:cubicBezTo>
                  <a:pt x="7107" y="9443"/>
                  <a:pt x="7258" y="9392"/>
                  <a:pt x="7356" y="9282"/>
                </a:cubicBezTo>
                <a:cubicBezTo>
                  <a:pt x="7690" y="8887"/>
                  <a:pt x="7569" y="8431"/>
                  <a:pt x="7447" y="7975"/>
                </a:cubicBezTo>
                <a:cubicBezTo>
                  <a:pt x="7417" y="7884"/>
                  <a:pt x="7356" y="7792"/>
                  <a:pt x="7326" y="7701"/>
                </a:cubicBezTo>
                <a:cubicBezTo>
                  <a:pt x="7082" y="7154"/>
                  <a:pt x="6839" y="6577"/>
                  <a:pt x="6566" y="6030"/>
                </a:cubicBezTo>
                <a:cubicBezTo>
                  <a:pt x="6383" y="5695"/>
                  <a:pt x="6414" y="5270"/>
                  <a:pt x="6687" y="4996"/>
                </a:cubicBezTo>
                <a:cubicBezTo>
                  <a:pt x="6991" y="4631"/>
                  <a:pt x="7234" y="4206"/>
                  <a:pt x="7538" y="3780"/>
                </a:cubicBezTo>
                <a:cubicBezTo>
                  <a:pt x="7812" y="3446"/>
                  <a:pt x="7751" y="2960"/>
                  <a:pt x="7417" y="2716"/>
                </a:cubicBezTo>
                <a:cubicBezTo>
                  <a:pt x="7227" y="2489"/>
                  <a:pt x="6967" y="2368"/>
                  <a:pt x="6702" y="2368"/>
                </a:cubicBezTo>
                <a:cubicBezTo>
                  <a:pt x="6542" y="2368"/>
                  <a:pt x="6380" y="2412"/>
                  <a:pt x="6231" y="2504"/>
                </a:cubicBezTo>
                <a:cubicBezTo>
                  <a:pt x="5944" y="2672"/>
                  <a:pt x="5718" y="2750"/>
                  <a:pt x="5536" y="2750"/>
                </a:cubicBezTo>
                <a:cubicBezTo>
                  <a:pt x="5161" y="2750"/>
                  <a:pt x="4977" y="2418"/>
                  <a:pt x="4833" y="1865"/>
                </a:cubicBezTo>
                <a:cubicBezTo>
                  <a:pt x="4651" y="1409"/>
                  <a:pt x="4438" y="953"/>
                  <a:pt x="4164" y="558"/>
                </a:cubicBezTo>
                <a:cubicBezTo>
                  <a:pt x="4003" y="208"/>
                  <a:pt x="3674" y="1"/>
                  <a:pt x="3305" y="1"/>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023" name="Google Shape;1023;p22"/>
          <p:cNvSpPr/>
          <p:nvPr/>
        </p:nvSpPr>
        <p:spPr>
          <a:xfrm>
            <a:off x="3943321" y="6179617"/>
            <a:ext cx="80899" cy="74000"/>
          </a:xfrm>
          <a:custGeom>
            <a:avLst/>
            <a:gdLst/>
            <a:ahLst/>
            <a:cxnLst/>
            <a:rect l="l" t="t" r="r" b="b"/>
            <a:pathLst>
              <a:path w="2433" h="2220" extrusionOk="0">
                <a:moveTo>
                  <a:pt x="1520" y="0"/>
                </a:moveTo>
                <a:cubicBezTo>
                  <a:pt x="669" y="61"/>
                  <a:pt x="1" y="608"/>
                  <a:pt x="1" y="1216"/>
                </a:cubicBezTo>
                <a:cubicBezTo>
                  <a:pt x="31" y="1854"/>
                  <a:pt x="335" y="2219"/>
                  <a:pt x="1034" y="2219"/>
                </a:cubicBezTo>
                <a:cubicBezTo>
                  <a:pt x="1764" y="2189"/>
                  <a:pt x="2372" y="1611"/>
                  <a:pt x="2432" y="882"/>
                </a:cubicBezTo>
                <a:cubicBezTo>
                  <a:pt x="2372" y="426"/>
                  <a:pt x="2007" y="61"/>
                  <a:pt x="1520" y="0"/>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024" name="Google Shape;1024;p22"/>
          <p:cNvSpPr/>
          <p:nvPr/>
        </p:nvSpPr>
        <p:spPr>
          <a:xfrm>
            <a:off x="8348696" y="6468985"/>
            <a:ext cx="90010" cy="70033"/>
          </a:xfrm>
          <a:custGeom>
            <a:avLst/>
            <a:gdLst/>
            <a:ahLst/>
            <a:cxnLst/>
            <a:rect l="l" t="t" r="r" b="b"/>
            <a:pathLst>
              <a:path w="2707" h="2101" extrusionOk="0">
                <a:moveTo>
                  <a:pt x="1678" y="0"/>
                </a:moveTo>
                <a:cubicBezTo>
                  <a:pt x="1174" y="0"/>
                  <a:pt x="704" y="184"/>
                  <a:pt x="366" y="551"/>
                </a:cubicBezTo>
                <a:cubicBezTo>
                  <a:pt x="62" y="794"/>
                  <a:pt x="1" y="1219"/>
                  <a:pt x="214" y="1554"/>
                </a:cubicBezTo>
                <a:cubicBezTo>
                  <a:pt x="426" y="1766"/>
                  <a:pt x="700" y="1979"/>
                  <a:pt x="974" y="2101"/>
                </a:cubicBezTo>
                <a:cubicBezTo>
                  <a:pt x="1399" y="2010"/>
                  <a:pt x="1794" y="1858"/>
                  <a:pt x="2189" y="1675"/>
                </a:cubicBezTo>
                <a:cubicBezTo>
                  <a:pt x="2524" y="1523"/>
                  <a:pt x="2706" y="1128"/>
                  <a:pt x="2615" y="763"/>
                </a:cubicBezTo>
                <a:cubicBezTo>
                  <a:pt x="2554" y="338"/>
                  <a:pt x="2220" y="4"/>
                  <a:pt x="1794" y="4"/>
                </a:cubicBezTo>
                <a:cubicBezTo>
                  <a:pt x="1755" y="1"/>
                  <a:pt x="1716" y="0"/>
                  <a:pt x="1678" y="0"/>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025" name="Google Shape;1025;p22"/>
          <p:cNvSpPr/>
          <p:nvPr/>
        </p:nvSpPr>
        <p:spPr>
          <a:xfrm>
            <a:off x="8526588" y="6487251"/>
            <a:ext cx="82894" cy="64933"/>
          </a:xfrm>
          <a:custGeom>
            <a:avLst/>
            <a:gdLst/>
            <a:ahLst/>
            <a:cxnLst/>
            <a:rect l="l" t="t" r="r" b="b"/>
            <a:pathLst>
              <a:path w="2493" h="1948" extrusionOk="0">
                <a:moveTo>
                  <a:pt x="1319" y="0"/>
                </a:moveTo>
                <a:cubicBezTo>
                  <a:pt x="1295" y="0"/>
                  <a:pt x="1271" y="1"/>
                  <a:pt x="1247" y="3"/>
                </a:cubicBezTo>
                <a:cubicBezTo>
                  <a:pt x="608" y="3"/>
                  <a:pt x="92" y="459"/>
                  <a:pt x="31" y="1066"/>
                </a:cubicBezTo>
                <a:cubicBezTo>
                  <a:pt x="1" y="1583"/>
                  <a:pt x="426" y="1857"/>
                  <a:pt x="1277" y="1948"/>
                </a:cubicBezTo>
                <a:cubicBezTo>
                  <a:pt x="1581" y="1857"/>
                  <a:pt x="1885" y="1735"/>
                  <a:pt x="2159" y="1553"/>
                </a:cubicBezTo>
                <a:cubicBezTo>
                  <a:pt x="2432" y="1310"/>
                  <a:pt x="2493" y="914"/>
                  <a:pt x="2280" y="611"/>
                </a:cubicBezTo>
                <a:cubicBezTo>
                  <a:pt x="2108" y="238"/>
                  <a:pt x="1719" y="0"/>
                  <a:pt x="1319" y="0"/>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026" name="Google Shape;1026;p22"/>
          <p:cNvSpPr/>
          <p:nvPr/>
        </p:nvSpPr>
        <p:spPr>
          <a:xfrm>
            <a:off x="8484126" y="6316084"/>
            <a:ext cx="65737" cy="63867"/>
          </a:xfrm>
          <a:custGeom>
            <a:avLst/>
            <a:gdLst/>
            <a:ahLst/>
            <a:cxnLst/>
            <a:rect l="l" t="t" r="r" b="b"/>
            <a:pathLst>
              <a:path w="1977" h="1916" extrusionOk="0">
                <a:moveTo>
                  <a:pt x="852" y="1"/>
                </a:moveTo>
                <a:cubicBezTo>
                  <a:pt x="366" y="62"/>
                  <a:pt x="31" y="457"/>
                  <a:pt x="1" y="943"/>
                </a:cubicBezTo>
                <a:cubicBezTo>
                  <a:pt x="62" y="1460"/>
                  <a:pt x="487" y="1885"/>
                  <a:pt x="1034" y="1916"/>
                </a:cubicBezTo>
                <a:cubicBezTo>
                  <a:pt x="1521" y="1885"/>
                  <a:pt x="1885" y="1521"/>
                  <a:pt x="1977" y="1034"/>
                </a:cubicBezTo>
                <a:cubicBezTo>
                  <a:pt x="1855" y="487"/>
                  <a:pt x="1399" y="62"/>
                  <a:pt x="852" y="1"/>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nvGrpSpPr>
          <p:cNvPr id="1027" name="Google Shape;1027;p22"/>
          <p:cNvGrpSpPr/>
          <p:nvPr/>
        </p:nvGrpSpPr>
        <p:grpSpPr>
          <a:xfrm>
            <a:off x="673463" y="320934"/>
            <a:ext cx="217328" cy="308967"/>
            <a:chOff x="1164425" y="1389925"/>
            <a:chExt cx="163400" cy="231725"/>
          </a:xfrm>
        </p:grpSpPr>
        <p:sp>
          <p:nvSpPr>
            <p:cNvPr id="1028" name="Google Shape;1028;p22"/>
            <p:cNvSpPr/>
            <p:nvPr/>
          </p:nvSpPr>
          <p:spPr>
            <a:xfrm>
              <a:off x="1239650" y="1389925"/>
              <a:ext cx="36500" cy="90650"/>
            </a:xfrm>
            <a:custGeom>
              <a:avLst/>
              <a:gdLst/>
              <a:ahLst/>
              <a:cxnLst/>
              <a:rect l="l" t="t" r="r" b="b"/>
              <a:pathLst>
                <a:path w="1460" h="3626" extrusionOk="0">
                  <a:moveTo>
                    <a:pt x="959" y="1"/>
                  </a:moveTo>
                  <a:cubicBezTo>
                    <a:pt x="608" y="1"/>
                    <a:pt x="446" y="281"/>
                    <a:pt x="335" y="586"/>
                  </a:cubicBezTo>
                  <a:cubicBezTo>
                    <a:pt x="304" y="677"/>
                    <a:pt x="274" y="769"/>
                    <a:pt x="244" y="860"/>
                  </a:cubicBezTo>
                  <a:cubicBezTo>
                    <a:pt x="153" y="1620"/>
                    <a:pt x="31" y="2380"/>
                    <a:pt x="1" y="3139"/>
                  </a:cubicBezTo>
                  <a:cubicBezTo>
                    <a:pt x="31" y="3352"/>
                    <a:pt x="153" y="3504"/>
                    <a:pt x="335" y="3595"/>
                  </a:cubicBezTo>
                  <a:cubicBezTo>
                    <a:pt x="396" y="3616"/>
                    <a:pt x="460" y="3626"/>
                    <a:pt x="525" y="3626"/>
                  </a:cubicBezTo>
                  <a:cubicBezTo>
                    <a:pt x="656" y="3626"/>
                    <a:pt x="791" y="3585"/>
                    <a:pt x="912" y="3504"/>
                  </a:cubicBezTo>
                  <a:cubicBezTo>
                    <a:pt x="1064" y="3352"/>
                    <a:pt x="1186" y="3139"/>
                    <a:pt x="1216" y="2957"/>
                  </a:cubicBezTo>
                  <a:cubicBezTo>
                    <a:pt x="1308" y="2319"/>
                    <a:pt x="1368" y="1680"/>
                    <a:pt x="1460" y="1072"/>
                  </a:cubicBezTo>
                  <a:lnTo>
                    <a:pt x="1429" y="738"/>
                  </a:lnTo>
                  <a:cubicBezTo>
                    <a:pt x="1429" y="434"/>
                    <a:pt x="1460" y="100"/>
                    <a:pt x="1064" y="9"/>
                  </a:cubicBezTo>
                  <a:cubicBezTo>
                    <a:pt x="1027" y="3"/>
                    <a:pt x="992" y="1"/>
                    <a:pt x="95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029" name="Google Shape;1029;p22"/>
            <p:cNvSpPr/>
            <p:nvPr/>
          </p:nvSpPr>
          <p:spPr>
            <a:xfrm>
              <a:off x="1164425" y="1496525"/>
              <a:ext cx="66900" cy="31650"/>
            </a:xfrm>
            <a:custGeom>
              <a:avLst/>
              <a:gdLst/>
              <a:ahLst/>
              <a:cxnLst/>
              <a:rect l="l" t="t" r="r" b="b"/>
              <a:pathLst>
                <a:path w="2676" h="1266" extrusionOk="0">
                  <a:moveTo>
                    <a:pt x="456" y="0"/>
                  </a:moveTo>
                  <a:cubicBezTo>
                    <a:pt x="304" y="0"/>
                    <a:pt x="31" y="304"/>
                    <a:pt x="31" y="456"/>
                  </a:cubicBezTo>
                  <a:cubicBezTo>
                    <a:pt x="0" y="638"/>
                    <a:pt x="213" y="1003"/>
                    <a:pt x="365" y="1003"/>
                  </a:cubicBezTo>
                  <a:cubicBezTo>
                    <a:pt x="838" y="1089"/>
                    <a:pt x="1325" y="1266"/>
                    <a:pt x="1839" y="1266"/>
                  </a:cubicBezTo>
                  <a:cubicBezTo>
                    <a:pt x="2052" y="1266"/>
                    <a:pt x="2270" y="1235"/>
                    <a:pt x="2493" y="1155"/>
                  </a:cubicBezTo>
                  <a:cubicBezTo>
                    <a:pt x="2645" y="760"/>
                    <a:pt x="2675" y="365"/>
                    <a:pt x="2280" y="243"/>
                  </a:cubicBezTo>
                  <a:cubicBezTo>
                    <a:pt x="1672" y="91"/>
                    <a:pt x="1064" y="0"/>
                    <a:pt x="4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030" name="Google Shape;1030;p22"/>
            <p:cNvSpPr/>
            <p:nvPr/>
          </p:nvSpPr>
          <p:spPr>
            <a:xfrm>
              <a:off x="1222175" y="1561550"/>
              <a:ext cx="36500" cy="60100"/>
            </a:xfrm>
            <a:custGeom>
              <a:avLst/>
              <a:gdLst/>
              <a:ahLst/>
              <a:cxnLst/>
              <a:rect l="l" t="t" r="r" b="b"/>
              <a:pathLst>
                <a:path w="1460" h="2404" extrusionOk="0">
                  <a:moveTo>
                    <a:pt x="751" y="1"/>
                  </a:moveTo>
                  <a:cubicBezTo>
                    <a:pt x="470" y="1"/>
                    <a:pt x="317" y="241"/>
                    <a:pt x="244" y="560"/>
                  </a:cubicBezTo>
                  <a:cubicBezTo>
                    <a:pt x="122" y="925"/>
                    <a:pt x="61" y="1320"/>
                    <a:pt x="0" y="1715"/>
                  </a:cubicBezTo>
                  <a:cubicBezTo>
                    <a:pt x="31" y="1989"/>
                    <a:pt x="183" y="2202"/>
                    <a:pt x="396" y="2354"/>
                  </a:cubicBezTo>
                  <a:cubicBezTo>
                    <a:pt x="464" y="2388"/>
                    <a:pt x="536" y="2403"/>
                    <a:pt x="606" y="2403"/>
                  </a:cubicBezTo>
                  <a:cubicBezTo>
                    <a:pt x="848" y="2403"/>
                    <a:pt x="1078" y="2217"/>
                    <a:pt x="1125" y="1958"/>
                  </a:cubicBezTo>
                  <a:cubicBezTo>
                    <a:pt x="1247" y="1563"/>
                    <a:pt x="1338" y="1138"/>
                    <a:pt x="1459" y="591"/>
                  </a:cubicBezTo>
                  <a:cubicBezTo>
                    <a:pt x="1338" y="408"/>
                    <a:pt x="1186" y="104"/>
                    <a:pt x="973" y="43"/>
                  </a:cubicBezTo>
                  <a:cubicBezTo>
                    <a:pt x="892" y="14"/>
                    <a:pt x="818" y="1"/>
                    <a:pt x="75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031" name="Google Shape;1031;p22"/>
            <p:cNvSpPr/>
            <p:nvPr/>
          </p:nvSpPr>
          <p:spPr>
            <a:xfrm>
              <a:off x="1267000" y="1509425"/>
              <a:ext cx="60825" cy="32200"/>
            </a:xfrm>
            <a:custGeom>
              <a:avLst/>
              <a:gdLst/>
              <a:ahLst/>
              <a:cxnLst/>
              <a:rect l="l" t="t" r="r" b="b"/>
              <a:pathLst>
                <a:path w="2433" h="1288" extrusionOk="0">
                  <a:moveTo>
                    <a:pt x="700" y="1"/>
                  </a:moveTo>
                  <a:cubicBezTo>
                    <a:pt x="366" y="1"/>
                    <a:pt x="1" y="92"/>
                    <a:pt x="62" y="457"/>
                  </a:cubicBezTo>
                  <a:cubicBezTo>
                    <a:pt x="153" y="730"/>
                    <a:pt x="335" y="973"/>
                    <a:pt x="609" y="1065"/>
                  </a:cubicBezTo>
                  <a:cubicBezTo>
                    <a:pt x="973" y="1217"/>
                    <a:pt x="1338" y="1277"/>
                    <a:pt x="1703" y="1277"/>
                  </a:cubicBezTo>
                  <a:cubicBezTo>
                    <a:pt x="1741" y="1284"/>
                    <a:pt x="1779" y="1288"/>
                    <a:pt x="1817" y="1288"/>
                  </a:cubicBezTo>
                  <a:cubicBezTo>
                    <a:pt x="2104" y="1288"/>
                    <a:pt x="2348" y="1087"/>
                    <a:pt x="2402" y="791"/>
                  </a:cubicBezTo>
                  <a:cubicBezTo>
                    <a:pt x="2432" y="457"/>
                    <a:pt x="2220" y="153"/>
                    <a:pt x="1916" y="92"/>
                  </a:cubicBezTo>
                  <a:cubicBezTo>
                    <a:pt x="1703" y="3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32" name="Google Shape;1032;p22"/>
          <p:cNvGrpSpPr/>
          <p:nvPr/>
        </p:nvGrpSpPr>
        <p:grpSpPr>
          <a:xfrm>
            <a:off x="810338" y="4198324"/>
            <a:ext cx="276578" cy="217233"/>
            <a:chOff x="1159636" y="2845392"/>
            <a:chExt cx="207948" cy="162925"/>
          </a:xfrm>
        </p:grpSpPr>
        <p:sp>
          <p:nvSpPr>
            <p:cNvPr id="1033" name="Google Shape;1033;p22"/>
            <p:cNvSpPr/>
            <p:nvPr/>
          </p:nvSpPr>
          <p:spPr>
            <a:xfrm rot="5628090">
              <a:off x="1303826" y="2887231"/>
              <a:ext cx="33475" cy="92025"/>
            </a:xfrm>
            <a:custGeom>
              <a:avLst/>
              <a:gdLst/>
              <a:ahLst/>
              <a:cxnLst/>
              <a:rect l="l" t="t" r="r" b="b"/>
              <a:pathLst>
                <a:path w="1339" h="3681" extrusionOk="0">
                  <a:moveTo>
                    <a:pt x="609" y="1"/>
                  </a:moveTo>
                  <a:cubicBezTo>
                    <a:pt x="183" y="1"/>
                    <a:pt x="31" y="305"/>
                    <a:pt x="31" y="669"/>
                  </a:cubicBezTo>
                  <a:lnTo>
                    <a:pt x="31" y="1794"/>
                  </a:lnTo>
                  <a:cubicBezTo>
                    <a:pt x="31" y="2159"/>
                    <a:pt x="1" y="2523"/>
                    <a:pt x="31" y="2919"/>
                  </a:cubicBezTo>
                  <a:cubicBezTo>
                    <a:pt x="89" y="3355"/>
                    <a:pt x="371" y="3680"/>
                    <a:pt x="741" y="3680"/>
                  </a:cubicBezTo>
                  <a:cubicBezTo>
                    <a:pt x="758" y="3680"/>
                    <a:pt x="774" y="3680"/>
                    <a:pt x="791" y="3678"/>
                  </a:cubicBezTo>
                  <a:cubicBezTo>
                    <a:pt x="1277" y="3587"/>
                    <a:pt x="1308" y="3192"/>
                    <a:pt x="1338" y="2827"/>
                  </a:cubicBezTo>
                  <a:cubicBezTo>
                    <a:pt x="1338" y="2767"/>
                    <a:pt x="1338" y="2706"/>
                    <a:pt x="1338" y="2645"/>
                  </a:cubicBezTo>
                  <a:cubicBezTo>
                    <a:pt x="1277" y="1946"/>
                    <a:pt x="1216" y="1308"/>
                    <a:pt x="1156" y="608"/>
                  </a:cubicBezTo>
                  <a:cubicBezTo>
                    <a:pt x="1125" y="274"/>
                    <a:pt x="1064" y="1"/>
                    <a:pt x="60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034" name="Google Shape;1034;p22"/>
            <p:cNvSpPr/>
            <p:nvPr/>
          </p:nvSpPr>
          <p:spPr>
            <a:xfrm rot="5628090">
              <a:off x="1174576" y="2903373"/>
              <a:ext cx="36500" cy="64100"/>
            </a:xfrm>
            <a:custGeom>
              <a:avLst/>
              <a:gdLst/>
              <a:ahLst/>
              <a:cxnLst/>
              <a:rect l="l" t="t" r="r" b="b"/>
              <a:pathLst>
                <a:path w="1460" h="2564" extrusionOk="0">
                  <a:moveTo>
                    <a:pt x="634" y="0"/>
                  </a:moveTo>
                  <a:cubicBezTo>
                    <a:pt x="625" y="0"/>
                    <a:pt x="616" y="1"/>
                    <a:pt x="608" y="3"/>
                  </a:cubicBezTo>
                  <a:cubicBezTo>
                    <a:pt x="396" y="94"/>
                    <a:pt x="213" y="246"/>
                    <a:pt x="92" y="429"/>
                  </a:cubicBezTo>
                  <a:cubicBezTo>
                    <a:pt x="0" y="550"/>
                    <a:pt x="61" y="702"/>
                    <a:pt x="0" y="1097"/>
                  </a:cubicBezTo>
                  <a:cubicBezTo>
                    <a:pt x="122" y="1523"/>
                    <a:pt x="274" y="1948"/>
                    <a:pt x="487" y="2374"/>
                  </a:cubicBezTo>
                  <a:cubicBezTo>
                    <a:pt x="613" y="2501"/>
                    <a:pt x="803" y="2564"/>
                    <a:pt x="986" y="2564"/>
                  </a:cubicBezTo>
                  <a:cubicBezTo>
                    <a:pt x="1023" y="2564"/>
                    <a:pt x="1059" y="2561"/>
                    <a:pt x="1095" y="2556"/>
                  </a:cubicBezTo>
                  <a:cubicBezTo>
                    <a:pt x="1307" y="2435"/>
                    <a:pt x="1429" y="2222"/>
                    <a:pt x="1459" y="1979"/>
                  </a:cubicBezTo>
                  <a:cubicBezTo>
                    <a:pt x="1368" y="1432"/>
                    <a:pt x="1247" y="885"/>
                    <a:pt x="1064" y="368"/>
                  </a:cubicBezTo>
                  <a:cubicBezTo>
                    <a:pt x="1007" y="197"/>
                    <a:pt x="764" y="0"/>
                    <a:pt x="6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035" name="Google Shape;1035;p22"/>
            <p:cNvSpPr/>
            <p:nvPr/>
          </p:nvSpPr>
          <p:spPr>
            <a:xfrm rot="5628090">
              <a:off x="1224146" y="2863338"/>
              <a:ext cx="66125" cy="32225"/>
            </a:xfrm>
            <a:custGeom>
              <a:avLst/>
              <a:gdLst/>
              <a:ahLst/>
              <a:cxnLst/>
              <a:rect l="l" t="t" r="r" b="b"/>
              <a:pathLst>
                <a:path w="2645" h="1289" extrusionOk="0">
                  <a:moveTo>
                    <a:pt x="1885" y="0"/>
                  </a:moveTo>
                  <a:cubicBezTo>
                    <a:pt x="1368" y="0"/>
                    <a:pt x="882" y="61"/>
                    <a:pt x="426" y="183"/>
                  </a:cubicBezTo>
                  <a:cubicBezTo>
                    <a:pt x="213" y="274"/>
                    <a:pt x="61" y="456"/>
                    <a:pt x="0" y="669"/>
                  </a:cubicBezTo>
                  <a:cubicBezTo>
                    <a:pt x="61" y="912"/>
                    <a:pt x="183" y="1094"/>
                    <a:pt x="395" y="1216"/>
                  </a:cubicBezTo>
                  <a:cubicBezTo>
                    <a:pt x="596" y="1261"/>
                    <a:pt x="796" y="1289"/>
                    <a:pt x="1008" y="1289"/>
                  </a:cubicBezTo>
                  <a:cubicBezTo>
                    <a:pt x="1086" y="1289"/>
                    <a:pt x="1165" y="1285"/>
                    <a:pt x="1246" y="1277"/>
                  </a:cubicBezTo>
                  <a:cubicBezTo>
                    <a:pt x="1550" y="1246"/>
                    <a:pt x="1854" y="1216"/>
                    <a:pt x="2128" y="1125"/>
                  </a:cubicBezTo>
                  <a:cubicBezTo>
                    <a:pt x="2462" y="1064"/>
                    <a:pt x="2645" y="699"/>
                    <a:pt x="2523" y="395"/>
                  </a:cubicBezTo>
                  <a:cubicBezTo>
                    <a:pt x="2371" y="183"/>
                    <a:pt x="2128" y="31"/>
                    <a:pt x="188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036" name="Google Shape;1036;p22"/>
            <p:cNvSpPr/>
            <p:nvPr/>
          </p:nvSpPr>
          <p:spPr>
            <a:xfrm rot="5628090">
              <a:off x="1231358" y="2967516"/>
              <a:ext cx="51700" cy="28150"/>
            </a:xfrm>
            <a:custGeom>
              <a:avLst/>
              <a:gdLst/>
              <a:ahLst/>
              <a:cxnLst/>
              <a:rect l="l" t="t" r="r" b="b"/>
              <a:pathLst>
                <a:path w="2068" h="1126" extrusionOk="0">
                  <a:moveTo>
                    <a:pt x="942" y="0"/>
                  </a:moveTo>
                  <a:cubicBezTo>
                    <a:pt x="243" y="31"/>
                    <a:pt x="0" y="183"/>
                    <a:pt x="0" y="578"/>
                  </a:cubicBezTo>
                  <a:cubicBezTo>
                    <a:pt x="0" y="1004"/>
                    <a:pt x="243" y="1125"/>
                    <a:pt x="1094" y="1125"/>
                  </a:cubicBezTo>
                  <a:cubicBezTo>
                    <a:pt x="1155" y="1125"/>
                    <a:pt x="1338" y="1125"/>
                    <a:pt x="1520" y="1095"/>
                  </a:cubicBezTo>
                  <a:cubicBezTo>
                    <a:pt x="1824" y="1095"/>
                    <a:pt x="2067" y="852"/>
                    <a:pt x="2037" y="548"/>
                  </a:cubicBezTo>
                  <a:cubicBezTo>
                    <a:pt x="2037" y="244"/>
                    <a:pt x="1794" y="0"/>
                    <a:pt x="15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sp>
        <p:nvSpPr>
          <p:cNvPr id="1037" name="Google Shape;1037;p22"/>
          <p:cNvSpPr/>
          <p:nvPr/>
        </p:nvSpPr>
        <p:spPr>
          <a:xfrm flipH="1">
            <a:off x="11546332" y="6432600"/>
            <a:ext cx="1031" cy="3067"/>
          </a:xfrm>
          <a:custGeom>
            <a:avLst/>
            <a:gdLst/>
            <a:ahLst/>
            <a:cxnLst/>
            <a:rect l="l" t="t" r="r" b="b"/>
            <a:pathLst>
              <a:path w="31" h="92" extrusionOk="0">
                <a:moveTo>
                  <a:pt x="31" y="0"/>
                </a:moveTo>
                <a:lnTo>
                  <a:pt x="1" y="92"/>
                </a:lnTo>
                <a:lnTo>
                  <a:pt x="1" y="92"/>
                </a:lnTo>
                <a:lnTo>
                  <a:pt x="31" y="31"/>
                </a:lnTo>
                <a:lnTo>
                  <a:pt x="31" y="0"/>
                </a:ln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038" name="Google Shape;1038;p22"/>
          <p:cNvSpPr/>
          <p:nvPr/>
        </p:nvSpPr>
        <p:spPr>
          <a:xfrm>
            <a:off x="4195063" y="1"/>
            <a:ext cx="135464" cy="142900"/>
          </a:xfrm>
          <a:custGeom>
            <a:avLst/>
            <a:gdLst/>
            <a:ahLst/>
            <a:cxnLst/>
            <a:rect l="l" t="t" r="r" b="b"/>
            <a:pathLst>
              <a:path w="4074" h="4287" extrusionOk="0">
                <a:moveTo>
                  <a:pt x="2006" y="0"/>
                </a:moveTo>
                <a:cubicBezTo>
                  <a:pt x="882" y="0"/>
                  <a:pt x="0" y="1064"/>
                  <a:pt x="31" y="2432"/>
                </a:cubicBezTo>
                <a:cubicBezTo>
                  <a:pt x="31" y="3477"/>
                  <a:pt x="881" y="4287"/>
                  <a:pt x="1890" y="4287"/>
                </a:cubicBezTo>
                <a:cubicBezTo>
                  <a:pt x="1909" y="4287"/>
                  <a:pt x="1927" y="4287"/>
                  <a:pt x="1946" y="4286"/>
                </a:cubicBezTo>
                <a:cubicBezTo>
                  <a:pt x="3070" y="4286"/>
                  <a:pt x="4073" y="3192"/>
                  <a:pt x="4013" y="2006"/>
                </a:cubicBezTo>
                <a:cubicBezTo>
                  <a:pt x="4013" y="882"/>
                  <a:pt x="3131" y="0"/>
                  <a:pt x="2006" y="0"/>
                </a:cubicBezTo>
                <a:close/>
              </a:path>
            </a:pathLst>
          </a:custGeom>
          <a:solidFill>
            <a:srgbClr val="F4886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039" name="Google Shape;1039;p22"/>
          <p:cNvSpPr/>
          <p:nvPr/>
        </p:nvSpPr>
        <p:spPr>
          <a:xfrm>
            <a:off x="7297104" y="174217"/>
            <a:ext cx="80899" cy="74000"/>
          </a:xfrm>
          <a:custGeom>
            <a:avLst/>
            <a:gdLst/>
            <a:ahLst/>
            <a:cxnLst/>
            <a:rect l="l" t="t" r="r" b="b"/>
            <a:pathLst>
              <a:path w="2433" h="2220" extrusionOk="0">
                <a:moveTo>
                  <a:pt x="1520" y="0"/>
                </a:moveTo>
                <a:cubicBezTo>
                  <a:pt x="669" y="61"/>
                  <a:pt x="1" y="608"/>
                  <a:pt x="1" y="1216"/>
                </a:cubicBezTo>
                <a:cubicBezTo>
                  <a:pt x="31" y="1854"/>
                  <a:pt x="335" y="2219"/>
                  <a:pt x="1034" y="2219"/>
                </a:cubicBezTo>
                <a:cubicBezTo>
                  <a:pt x="1764" y="2189"/>
                  <a:pt x="2372" y="1611"/>
                  <a:pt x="2432" y="882"/>
                </a:cubicBezTo>
                <a:cubicBezTo>
                  <a:pt x="2372" y="426"/>
                  <a:pt x="2007" y="61"/>
                  <a:pt x="1520" y="0"/>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01799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accent5"/>
        </a:solidFill>
        <a:effectLst/>
      </p:bgPr>
    </p:bg>
    <p:spTree>
      <p:nvGrpSpPr>
        <p:cNvPr id="1" name="Shape 1215"/>
        <p:cNvGrpSpPr/>
        <p:nvPr/>
      </p:nvGrpSpPr>
      <p:grpSpPr>
        <a:xfrm>
          <a:off x="0" y="0"/>
          <a:ext cx="0" cy="0"/>
          <a:chOff x="0" y="0"/>
          <a:chExt cx="0" cy="0"/>
        </a:xfrm>
      </p:grpSpPr>
      <p:sp>
        <p:nvSpPr>
          <p:cNvPr id="1216" name="Google Shape;1216;p26"/>
          <p:cNvSpPr/>
          <p:nvPr/>
        </p:nvSpPr>
        <p:spPr>
          <a:xfrm>
            <a:off x="11310682" y="4747318"/>
            <a:ext cx="849318" cy="2175631"/>
          </a:xfrm>
          <a:custGeom>
            <a:avLst/>
            <a:gdLst/>
            <a:ahLst/>
            <a:cxnLst/>
            <a:rect l="l" t="t" r="r" b="b"/>
            <a:pathLst>
              <a:path w="15176" h="38779" extrusionOk="0">
                <a:moveTo>
                  <a:pt x="2402" y="0"/>
                </a:moveTo>
                <a:cubicBezTo>
                  <a:pt x="2048" y="0"/>
                  <a:pt x="1705" y="192"/>
                  <a:pt x="1432" y="584"/>
                </a:cubicBezTo>
                <a:cubicBezTo>
                  <a:pt x="1099" y="1018"/>
                  <a:pt x="865" y="1485"/>
                  <a:pt x="732" y="1985"/>
                </a:cubicBezTo>
                <a:cubicBezTo>
                  <a:pt x="231" y="3787"/>
                  <a:pt x="465" y="5555"/>
                  <a:pt x="865" y="7322"/>
                </a:cubicBezTo>
                <a:cubicBezTo>
                  <a:pt x="1532" y="10091"/>
                  <a:pt x="2933" y="12560"/>
                  <a:pt x="4234" y="15061"/>
                </a:cubicBezTo>
                <a:cubicBezTo>
                  <a:pt x="4401" y="15395"/>
                  <a:pt x="4534" y="15728"/>
                  <a:pt x="4668" y="16095"/>
                </a:cubicBezTo>
                <a:cubicBezTo>
                  <a:pt x="5068" y="17430"/>
                  <a:pt x="5368" y="18764"/>
                  <a:pt x="5869" y="20065"/>
                </a:cubicBezTo>
                <a:cubicBezTo>
                  <a:pt x="6903" y="22767"/>
                  <a:pt x="8037" y="25435"/>
                  <a:pt x="9138" y="28104"/>
                </a:cubicBezTo>
                <a:lnTo>
                  <a:pt x="9138" y="28271"/>
                </a:lnTo>
                <a:lnTo>
                  <a:pt x="9004" y="28204"/>
                </a:lnTo>
                <a:cubicBezTo>
                  <a:pt x="7236" y="26970"/>
                  <a:pt x="5502" y="25769"/>
                  <a:pt x="3734" y="24501"/>
                </a:cubicBezTo>
                <a:cubicBezTo>
                  <a:pt x="3133" y="24068"/>
                  <a:pt x="2500" y="23668"/>
                  <a:pt x="1866" y="23301"/>
                </a:cubicBezTo>
                <a:cubicBezTo>
                  <a:pt x="1673" y="23158"/>
                  <a:pt x="1471" y="23096"/>
                  <a:pt x="1278" y="23096"/>
                </a:cubicBezTo>
                <a:cubicBezTo>
                  <a:pt x="573" y="23096"/>
                  <a:pt x="0" y="23927"/>
                  <a:pt x="498" y="24635"/>
                </a:cubicBezTo>
                <a:cubicBezTo>
                  <a:pt x="732" y="25069"/>
                  <a:pt x="1032" y="25502"/>
                  <a:pt x="1365" y="25869"/>
                </a:cubicBezTo>
                <a:cubicBezTo>
                  <a:pt x="4001" y="28805"/>
                  <a:pt x="7336" y="30606"/>
                  <a:pt x="10972" y="31973"/>
                </a:cubicBezTo>
                <a:cubicBezTo>
                  <a:pt x="11039" y="32007"/>
                  <a:pt x="11106" y="32074"/>
                  <a:pt x="11172" y="32174"/>
                </a:cubicBezTo>
                <a:cubicBezTo>
                  <a:pt x="12373" y="34108"/>
                  <a:pt x="13574" y="36043"/>
                  <a:pt x="14775" y="37978"/>
                </a:cubicBezTo>
                <a:cubicBezTo>
                  <a:pt x="14942" y="38245"/>
                  <a:pt x="15042" y="38511"/>
                  <a:pt x="15175" y="38778"/>
                </a:cubicBezTo>
                <a:lnTo>
                  <a:pt x="15142" y="28471"/>
                </a:lnTo>
                <a:cubicBezTo>
                  <a:pt x="15109" y="28404"/>
                  <a:pt x="15075" y="28304"/>
                  <a:pt x="15042" y="28237"/>
                </a:cubicBezTo>
                <a:cubicBezTo>
                  <a:pt x="14842" y="27370"/>
                  <a:pt x="14642" y="26470"/>
                  <a:pt x="14375" y="25636"/>
                </a:cubicBezTo>
                <a:cubicBezTo>
                  <a:pt x="14281" y="25261"/>
                  <a:pt x="13982" y="25032"/>
                  <a:pt x="13616" y="25032"/>
                </a:cubicBezTo>
                <a:cubicBezTo>
                  <a:pt x="13591" y="25032"/>
                  <a:pt x="13566" y="25033"/>
                  <a:pt x="13541" y="25035"/>
                </a:cubicBezTo>
                <a:cubicBezTo>
                  <a:pt x="13140" y="25069"/>
                  <a:pt x="12874" y="25402"/>
                  <a:pt x="12840" y="25802"/>
                </a:cubicBezTo>
                <a:cubicBezTo>
                  <a:pt x="12740" y="26236"/>
                  <a:pt x="12707" y="26670"/>
                  <a:pt x="12740" y="27103"/>
                </a:cubicBezTo>
                <a:cubicBezTo>
                  <a:pt x="12940" y="28738"/>
                  <a:pt x="13174" y="30372"/>
                  <a:pt x="13407" y="32007"/>
                </a:cubicBezTo>
                <a:cubicBezTo>
                  <a:pt x="13507" y="32741"/>
                  <a:pt x="13708" y="33508"/>
                  <a:pt x="13874" y="34275"/>
                </a:cubicBezTo>
                <a:cubicBezTo>
                  <a:pt x="13741" y="34175"/>
                  <a:pt x="13641" y="34075"/>
                  <a:pt x="13541" y="33908"/>
                </a:cubicBezTo>
                <a:cubicBezTo>
                  <a:pt x="12407" y="31740"/>
                  <a:pt x="11272" y="29538"/>
                  <a:pt x="10138" y="27337"/>
                </a:cubicBezTo>
                <a:cubicBezTo>
                  <a:pt x="9771" y="26770"/>
                  <a:pt x="9671" y="26103"/>
                  <a:pt x="9838" y="25435"/>
                </a:cubicBezTo>
                <a:cubicBezTo>
                  <a:pt x="10138" y="24068"/>
                  <a:pt x="10372" y="22667"/>
                  <a:pt x="10539" y="21266"/>
                </a:cubicBezTo>
                <a:cubicBezTo>
                  <a:pt x="10872" y="19031"/>
                  <a:pt x="11272" y="16796"/>
                  <a:pt x="11206" y="14494"/>
                </a:cubicBezTo>
                <a:cubicBezTo>
                  <a:pt x="11206" y="13994"/>
                  <a:pt x="11139" y="13460"/>
                  <a:pt x="10972" y="12960"/>
                </a:cubicBezTo>
                <a:cubicBezTo>
                  <a:pt x="10827" y="12542"/>
                  <a:pt x="10453" y="12322"/>
                  <a:pt x="10084" y="12322"/>
                </a:cubicBezTo>
                <a:cubicBezTo>
                  <a:pt x="9776" y="12322"/>
                  <a:pt x="9471" y="12475"/>
                  <a:pt x="9304" y="12793"/>
                </a:cubicBezTo>
                <a:cubicBezTo>
                  <a:pt x="9038" y="13127"/>
                  <a:pt x="8871" y="13527"/>
                  <a:pt x="8771" y="13927"/>
                </a:cubicBezTo>
                <a:cubicBezTo>
                  <a:pt x="8470" y="15328"/>
                  <a:pt x="8237" y="16729"/>
                  <a:pt x="8070" y="18130"/>
                </a:cubicBezTo>
                <a:cubicBezTo>
                  <a:pt x="7937" y="19465"/>
                  <a:pt x="8037" y="20799"/>
                  <a:pt x="8037" y="22267"/>
                </a:cubicBezTo>
                <a:cubicBezTo>
                  <a:pt x="7937" y="22100"/>
                  <a:pt x="7870" y="21933"/>
                  <a:pt x="7803" y="21766"/>
                </a:cubicBezTo>
                <a:cubicBezTo>
                  <a:pt x="7170" y="19831"/>
                  <a:pt x="6536" y="17930"/>
                  <a:pt x="5935" y="15995"/>
                </a:cubicBezTo>
                <a:cubicBezTo>
                  <a:pt x="5702" y="15328"/>
                  <a:pt x="5535" y="14694"/>
                  <a:pt x="5468" y="13994"/>
                </a:cubicBezTo>
                <a:cubicBezTo>
                  <a:pt x="5302" y="12193"/>
                  <a:pt x="5235" y="10358"/>
                  <a:pt x="5168" y="8523"/>
                </a:cubicBezTo>
                <a:cubicBezTo>
                  <a:pt x="5101" y="6622"/>
                  <a:pt x="4901" y="4721"/>
                  <a:pt x="4501" y="2886"/>
                </a:cubicBezTo>
                <a:cubicBezTo>
                  <a:pt x="4334" y="2019"/>
                  <a:pt x="3967" y="1185"/>
                  <a:pt x="3400" y="518"/>
                </a:cubicBezTo>
                <a:cubicBezTo>
                  <a:pt x="3090" y="175"/>
                  <a:pt x="2741" y="0"/>
                  <a:pt x="2402" y="0"/>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217" name="Google Shape;1217;p26"/>
          <p:cNvSpPr/>
          <p:nvPr/>
        </p:nvSpPr>
        <p:spPr>
          <a:xfrm>
            <a:off x="10891389" y="6321255"/>
            <a:ext cx="114761" cy="98988"/>
          </a:xfrm>
          <a:custGeom>
            <a:avLst/>
            <a:gdLst/>
            <a:ahLst/>
            <a:cxnLst/>
            <a:rect l="l" t="t" r="r" b="b"/>
            <a:pathLst>
              <a:path w="1261" h="1085" extrusionOk="0">
                <a:moveTo>
                  <a:pt x="706" y="0"/>
                </a:moveTo>
                <a:cubicBezTo>
                  <a:pt x="683" y="0"/>
                  <a:pt x="658" y="2"/>
                  <a:pt x="634" y="4"/>
                </a:cubicBezTo>
                <a:cubicBezTo>
                  <a:pt x="267" y="37"/>
                  <a:pt x="0" y="104"/>
                  <a:pt x="0" y="638"/>
                </a:cubicBezTo>
                <a:cubicBezTo>
                  <a:pt x="0" y="899"/>
                  <a:pt x="227" y="1084"/>
                  <a:pt x="462" y="1084"/>
                </a:cubicBezTo>
                <a:cubicBezTo>
                  <a:pt x="497" y="1084"/>
                  <a:pt x="533" y="1080"/>
                  <a:pt x="567" y="1071"/>
                </a:cubicBezTo>
                <a:cubicBezTo>
                  <a:pt x="868" y="971"/>
                  <a:pt x="1101" y="771"/>
                  <a:pt x="1168" y="471"/>
                </a:cubicBezTo>
                <a:cubicBezTo>
                  <a:pt x="1261" y="193"/>
                  <a:pt x="1009" y="0"/>
                  <a:pt x="706" y="0"/>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218" name="Google Shape;1218;p26"/>
          <p:cNvSpPr/>
          <p:nvPr/>
        </p:nvSpPr>
        <p:spPr>
          <a:xfrm>
            <a:off x="11635697" y="437453"/>
            <a:ext cx="111848" cy="113129"/>
          </a:xfrm>
          <a:custGeom>
            <a:avLst/>
            <a:gdLst/>
            <a:ahLst/>
            <a:cxnLst/>
            <a:rect l="l" t="t" r="r" b="b"/>
            <a:pathLst>
              <a:path w="1229" h="1240" extrusionOk="0">
                <a:moveTo>
                  <a:pt x="578" y="1"/>
                </a:moveTo>
                <a:cubicBezTo>
                  <a:pt x="238" y="1"/>
                  <a:pt x="1" y="319"/>
                  <a:pt x="128" y="637"/>
                </a:cubicBezTo>
                <a:cubicBezTo>
                  <a:pt x="161" y="870"/>
                  <a:pt x="428" y="1237"/>
                  <a:pt x="595" y="1237"/>
                </a:cubicBezTo>
                <a:cubicBezTo>
                  <a:pt x="614" y="1239"/>
                  <a:pt x="632" y="1240"/>
                  <a:pt x="650" y="1240"/>
                </a:cubicBezTo>
                <a:cubicBezTo>
                  <a:pt x="954" y="1240"/>
                  <a:pt x="1166" y="976"/>
                  <a:pt x="1229" y="503"/>
                </a:cubicBezTo>
                <a:cubicBezTo>
                  <a:pt x="1029" y="336"/>
                  <a:pt x="829" y="3"/>
                  <a:pt x="628" y="3"/>
                </a:cubicBezTo>
                <a:cubicBezTo>
                  <a:pt x="611" y="1"/>
                  <a:pt x="595" y="1"/>
                  <a:pt x="578"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219" name="Google Shape;1219;p26"/>
          <p:cNvSpPr/>
          <p:nvPr/>
        </p:nvSpPr>
        <p:spPr>
          <a:xfrm>
            <a:off x="11513746" y="123974"/>
            <a:ext cx="112395" cy="97711"/>
          </a:xfrm>
          <a:custGeom>
            <a:avLst/>
            <a:gdLst/>
            <a:ahLst/>
            <a:cxnLst/>
            <a:rect l="l" t="t" r="r" b="b"/>
            <a:pathLst>
              <a:path w="1235" h="1071" extrusionOk="0">
                <a:moveTo>
                  <a:pt x="574" y="1"/>
                </a:moveTo>
                <a:cubicBezTo>
                  <a:pt x="400" y="1"/>
                  <a:pt x="99" y="282"/>
                  <a:pt x="67" y="503"/>
                </a:cubicBezTo>
                <a:cubicBezTo>
                  <a:pt x="0" y="870"/>
                  <a:pt x="301" y="1037"/>
                  <a:pt x="834" y="1071"/>
                </a:cubicBezTo>
                <a:cubicBezTo>
                  <a:pt x="934" y="937"/>
                  <a:pt x="1235" y="670"/>
                  <a:pt x="1201" y="537"/>
                </a:cubicBezTo>
                <a:cubicBezTo>
                  <a:pt x="1068" y="270"/>
                  <a:pt x="868" y="70"/>
                  <a:pt x="601" y="3"/>
                </a:cubicBezTo>
                <a:cubicBezTo>
                  <a:pt x="592" y="1"/>
                  <a:pt x="583" y="1"/>
                  <a:pt x="574" y="1"/>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220" name="Google Shape;1220;p26"/>
          <p:cNvSpPr/>
          <p:nvPr/>
        </p:nvSpPr>
        <p:spPr>
          <a:xfrm>
            <a:off x="604318" y="761170"/>
            <a:ext cx="118491" cy="109663"/>
          </a:xfrm>
          <a:custGeom>
            <a:avLst/>
            <a:gdLst/>
            <a:ahLst/>
            <a:cxnLst/>
            <a:rect l="l" t="t" r="r" b="b"/>
            <a:pathLst>
              <a:path w="1302" h="1202" extrusionOk="0">
                <a:moveTo>
                  <a:pt x="601" y="1"/>
                </a:moveTo>
                <a:cubicBezTo>
                  <a:pt x="301" y="1"/>
                  <a:pt x="1" y="168"/>
                  <a:pt x="34" y="568"/>
                </a:cubicBezTo>
                <a:cubicBezTo>
                  <a:pt x="34" y="935"/>
                  <a:pt x="301" y="1102"/>
                  <a:pt x="802" y="1202"/>
                </a:cubicBezTo>
                <a:cubicBezTo>
                  <a:pt x="968" y="1002"/>
                  <a:pt x="1269" y="801"/>
                  <a:pt x="1302" y="601"/>
                </a:cubicBezTo>
                <a:cubicBezTo>
                  <a:pt x="1302" y="234"/>
                  <a:pt x="935" y="1"/>
                  <a:pt x="601" y="1"/>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221" name="Google Shape;1221;p26"/>
          <p:cNvSpPr/>
          <p:nvPr/>
        </p:nvSpPr>
        <p:spPr>
          <a:xfrm>
            <a:off x="759761" y="437472"/>
            <a:ext cx="108754" cy="105557"/>
          </a:xfrm>
          <a:custGeom>
            <a:avLst/>
            <a:gdLst/>
            <a:ahLst/>
            <a:cxnLst/>
            <a:rect l="l" t="t" r="r" b="b"/>
            <a:pathLst>
              <a:path w="1195" h="1157" extrusionOk="0">
                <a:moveTo>
                  <a:pt x="647" y="1"/>
                </a:moveTo>
                <a:cubicBezTo>
                  <a:pt x="608" y="1"/>
                  <a:pt x="569" y="5"/>
                  <a:pt x="528" y="13"/>
                </a:cubicBezTo>
                <a:cubicBezTo>
                  <a:pt x="294" y="113"/>
                  <a:pt x="128" y="313"/>
                  <a:pt x="61" y="580"/>
                </a:cubicBezTo>
                <a:cubicBezTo>
                  <a:pt x="0" y="882"/>
                  <a:pt x="213" y="1156"/>
                  <a:pt x="502" y="1156"/>
                </a:cubicBezTo>
                <a:cubicBezTo>
                  <a:pt x="532" y="1156"/>
                  <a:pt x="563" y="1153"/>
                  <a:pt x="595" y="1147"/>
                </a:cubicBezTo>
                <a:cubicBezTo>
                  <a:pt x="828" y="1114"/>
                  <a:pt x="1028" y="847"/>
                  <a:pt x="1195" y="713"/>
                </a:cubicBezTo>
                <a:cubicBezTo>
                  <a:pt x="1136" y="216"/>
                  <a:pt x="924" y="1"/>
                  <a:pt x="647"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222" name="Google Shape;1222;p26"/>
          <p:cNvSpPr/>
          <p:nvPr/>
        </p:nvSpPr>
        <p:spPr>
          <a:xfrm>
            <a:off x="987192" y="666014"/>
            <a:ext cx="99927" cy="99261"/>
          </a:xfrm>
          <a:custGeom>
            <a:avLst/>
            <a:gdLst/>
            <a:ahLst/>
            <a:cxnLst/>
            <a:rect l="l" t="t" r="r" b="b"/>
            <a:pathLst>
              <a:path w="1098" h="1088" extrusionOk="0">
                <a:moveTo>
                  <a:pt x="537" y="0"/>
                </a:moveTo>
                <a:cubicBezTo>
                  <a:pt x="243" y="0"/>
                  <a:pt x="0" y="275"/>
                  <a:pt x="30" y="577"/>
                </a:cubicBezTo>
                <a:cubicBezTo>
                  <a:pt x="64" y="810"/>
                  <a:pt x="264" y="1010"/>
                  <a:pt x="497" y="1077"/>
                </a:cubicBezTo>
                <a:cubicBezTo>
                  <a:pt x="532" y="1084"/>
                  <a:pt x="567" y="1088"/>
                  <a:pt x="600" y="1088"/>
                </a:cubicBezTo>
                <a:cubicBezTo>
                  <a:pt x="884" y="1088"/>
                  <a:pt x="1098" y="846"/>
                  <a:pt x="1098" y="577"/>
                </a:cubicBezTo>
                <a:cubicBezTo>
                  <a:pt x="1098" y="210"/>
                  <a:pt x="964" y="10"/>
                  <a:pt x="631" y="10"/>
                </a:cubicBezTo>
                <a:cubicBezTo>
                  <a:pt x="599" y="3"/>
                  <a:pt x="568" y="0"/>
                  <a:pt x="537" y="0"/>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223" name="Google Shape;1223;p26"/>
          <p:cNvSpPr/>
          <p:nvPr/>
        </p:nvSpPr>
        <p:spPr>
          <a:xfrm>
            <a:off x="11556473" y="3206608"/>
            <a:ext cx="105751" cy="107473"/>
          </a:xfrm>
          <a:custGeom>
            <a:avLst/>
            <a:gdLst/>
            <a:ahLst/>
            <a:cxnLst/>
            <a:rect l="l" t="t" r="r" b="b"/>
            <a:pathLst>
              <a:path w="1162" h="1178" extrusionOk="0">
                <a:moveTo>
                  <a:pt x="667" y="1"/>
                </a:moveTo>
                <a:cubicBezTo>
                  <a:pt x="167" y="101"/>
                  <a:pt x="0" y="401"/>
                  <a:pt x="67" y="668"/>
                </a:cubicBezTo>
                <a:cubicBezTo>
                  <a:pt x="134" y="901"/>
                  <a:pt x="334" y="1101"/>
                  <a:pt x="567" y="1168"/>
                </a:cubicBezTo>
                <a:cubicBezTo>
                  <a:pt x="599" y="1174"/>
                  <a:pt x="630" y="1177"/>
                  <a:pt x="660" y="1177"/>
                </a:cubicBezTo>
                <a:cubicBezTo>
                  <a:pt x="949" y="1177"/>
                  <a:pt x="1161" y="903"/>
                  <a:pt x="1101" y="601"/>
                </a:cubicBezTo>
                <a:cubicBezTo>
                  <a:pt x="1068" y="401"/>
                  <a:pt x="801" y="201"/>
                  <a:pt x="667" y="1"/>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224" name="Google Shape;1224;p26"/>
          <p:cNvSpPr/>
          <p:nvPr/>
        </p:nvSpPr>
        <p:spPr>
          <a:xfrm>
            <a:off x="11720382" y="2846599"/>
            <a:ext cx="106388" cy="101452"/>
          </a:xfrm>
          <a:custGeom>
            <a:avLst/>
            <a:gdLst/>
            <a:ahLst/>
            <a:cxnLst/>
            <a:rect l="l" t="t" r="r" b="b"/>
            <a:pathLst>
              <a:path w="1169" h="1112" extrusionOk="0">
                <a:moveTo>
                  <a:pt x="502" y="0"/>
                </a:moveTo>
                <a:cubicBezTo>
                  <a:pt x="228" y="0"/>
                  <a:pt x="67" y="249"/>
                  <a:pt x="67" y="578"/>
                </a:cubicBezTo>
                <a:cubicBezTo>
                  <a:pt x="1" y="878"/>
                  <a:pt x="234" y="1111"/>
                  <a:pt x="534" y="1111"/>
                </a:cubicBezTo>
                <a:cubicBezTo>
                  <a:pt x="901" y="1111"/>
                  <a:pt x="1068" y="944"/>
                  <a:pt x="1168" y="477"/>
                </a:cubicBezTo>
                <a:cubicBezTo>
                  <a:pt x="1001" y="311"/>
                  <a:pt x="801" y="44"/>
                  <a:pt x="601" y="10"/>
                </a:cubicBezTo>
                <a:cubicBezTo>
                  <a:pt x="566" y="4"/>
                  <a:pt x="533" y="0"/>
                  <a:pt x="502" y="0"/>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225" name="Google Shape;1225;p26"/>
          <p:cNvSpPr/>
          <p:nvPr/>
        </p:nvSpPr>
        <p:spPr>
          <a:xfrm>
            <a:off x="3900328" y="53501"/>
            <a:ext cx="269764" cy="387167"/>
          </a:xfrm>
          <a:custGeom>
            <a:avLst/>
            <a:gdLst/>
            <a:ahLst/>
            <a:cxnLst/>
            <a:rect l="l" t="t" r="r" b="b"/>
            <a:pathLst>
              <a:path w="8113" h="11615" extrusionOk="0">
                <a:moveTo>
                  <a:pt x="3126" y="1"/>
                </a:moveTo>
                <a:cubicBezTo>
                  <a:pt x="3046" y="1"/>
                  <a:pt x="2965" y="14"/>
                  <a:pt x="2888" y="43"/>
                </a:cubicBezTo>
                <a:cubicBezTo>
                  <a:pt x="2584" y="103"/>
                  <a:pt x="2401" y="407"/>
                  <a:pt x="2462" y="711"/>
                </a:cubicBezTo>
                <a:cubicBezTo>
                  <a:pt x="2493" y="1198"/>
                  <a:pt x="2493" y="1684"/>
                  <a:pt x="2523" y="2170"/>
                </a:cubicBezTo>
                <a:cubicBezTo>
                  <a:pt x="2553" y="2687"/>
                  <a:pt x="2614" y="3173"/>
                  <a:pt x="2645" y="3660"/>
                </a:cubicBezTo>
                <a:cubicBezTo>
                  <a:pt x="2736" y="4055"/>
                  <a:pt x="2493" y="4480"/>
                  <a:pt x="2097" y="4602"/>
                </a:cubicBezTo>
                <a:cubicBezTo>
                  <a:pt x="1550" y="4815"/>
                  <a:pt x="1064" y="5088"/>
                  <a:pt x="578" y="5331"/>
                </a:cubicBezTo>
                <a:cubicBezTo>
                  <a:pt x="243" y="5423"/>
                  <a:pt x="0" y="5757"/>
                  <a:pt x="31" y="6091"/>
                </a:cubicBezTo>
                <a:cubicBezTo>
                  <a:pt x="31" y="6486"/>
                  <a:pt x="304" y="6821"/>
                  <a:pt x="699" y="6882"/>
                </a:cubicBezTo>
                <a:cubicBezTo>
                  <a:pt x="1094" y="7003"/>
                  <a:pt x="1520" y="7125"/>
                  <a:pt x="1945" y="7216"/>
                </a:cubicBezTo>
                <a:cubicBezTo>
                  <a:pt x="3009" y="7489"/>
                  <a:pt x="2979" y="7520"/>
                  <a:pt x="3040" y="8614"/>
                </a:cubicBezTo>
                <a:cubicBezTo>
                  <a:pt x="3040" y="9404"/>
                  <a:pt x="3131" y="10225"/>
                  <a:pt x="3252" y="11015"/>
                </a:cubicBezTo>
                <a:cubicBezTo>
                  <a:pt x="3313" y="11259"/>
                  <a:pt x="3465" y="11471"/>
                  <a:pt x="3708" y="11593"/>
                </a:cubicBezTo>
                <a:cubicBezTo>
                  <a:pt x="3733" y="11608"/>
                  <a:pt x="3764" y="11615"/>
                  <a:pt x="3797" y="11615"/>
                </a:cubicBezTo>
                <a:cubicBezTo>
                  <a:pt x="3965" y="11615"/>
                  <a:pt x="4215" y="11441"/>
                  <a:pt x="4316" y="11289"/>
                </a:cubicBezTo>
                <a:cubicBezTo>
                  <a:pt x="4651" y="10833"/>
                  <a:pt x="4955" y="10316"/>
                  <a:pt x="5228" y="9800"/>
                </a:cubicBezTo>
                <a:cubicBezTo>
                  <a:pt x="5411" y="9496"/>
                  <a:pt x="5563" y="9161"/>
                  <a:pt x="5684" y="8827"/>
                </a:cubicBezTo>
                <a:cubicBezTo>
                  <a:pt x="6110" y="9100"/>
                  <a:pt x="6383" y="9283"/>
                  <a:pt x="6657" y="9465"/>
                </a:cubicBezTo>
                <a:cubicBezTo>
                  <a:pt x="6809" y="9587"/>
                  <a:pt x="6900" y="9769"/>
                  <a:pt x="7082" y="9830"/>
                </a:cubicBezTo>
                <a:cubicBezTo>
                  <a:pt x="7220" y="9889"/>
                  <a:pt x="7382" y="9922"/>
                  <a:pt x="7554" y="9922"/>
                </a:cubicBezTo>
                <a:cubicBezTo>
                  <a:pt x="7648" y="9922"/>
                  <a:pt x="7745" y="9912"/>
                  <a:pt x="7842" y="9891"/>
                </a:cubicBezTo>
                <a:cubicBezTo>
                  <a:pt x="7994" y="9800"/>
                  <a:pt x="8055" y="9465"/>
                  <a:pt x="8055" y="9252"/>
                </a:cubicBezTo>
                <a:cubicBezTo>
                  <a:pt x="7994" y="9009"/>
                  <a:pt x="7933" y="8766"/>
                  <a:pt x="7812" y="8553"/>
                </a:cubicBezTo>
                <a:cubicBezTo>
                  <a:pt x="7477" y="7824"/>
                  <a:pt x="6900" y="7125"/>
                  <a:pt x="6900" y="6365"/>
                </a:cubicBezTo>
                <a:cubicBezTo>
                  <a:pt x="6900" y="5605"/>
                  <a:pt x="7477" y="4845"/>
                  <a:pt x="7812" y="4085"/>
                </a:cubicBezTo>
                <a:cubicBezTo>
                  <a:pt x="7933" y="3812"/>
                  <a:pt x="8025" y="3508"/>
                  <a:pt x="8055" y="3204"/>
                </a:cubicBezTo>
                <a:cubicBezTo>
                  <a:pt x="8112" y="2687"/>
                  <a:pt x="7926" y="2441"/>
                  <a:pt x="7469" y="2441"/>
                </a:cubicBezTo>
                <a:cubicBezTo>
                  <a:pt x="7443" y="2441"/>
                  <a:pt x="7415" y="2442"/>
                  <a:pt x="7386" y="2444"/>
                </a:cubicBezTo>
                <a:cubicBezTo>
                  <a:pt x="6870" y="2474"/>
                  <a:pt x="6414" y="2596"/>
                  <a:pt x="5927" y="2778"/>
                </a:cubicBezTo>
                <a:cubicBezTo>
                  <a:pt x="5631" y="2881"/>
                  <a:pt x="5446" y="2945"/>
                  <a:pt x="5309" y="2945"/>
                </a:cubicBezTo>
                <a:cubicBezTo>
                  <a:pt x="5081" y="2945"/>
                  <a:pt x="4989" y="2767"/>
                  <a:pt x="4742" y="2292"/>
                </a:cubicBezTo>
                <a:cubicBezTo>
                  <a:pt x="4407" y="1653"/>
                  <a:pt x="4104" y="1015"/>
                  <a:pt x="3769" y="407"/>
                </a:cubicBezTo>
                <a:cubicBezTo>
                  <a:pt x="3652" y="150"/>
                  <a:pt x="3392" y="1"/>
                  <a:pt x="3126" y="1"/>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226" name="Google Shape;1226;p26"/>
          <p:cNvSpPr/>
          <p:nvPr/>
        </p:nvSpPr>
        <p:spPr>
          <a:xfrm>
            <a:off x="595822" y="2053401"/>
            <a:ext cx="135464" cy="142900"/>
          </a:xfrm>
          <a:custGeom>
            <a:avLst/>
            <a:gdLst/>
            <a:ahLst/>
            <a:cxnLst/>
            <a:rect l="l" t="t" r="r" b="b"/>
            <a:pathLst>
              <a:path w="4074" h="4287" extrusionOk="0">
                <a:moveTo>
                  <a:pt x="2007" y="0"/>
                </a:moveTo>
                <a:cubicBezTo>
                  <a:pt x="852" y="0"/>
                  <a:pt x="1" y="1064"/>
                  <a:pt x="1" y="2432"/>
                </a:cubicBezTo>
                <a:cubicBezTo>
                  <a:pt x="31" y="3477"/>
                  <a:pt x="852" y="4287"/>
                  <a:pt x="1889" y="4287"/>
                </a:cubicBezTo>
                <a:cubicBezTo>
                  <a:pt x="1908" y="4287"/>
                  <a:pt x="1927" y="4287"/>
                  <a:pt x="1946" y="4286"/>
                </a:cubicBezTo>
                <a:cubicBezTo>
                  <a:pt x="3040" y="4286"/>
                  <a:pt x="4074" y="3192"/>
                  <a:pt x="4013" y="2006"/>
                </a:cubicBezTo>
                <a:cubicBezTo>
                  <a:pt x="4013" y="882"/>
                  <a:pt x="3101" y="0"/>
                  <a:pt x="2007" y="0"/>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nvGrpSpPr>
          <p:cNvPr id="1227" name="Google Shape;1227;p26"/>
          <p:cNvGrpSpPr/>
          <p:nvPr/>
        </p:nvGrpSpPr>
        <p:grpSpPr>
          <a:xfrm>
            <a:off x="295268" y="4561034"/>
            <a:ext cx="217328" cy="308967"/>
            <a:chOff x="1164425" y="1389925"/>
            <a:chExt cx="163400" cy="231725"/>
          </a:xfrm>
        </p:grpSpPr>
        <p:sp>
          <p:nvSpPr>
            <p:cNvPr id="1228" name="Google Shape;1228;p26"/>
            <p:cNvSpPr/>
            <p:nvPr/>
          </p:nvSpPr>
          <p:spPr>
            <a:xfrm>
              <a:off x="1239650" y="1389925"/>
              <a:ext cx="36500" cy="90650"/>
            </a:xfrm>
            <a:custGeom>
              <a:avLst/>
              <a:gdLst/>
              <a:ahLst/>
              <a:cxnLst/>
              <a:rect l="l" t="t" r="r" b="b"/>
              <a:pathLst>
                <a:path w="1460" h="3626" extrusionOk="0">
                  <a:moveTo>
                    <a:pt x="959" y="1"/>
                  </a:moveTo>
                  <a:cubicBezTo>
                    <a:pt x="608" y="1"/>
                    <a:pt x="446" y="281"/>
                    <a:pt x="335" y="586"/>
                  </a:cubicBezTo>
                  <a:cubicBezTo>
                    <a:pt x="304" y="677"/>
                    <a:pt x="274" y="769"/>
                    <a:pt x="244" y="860"/>
                  </a:cubicBezTo>
                  <a:cubicBezTo>
                    <a:pt x="153" y="1620"/>
                    <a:pt x="31" y="2380"/>
                    <a:pt x="1" y="3139"/>
                  </a:cubicBezTo>
                  <a:cubicBezTo>
                    <a:pt x="31" y="3352"/>
                    <a:pt x="153" y="3504"/>
                    <a:pt x="335" y="3595"/>
                  </a:cubicBezTo>
                  <a:cubicBezTo>
                    <a:pt x="396" y="3616"/>
                    <a:pt x="460" y="3626"/>
                    <a:pt x="525" y="3626"/>
                  </a:cubicBezTo>
                  <a:cubicBezTo>
                    <a:pt x="656" y="3626"/>
                    <a:pt x="791" y="3585"/>
                    <a:pt x="912" y="3504"/>
                  </a:cubicBezTo>
                  <a:cubicBezTo>
                    <a:pt x="1064" y="3352"/>
                    <a:pt x="1186" y="3139"/>
                    <a:pt x="1216" y="2957"/>
                  </a:cubicBezTo>
                  <a:cubicBezTo>
                    <a:pt x="1308" y="2319"/>
                    <a:pt x="1368" y="1680"/>
                    <a:pt x="1460" y="1072"/>
                  </a:cubicBezTo>
                  <a:lnTo>
                    <a:pt x="1429" y="738"/>
                  </a:lnTo>
                  <a:cubicBezTo>
                    <a:pt x="1429" y="434"/>
                    <a:pt x="1460" y="100"/>
                    <a:pt x="1064" y="9"/>
                  </a:cubicBezTo>
                  <a:cubicBezTo>
                    <a:pt x="1027" y="3"/>
                    <a:pt x="992" y="1"/>
                    <a:pt x="95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229" name="Google Shape;1229;p26"/>
            <p:cNvSpPr/>
            <p:nvPr/>
          </p:nvSpPr>
          <p:spPr>
            <a:xfrm>
              <a:off x="1164425" y="1496525"/>
              <a:ext cx="66900" cy="31650"/>
            </a:xfrm>
            <a:custGeom>
              <a:avLst/>
              <a:gdLst/>
              <a:ahLst/>
              <a:cxnLst/>
              <a:rect l="l" t="t" r="r" b="b"/>
              <a:pathLst>
                <a:path w="2676" h="1266" extrusionOk="0">
                  <a:moveTo>
                    <a:pt x="456" y="0"/>
                  </a:moveTo>
                  <a:cubicBezTo>
                    <a:pt x="304" y="0"/>
                    <a:pt x="31" y="304"/>
                    <a:pt x="31" y="456"/>
                  </a:cubicBezTo>
                  <a:cubicBezTo>
                    <a:pt x="0" y="638"/>
                    <a:pt x="213" y="1003"/>
                    <a:pt x="365" y="1003"/>
                  </a:cubicBezTo>
                  <a:cubicBezTo>
                    <a:pt x="838" y="1089"/>
                    <a:pt x="1325" y="1266"/>
                    <a:pt x="1839" y="1266"/>
                  </a:cubicBezTo>
                  <a:cubicBezTo>
                    <a:pt x="2052" y="1266"/>
                    <a:pt x="2270" y="1235"/>
                    <a:pt x="2493" y="1155"/>
                  </a:cubicBezTo>
                  <a:cubicBezTo>
                    <a:pt x="2645" y="760"/>
                    <a:pt x="2675" y="365"/>
                    <a:pt x="2280" y="243"/>
                  </a:cubicBezTo>
                  <a:cubicBezTo>
                    <a:pt x="1672" y="91"/>
                    <a:pt x="1064" y="0"/>
                    <a:pt x="4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230" name="Google Shape;1230;p26"/>
            <p:cNvSpPr/>
            <p:nvPr/>
          </p:nvSpPr>
          <p:spPr>
            <a:xfrm>
              <a:off x="1222175" y="1561550"/>
              <a:ext cx="36500" cy="60100"/>
            </a:xfrm>
            <a:custGeom>
              <a:avLst/>
              <a:gdLst/>
              <a:ahLst/>
              <a:cxnLst/>
              <a:rect l="l" t="t" r="r" b="b"/>
              <a:pathLst>
                <a:path w="1460" h="2404" extrusionOk="0">
                  <a:moveTo>
                    <a:pt x="751" y="1"/>
                  </a:moveTo>
                  <a:cubicBezTo>
                    <a:pt x="470" y="1"/>
                    <a:pt x="317" y="241"/>
                    <a:pt x="244" y="560"/>
                  </a:cubicBezTo>
                  <a:cubicBezTo>
                    <a:pt x="122" y="925"/>
                    <a:pt x="61" y="1320"/>
                    <a:pt x="0" y="1715"/>
                  </a:cubicBezTo>
                  <a:cubicBezTo>
                    <a:pt x="31" y="1989"/>
                    <a:pt x="183" y="2202"/>
                    <a:pt x="396" y="2354"/>
                  </a:cubicBezTo>
                  <a:cubicBezTo>
                    <a:pt x="464" y="2388"/>
                    <a:pt x="536" y="2403"/>
                    <a:pt x="606" y="2403"/>
                  </a:cubicBezTo>
                  <a:cubicBezTo>
                    <a:pt x="848" y="2403"/>
                    <a:pt x="1078" y="2217"/>
                    <a:pt x="1125" y="1958"/>
                  </a:cubicBezTo>
                  <a:cubicBezTo>
                    <a:pt x="1247" y="1563"/>
                    <a:pt x="1338" y="1138"/>
                    <a:pt x="1459" y="591"/>
                  </a:cubicBezTo>
                  <a:cubicBezTo>
                    <a:pt x="1338" y="408"/>
                    <a:pt x="1186" y="104"/>
                    <a:pt x="973" y="43"/>
                  </a:cubicBezTo>
                  <a:cubicBezTo>
                    <a:pt x="892" y="14"/>
                    <a:pt x="818" y="1"/>
                    <a:pt x="7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231" name="Google Shape;1231;p26"/>
            <p:cNvSpPr/>
            <p:nvPr/>
          </p:nvSpPr>
          <p:spPr>
            <a:xfrm>
              <a:off x="1267000" y="1509425"/>
              <a:ext cx="60825" cy="32200"/>
            </a:xfrm>
            <a:custGeom>
              <a:avLst/>
              <a:gdLst/>
              <a:ahLst/>
              <a:cxnLst/>
              <a:rect l="l" t="t" r="r" b="b"/>
              <a:pathLst>
                <a:path w="2433" h="1288" extrusionOk="0">
                  <a:moveTo>
                    <a:pt x="700" y="1"/>
                  </a:moveTo>
                  <a:cubicBezTo>
                    <a:pt x="366" y="1"/>
                    <a:pt x="1" y="92"/>
                    <a:pt x="62" y="457"/>
                  </a:cubicBezTo>
                  <a:cubicBezTo>
                    <a:pt x="153" y="730"/>
                    <a:pt x="335" y="973"/>
                    <a:pt x="609" y="1065"/>
                  </a:cubicBezTo>
                  <a:cubicBezTo>
                    <a:pt x="973" y="1217"/>
                    <a:pt x="1338" y="1277"/>
                    <a:pt x="1703" y="1277"/>
                  </a:cubicBezTo>
                  <a:cubicBezTo>
                    <a:pt x="1741" y="1284"/>
                    <a:pt x="1779" y="1288"/>
                    <a:pt x="1817" y="1288"/>
                  </a:cubicBezTo>
                  <a:cubicBezTo>
                    <a:pt x="2104" y="1288"/>
                    <a:pt x="2348" y="1087"/>
                    <a:pt x="2402" y="791"/>
                  </a:cubicBezTo>
                  <a:cubicBezTo>
                    <a:pt x="2432" y="457"/>
                    <a:pt x="2220" y="153"/>
                    <a:pt x="1916" y="92"/>
                  </a:cubicBezTo>
                  <a:cubicBezTo>
                    <a:pt x="1703" y="31"/>
                    <a:pt x="1490" y="1"/>
                    <a:pt x="127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sp>
        <p:nvSpPr>
          <p:cNvPr id="1232" name="Google Shape;1232;p26"/>
          <p:cNvSpPr/>
          <p:nvPr/>
        </p:nvSpPr>
        <p:spPr>
          <a:xfrm>
            <a:off x="9437561" y="427334"/>
            <a:ext cx="75612" cy="68367"/>
          </a:xfrm>
          <a:custGeom>
            <a:avLst/>
            <a:gdLst/>
            <a:ahLst/>
            <a:cxnLst/>
            <a:rect l="l" t="t" r="r" b="b"/>
            <a:pathLst>
              <a:path w="2274" h="2051" extrusionOk="0">
                <a:moveTo>
                  <a:pt x="835" y="1"/>
                </a:moveTo>
                <a:cubicBezTo>
                  <a:pt x="376" y="1"/>
                  <a:pt x="0" y="425"/>
                  <a:pt x="56" y="924"/>
                </a:cubicBezTo>
                <a:cubicBezTo>
                  <a:pt x="25" y="1532"/>
                  <a:pt x="512" y="2049"/>
                  <a:pt x="1150" y="2049"/>
                </a:cubicBezTo>
                <a:cubicBezTo>
                  <a:pt x="1167" y="2050"/>
                  <a:pt x="1185" y="2051"/>
                  <a:pt x="1202" y="2051"/>
                </a:cubicBezTo>
                <a:cubicBezTo>
                  <a:pt x="1733" y="2051"/>
                  <a:pt x="2274" y="1608"/>
                  <a:pt x="2244" y="1137"/>
                </a:cubicBezTo>
                <a:cubicBezTo>
                  <a:pt x="2244" y="620"/>
                  <a:pt x="1576" y="43"/>
                  <a:pt x="968" y="13"/>
                </a:cubicBezTo>
                <a:cubicBezTo>
                  <a:pt x="923" y="5"/>
                  <a:pt x="879" y="1"/>
                  <a:pt x="835" y="1"/>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233" name="Google Shape;1233;p26"/>
          <p:cNvSpPr/>
          <p:nvPr/>
        </p:nvSpPr>
        <p:spPr>
          <a:xfrm>
            <a:off x="11672718" y="2056500"/>
            <a:ext cx="74814" cy="60867"/>
          </a:xfrm>
          <a:custGeom>
            <a:avLst/>
            <a:gdLst/>
            <a:ahLst/>
            <a:cxnLst/>
            <a:rect l="l" t="t" r="r" b="b"/>
            <a:pathLst>
              <a:path w="2250" h="1826" extrusionOk="0">
                <a:moveTo>
                  <a:pt x="1156" y="1"/>
                </a:moveTo>
                <a:cubicBezTo>
                  <a:pt x="396" y="1"/>
                  <a:pt x="1" y="274"/>
                  <a:pt x="31" y="882"/>
                </a:cubicBezTo>
                <a:cubicBezTo>
                  <a:pt x="92" y="1399"/>
                  <a:pt x="548" y="1824"/>
                  <a:pt x="1095" y="1824"/>
                </a:cubicBezTo>
                <a:cubicBezTo>
                  <a:pt x="1111" y="1825"/>
                  <a:pt x="1128" y="1826"/>
                  <a:pt x="1144" y="1826"/>
                </a:cubicBezTo>
                <a:cubicBezTo>
                  <a:pt x="1678" y="1826"/>
                  <a:pt x="2250" y="1354"/>
                  <a:pt x="2250" y="882"/>
                </a:cubicBezTo>
                <a:cubicBezTo>
                  <a:pt x="2219" y="305"/>
                  <a:pt x="1824" y="1"/>
                  <a:pt x="1156" y="1"/>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234" name="Google Shape;1234;p26"/>
          <p:cNvSpPr/>
          <p:nvPr/>
        </p:nvSpPr>
        <p:spPr>
          <a:xfrm>
            <a:off x="9588986" y="427700"/>
            <a:ext cx="64606" cy="62067"/>
          </a:xfrm>
          <a:custGeom>
            <a:avLst/>
            <a:gdLst/>
            <a:ahLst/>
            <a:cxnLst/>
            <a:rect l="l" t="t" r="r" b="b"/>
            <a:pathLst>
              <a:path w="1943" h="1862" extrusionOk="0">
                <a:moveTo>
                  <a:pt x="1052" y="0"/>
                </a:moveTo>
                <a:cubicBezTo>
                  <a:pt x="1036" y="0"/>
                  <a:pt x="1020" y="1"/>
                  <a:pt x="1003" y="2"/>
                </a:cubicBezTo>
                <a:cubicBezTo>
                  <a:pt x="456" y="32"/>
                  <a:pt x="31" y="457"/>
                  <a:pt x="0" y="1005"/>
                </a:cubicBezTo>
                <a:cubicBezTo>
                  <a:pt x="0" y="1486"/>
                  <a:pt x="422" y="1862"/>
                  <a:pt x="898" y="1862"/>
                </a:cubicBezTo>
                <a:cubicBezTo>
                  <a:pt x="933" y="1862"/>
                  <a:pt x="968" y="1860"/>
                  <a:pt x="1003" y="1856"/>
                </a:cubicBezTo>
                <a:cubicBezTo>
                  <a:pt x="1019" y="1857"/>
                  <a:pt x="1034" y="1857"/>
                  <a:pt x="1049" y="1857"/>
                </a:cubicBezTo>
                <a:cubicBezTo>
                  <a:pt x="1545" y="1857"/>
                  <a:pt x="1943" y="1384"/>
                  <a:pt x="1854" y="883"/>
                </a:cubicBezTo>
                <a:cubicBezTo>
                  <a:pt x="1884" y="413"/>
                  <a:pt x="1516" y="0"/>
                  <a:pt x="1052" y="0"/>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235" name="Google Shape;1235;p26"/>
          <p:cNvSpPr/>
          <p:nvPr/>
        </p:nvSpPr>
        <p:spPr>
          <a:xfrm>
            <a:off x="9558661" y="279801"/>
            <a:ext cx="60683" cy="60833"/>
          </a:xfrm>
          <a:custGeom>
            <a:avLst/>
            <a:gdLst/>
            <a:ahLst/>
            <a:cxnLst/>
            <a:rect l="l" t="t" r="r" b="b"/>
            <a:pathLst>
              <a:path w="1825" h="1825" extrusionOk="0">
                <a:moveTo>
                  <a:pt x="912" y="1"/>
                </a:moveTo>
                <a:cubicBezTo>
                  <a:pt x="456" y="1"/>
                  <a:pt x="61" y="366"/>
                  <a:pt x="0" y="852"/>
                </a:cubicBezTo>
                <a:cubicBezTo>
                  <a:pt x="31" y="1338"/>
                  <a:pt x="396" y="1764"/>
                  <a:pt x="912" y="1825"/>
                </a:cubicBezTo>
                <a:cubicBezTo>
                  <a:pt x="1368" y="1733"/>
                  <a:pt x="1733" y="1369"/>
                  <a:pt x="1824" y="913"/>
                </a:cubicBezTo>
                <a:cubicBezTo>
                  <a:pt x="1763" y="426"/>
                  <a:pt x="1399" y="62"/>
                  <a:pt x="912" y="1"/>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236" name="Google Shape;1236;p26"/>
          <p:cNvSpPr txBox="1">
            <a:spLocks noGrp="1"/>
          </p:cNvSpPr>
          <p:nvPr>
            <p:ph type="title"/>
          </p:nvPr>
        </p:nvSpPr>
        <p:spPr>
          <a:xfrm>
            <a:off x="948614" y="719333"/>
            <a:ext cx="10264543"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32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37" name="Google Shape;1237;p26"/>
          <p:cNvSpPr/>
          <p:nvPr/>
        </p:nvSpPr>
        <p:spPr>
          <a:xfrm flipH="1">
            <a:off x="-697864" y="5979519"/>
            <a:ext cx="2378640" cy="896771"/>
          </a:xfrm>
          <a:custGeom>
            <a:avLst/>
            <a:gdLst/>
            <a:ahLst/>
            <a:cxnLst/>
            <a:rect l="l" t="t" r="r" b="b"/>
            <a:pathLst>
              <a:path w="37479" h="14095" extrusionOk="0">
                <a:moveTo>
                  <a:pt x="14662" y="2786"/>
                </a:moveTo>
                <a:cubicBezTo>
                  <a:pt x="15163" y="2853"/>
                  <a:pt x="15530" y="3253"/>
                  <a:pt x="15530" y="3754"/>
                </a:cubicBezTo>
                <a:cubicBezTo>
                  <a:pt x="15530" y="4221"/>
                  <a:pt x="15163" y="4621"/>
                  <a:pt x="14696" y="4621"/>
                </a:cubicBezTo>
                <a:cubicBezTo>
                  <a:pt x="14229" y="4588"/>
                  <a:pt x="13895" y="4221"/>
                  <a:pt x="13895" y="3620"/>
                </a:cubicBezTo>
                <a:cubicBezTo>
                  <a:pt x="13895" y="3187"/>
                  <a:pt x="14229" y="2820"/>
                  <a:pt x="14662" y="2786"/>
                </a:cubicBezTo>
                <a:close/>
                <a:moveTo>
                  <a:pt x="25770" y="5655"/>
                </a:moveTo>
                <a:cubicBezTo>
                  <a:pt x="26204" y="5655"/>
                  <a:pt x="26571" y="6022"/>
                  <a:pt x="26538" y="6489"/>
                </a:cubicBezTo>
                <a:cubicBezTo>
                  <a:pt x="26571" y="6923"/>
                  <a:pt x="26204" y="7290"/>
                  <a:pt x="25737" y="7290"/>
                </a:cubicBezTo>
                <a:cubicBezTo>
                  <a:pt x="25337" y="7256"/>
                  <a:pt x="25003" y="6923"/>
                  <a:pt x="25003" y="6489"/>
                </a:cubicBezTo>
                <a:cubicBezTo>
                  <a:pt x="24970" y="6022"/>
                  <a:pt x="25303" y="5655"/>
                  <a:pt x="25770" y="5655"/>
                </a:cubicBezTo>
                <a:close/>
                <a:moveTo>
                  <a:pt x="35044" y="6556"/>
                </a:moveTo>
                <a:cubicBezTo>
                  <a:pt x="35444" y="6556"/>
                  <a:pt x="35744" y="6889"/>
                  <a:pt x="35778" y="7290"/>
                </a:cubicBezTo>
                <a:cubicBezTo>
                  <a:pt x="35778" y="7790"/>
                  <a:pt x="35044" y="8591"/>
                  <a:pt x="34610" y="8591"/>
                </a:cubicBezTo>
                <a:cubicBezTo>
                  <a:pt x="34210" y="8491"/>
                  <a:pt x="33910" y="8157"/>
                  <a:pt x="33910" y="7757"/>
                </a:cubicBezTo>
                <a:cubicBezTo>
                  <a:pt x="33976" y="7156"/>
                  <a:pt x="34443" y="6656"/>
                  <a:pt x="35044" y="6556"/>
                </a:cubicBezTo>
                <a:close/>
                <a:moveTo>
                  <a:pt x="22207" y="7387"/>
                </a:moveTo>
                <a:cubicBezTo>
                  <a:pt x="22227" y="7387"/>
                  <a:pt x="22248" y="7388"/>
                  <a:pt x="22268" y="7390"/>
                </a:cubicBezTo>
                <a:cubicBezTo>
                  <a:pt x="22802" y="7390"/>
                  <a:pt x="23068" y="7657"/>
                  <a:pt x="23068" y="8157"/>
                </a:cubicBezTo>
                <a:cubicBezTo>
                  <a:pt x="23068" y="8591"/>
                  <a:pt x="22702" y="8924"/>
                  <a:pt x="22268" y="8924"/>
                </a:cubicBezTo>
                <a:cubicBezTo>
                  <a:pt x="21834" y="8857"/>
                  <a:pt x="21501" y="8524"/>
                  <a:pt x="21434" y="8090"/>
                </a:cubicBezTo>
                <a:cubicBezTo>
                  <a:pt x="21497" y="7679"/>
                  <a:pt x="21831" y="7387"/>
                  <a:pt x="22207" y="7387"/>
                </a:cubicBezTo>
                <a:close/>
                <a:moveTo>
                  <a:pt x="3555" y="7890"/>
                </a:moveTo>
                <a:cubicBezTo>
                  <a:pt x="4088" y="7923"/>
                  <a:pt x="4555" y="8324"/>
                  <a:pt x="4655" y="8891"/>
                </a:cubicBezTo>
                <a:cubicBezTo>
                  <a:pt x="4655" y="9358"/>
                  <a:pt x="4422" y="9625"/>
                  <a:pt x="3988" y="9625"/>
                </a:cubicBezTo>
                <a:cubicBezTo>
                  <a:pt x="3967" y="9626"/>
                  <a:pt x="3946" y="9626"/>
                  <a:pt x="3925" y="9626"/>
                </a:cubicBezTo>
                <a:cubicBezTo>
                  <a:pt x="3284" y="9626"/>
                  <a:pt x="2721" y="9142"/>
                  <a:pt x="2721" y="8657"/>
                </a:cubicBezTo>
                <a:cubicBezTo>
                  <a:pt x="2787" y="8257"/>
                  <a:pt x="3121" y="7923"/>
                  <a:pt x="3555" y="7890"/>
                </a:cubicBezTo>
                <a:close/>
                <a:moveTo>
                  <a:pt x="12727" y="9122"/>
                </a:moveTo>
                <a:cubicBezTo>
                  <a:pt x="13219" y="9122"/>
                  <a:pt x="13495" y="9486"/>
                  <a:pt x="13495" y="10125"/>
                </a:cubicBezTo>
                <a:cubicBezTo>
                  <a:pt x="13495" y="10692"/>
                  <a:pt x="13228" y="11059"/>
                  <a:pt x="12728" y="11059"/>
                </a:cubicBezTo>
                <a:cubicBezTo>
                  <a:pt x="12194" y="11059"/>
                  <a:pt x="11760" y="10592"/>
                  <a:pt x="11860" y="10058"/>
                </a:cubicBezTo>
                <a:cubicBezTo>
                  <a:pt x="11860" y="9591"/>
                  <a:pt x="12194" y="9191"/>
                  <a:pt x="12661" y="9124"/>
                </a:cubicBezTo>
                <a:cubicBezTo>
                  <a:pt x="12683" y="9123"/>
                  <a:pt x="12705" y="9122"/>
                  <a:pt x="12727" y="9122"/>
                </a:cubicBezTo>
                <a:close/>
                <a:moveTo>
                  <a:pt x="32275" y="9525"/>
                </a:moveTo>
                <a:cubicBezTo>
                  <a:pt x="32675" y="9525"/>
                  <a:pt x="33009" y="9858"/>
                  <a:pt x="33009" y="10258"/>
                </a:cubicBezTo>
                <a:cubicBezTo>
                  <a:pt x="33009" y="10725"/>
                  <a:pt x="32642" y="11092"/>
                  <a:pt x="32175" y="11126"/>
                </a:cubicBezTo>
                <a:cubicBezTo>
                  <a:pt x="32158" y="11127"/>
                  <a:pt x="32141" y="11128"/>
                  <a:pt x="32124" y="11128"/>
                </a:cubicBezTo>
                <a:cubicBezTo>
                  <a:pt x="31744" y="11128"/>
                  <a:pt x="31408" y="10775"/>
                  <a:pt x="31408" y="10392"/>
                </a:cubicBezTo>
                <a:cubicBezTo>
                  <a:pt x="31441" y="9925"/>
                  <a:pt x="31808" y="9558"/>
                  <a:pt x="32275" y="9525"/>
                </a:cubicBezTo>
                <a:close/>
                <a:moveTo>
                  <a:pt x="18298" y="9858"/>
                </a:moveTo>
                <a:cubicBezTo>
                  <a:pt x="18699" y="9858"/>
                  <a:pt x="19032" y="10225"/>
                  <a:pt x="18999" y="10659"/>
                </a:cubicBezTo>
                <a:cubicBezTo>
                  <a:pt x="18966" y="11393"/>
                  <a:pt x="18532" y="11960"/>
                  <a:pt x="18032" y="11960"/>
                </a:cubicBezTo>
                <a:cubicBezTo>
                  <a:pt x="17565" y="11926"/>
                  <a:pt x="17198" y="11493"/>
                  <a:pt x="17264" y="11026"/>
                </a:cubicBezTo>
                <a:cubicBezTo>
                  <a:pt x="17298" y="10459"/>
                  <a:pt x="17831" y="9858"/>
                  <a:pt x="18298" y="9858"/>
                </a:cubicBezTo>
                <a:close/>
                <a:moveTo>
                  <a:pt x="27638" y="10325"/>
                </a:moveTo>
                <a:cubicBezTo>
                  <a:pt x="28072" y="10359"/>
                  <a:pt x="28372" y="10725"/>
                  <a:pt x="28372" y="11326"/>
                </a:cubicBezTo>
                <a:cubicBezTo>
                  <a:pt x="28372" y="11793"/>
                  <a:pt x="28039" y="12193"/>
                  <a:pt x="27538" y="12227"/>
                </a:cubicBezTo>
                <a:cubicBezTo>
                  <a:pt x="27071" y="12193"/>
                  <a:pt x="26704" y="11793"/>
                  <a:pt x="26704" y="11293"/>
                </a:cubicBezTo>
                <a:cubicBezTo>
                  <a:pt x="26738" y="10792"/>
                  <a:pt x="27105" y="10392"/>
                  <a:pt x="27638" y="10325"/>
                </a:cubicBezTo>
                <a:close/>
                <a:moveTo>
                  <a:pt x="7171" y="11341"/>
                </a:moveTo>
                <a:cubicBezTo>
                  <a:pt x="7942" y="11341"/>
                  <a:pt x="7942" y="12979"/>
                  <a:pt x="7171" y="12979"/>
                </a:cubicBezTo>
                <a:cubicBezTo>
                  <a:pt x="7125" y="12979"/>
                  <a:pt x="7076" y="12973"/>
                  <a:pt x="7024" y="12960"/>
                </a:cubicBezTo>
                <a:cubicBezTo>
                  <a:pt x="6590" y="12927"/>
                  <a:pt x="6223" y="12594"/>
                  <a:pt x="6190" y="12193"/>
                </a:cubicBezTo>
                <a:cubicBezTo>
                  <a:pt x="6190" y="11726"/>
                  <a:pt x="6557" y="11359"/>
                  <a:pt x="7024" y="11359"/>
                </a:cubicBezTo>
                <a:cubicBezTo>
                  <a:pt x="7076" y="11347"/>
                  <a:pt x="7125" y="11341"/>
                  <a:pt x="7171" y="11341"/>
                </a:cubicBezTo>
                <a:close/>
                <a:moveTo>
                  <a:pt x="14532" y="0"/>
                </a:moveTo>
                <a:cubicBezTo>
                  <a:pt x="13799" y="0"/>
                  <a:pt x="13120" y="384"/>
                  <a:pt x="12761" y="1019"/>
                </a:cubicBezTo>
                <a:cubicBezTo>
                  <a:pt x="12094" y="1986"/>
                  <a:pt x="11527" y="2987"/>
                  <a:pt x="11093" y="4087"/>
                </a:cubicBezTo>
                <a:cubicBezTo>
                  <a:pt x="10593" y="5322"/>
                  <a:pt x="10326" y="6656"/>
                  <a:pt x="9926" y="7957"/>
                </a:cubicBezTo>
                <a:cubicBezTo>
                  <a:pt x="9778" y="8420"/>
                  <a:pt x="9618" y="8631"/>
                  <a:pt x="9351" y="8631"/>
                </a:cubicBezTo>
                <a:cubicBezTo>
                  <a:pt x="9196" y="8631"/>
                  <a:pt x="9004" y="8559"/>
                  <a:pt x="8758" y="8424"/>
                </a:cubicBezTo>
                <a:lnTo>
                  <a:pt x="8525" y="8290"/>
                </a:lnTo>
                <a:cubicBezTo>
                  <a:pt x="6824" y="7323"/>
                  <a:pt x="5189" y="6389"/>
                  <a:pt x="3188" y="5989"/>
                </a:cubicBezTo>
                <a:cubicBezTo>
                  <a:pt x="2883" y="5928"/>
                  <a:pt x="2598" y="5898"/>
                  <a:pt x="2332" y="5898"/>
                </a:cubicBezTo>
                <a:cubicBezTo>
                  <a:pt x="851" y="5898"/>
                  <a:pt x="1" y="6832"/>
                  <a:pt x="85" y="8557"/>
                </a:cubicBezTo>
                <a:cubicBezTo>
                  <a:pt x="119" y="9391"/>
                  <a:pt x="286" y="10258"/>
                  <a:pt x="586" y="11059"/>
                </a:cubicBezTo>
                <a:cubicBezTo>
                  <a:pt x="1019" y="12093"/>
                  <a:pt x="1586" y="13094"/>
                  <a:pt x="2087" y="14095"/>
                </a:cubicBezTo>
                <a:lnTo>
                  <a:pt x="36078" y="14095"/>
                </a:lnTo>
                <a:cubicBezTo>
                  <a:pt x="36345" y="13294"/>
                  <a:pt x="36645" y="12527"/>
                  <a:pt x="36812" y="11726"/>
                </a:cubicBezTo>
                <a:cubicBezTo>
                  <a:pt x="37078" y="10659"/>
                  <a:pt x="37279" y="9591"/>
                  <a:pt x="37412" y="8491"/>
                </a:cubicBezTo>
                <a:cubicBezTo>
                  <a:pt x="37479" y="7290"/>
                  <a:pt x="36611" y="6256"/>
                  <a:pt x="35411" y="6156"/>
                </a:cubicBezTo>
                <a:cubicBezTo>
                  <a:pt x="35093" y="6128"/>
                  <a:pt x="34769" y="6112"/>
                  <a:pt x="34445" y="6112"/>
                </a:cubicBezTo>
                <a:cubicBezTo>
                  <a:pt x="33986" y="6112"/>
                  <a:pt x="33525" y="6144"/>
                  <a:pt x="33076" y="6222"/>
                </a:cubicBezTo>
                <a:cubicBezTo>
                  <a:pt x="31341" y="6556"/>
                  <a:pt x="29740" y="7190"/>
                  <a:pt x="28272" y="8124"/>
                </a:cubicBezTo>
                <a:cubicBezTo>
                  <a:pt x="28105" y="8224"/>
                  <a:pt x="27939" y="8290"/>
                  <a:pt x="27772" y="8357"/>
                </a:cubicBezTo>
                <a:cubicBezTo>
                  <a:pt x="27738" y="8090"/>
                  <a:pt x="27738" y="7923"/>
                  <a:pt x="27738" y="7757"/>
                </a:cubicBezTo>
                <a:cubicBezTo>
                  <a:pt x="27672" y="6756"/>
                  <a:pt x="27438" y="5789"/>
                  <a:pt x="27005" y="4888"/>
                </a:cubicBezTo>
                <a:cubicBezTo>
                  <a:pt x="26606" y="4138"/>
                  <a:pt x="26026" y="3733"/>
                  <a:pt x="25334" y="3733"/>
                </a:cubicBezTo>
                <a:cubicBezTo>
                  <a:pt x="25042" y="3733"/>
                  <a:pt x="24730" y="3805"/>
                  <a:pt x="24403" y="3954"/>
                </a:cubicBezTo>
                <a:cubicBezTo>
                  <a:pt x="23102" y="4588"/>
                  <a:pt x="21901" y="5422"/>
                  <a:pt x="20867" y="6456"/>
                </a:cubicBezTo>
                <a:lnTo>
                  <a:pt x="18832" y="8290"/>
                </a:lnTo>
                <a:cubicBezTo>
                  <a:pt x="18398" y="6956"/>
                  <a:pt x="18065" y="5722"/>
                  <a:pt x="17665" y="4588"/>
                </a:cubicBezTo>
                <a:cubicBezTo>
                  <a:pt x="17231" y="3454"/>
                  <a:pt x="16764" y="2319"/>
                  <a:pt x="16230" y="1219"/>
                </a:cubicBezTo>
                <a:cubicBezTo>
                  <a:pt x="16030" y="652"/>
                  <a:pt x="15563" y="218"/>
                  <a:pt x="14996" y="51"/>
                </a:cubicBezTo>
                <a:cubicBezTo>
                  <a:pt x="14841" y="17"/>
                  <a:pt x="14685" y="0"/>
                  <a:pt x="14532" y="0"/>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238" name="Google Shape;1238;p26"/>
          <p:cNvSpPr/>
          <p:nvPr/>
        </p:nvSpPr>
        <p:spPr>
          <a:xfrm flipH="1">
            <a:off x="472801" y="6588421"/>
            <a:ext cx="116523" cy="133736"/>
          </a:xfrm>
          <a:custGeom>
            <a:avLst/>
            <a:gdLst/>
            <a:ahLst/>
            <a:cxnLst/>
            <a:rect l="l" t="t" r="r" b="b"/>
            <a:pathLst>
              <a:path w="1836" h="2102" extrusionOk="0">
                <a:moveTo>
                  <a:pt x="1101" y="0"/>
                </a:moveTo>
                <a:cubicBezTo>
                  <a:pt x="634" y="0"/>
                  <a:pt x="67" y="601"/>
                  <a:pt x="67" y="1168"/>
                </a:cubicBezTo>
                <a:cubicBezTo>
                  <a:pt x="1" y="1635"/>
                  <a:pt x="368" y="2068"/>
                  <a:pt x="835" y="2102"/>
                </a:cubicBezTo>
                <a:cubicBezTo>
                  <a:pt x="1335" y="2102"/>
                  <a:pt x="1769" y="1535"/>
                  <a:pt x="1802" y="801"/>
                </a:cubicBezTo>
                <a:cubicBezTo>
                  <a:pt x="1835" y="367"/>
                  <a:pt x="1502" y="0"/>
                  <a:pt x="11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239" name="Google Shape;1239;p26"/>
          <p:cNvSpPr/>
          <p:nvPr/>
        </p:nvSpPr>
        <p:spPr>
          <a:xfrm flipH="1">
            <a:off x="1385276" y="6463208"/>
            <a:ext cx="122870" cy="110513"/>
          </a:xfrm>
          <a:custGeom>
            <a:avLst/>
            <a:gdLst/>
            <a:ahLst/>
            <a:cxnLst/>
            <a:rect l="l" t="t" r="r" b="b"/>
            <a:pathLst>
              <a:path w="1936" h="1737" extrusionOk="0">
                <a:moveTo>
                  <a:pt x="801" y="0"/>
                </a:moveTo>
                <a:cubicBezTo>
                  <a:pt x="401" y="33"/>
                  <a:pt x="34" y="367"/>
                  <a:pt x="1" y="767"/>
                </a:cubicBezTo>
                <a:cubicBezTo>
                  <a:pt x="1" y="1252"/>
                  <a:pt x="564" y="1736"/>
                  <a:pt x="1175" y="1736"/>
                </a:cubicBezTo>
                <a:cubicBezTo>
                  <a:pt x="1195" y="1736"/>
                  <a:pt x="1215" y="1736"/>
                  <a:pt x="1235" y="1735"/>
                </a:cubicBezTo>
                <a:cubicBezTo>
                  <a:pt x="1702" y="1735"/>
                  <a:pt x="1935" y="1468"/>
                  <a:pt x="1935" y="1001"/>
                </a:cubicBezTo>
                <a:cubicBezTo>
                  <a:pt x="1835" y="434"/>
                  <a:pt x="1368"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240" name="Google Shape;1240;p26"/>
          <p:cNvSpPr/>
          <p:nvPr/>
        </p:nvSpPr>
        <p:spPr>
          <a:xfrm flipH="1">
            <a:off x="824284" y="6541594"/>
            <a:ext cx="108019"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241" name="Google Shape;1241;p26"/>
          <p:cNvSpPr/>
          <p:nvPr/>
        </p:nvSpPr>
        <p:spPr>
          <a:xfrm flipH="1">
            <a:off x="-119986" y="6620233"/>
            <a:ext cx="108019" cy="118912"/>
          </a:xfrm>
          <a:custGeom>
            <a:avLst/>
            <a:gdLst/>
            <a:ahLst/>
            <a:cxnLst/>
            <a:rect l="l" t="t" r="r" b="b"/>
            <a:pathLst>
              <a:path w="1702" h="1869" extrusionOk="0">
                <a:moveTo>
                  <a:pt x="967" y="1"/>
                </a:moveTo>
                <a:cubicBezTo>
                  <a:pt x="434" y="1"/>
                  <a:pt x="33" y="434"/>
                  <a:pt x="33" y="935"/>
                </a:cubicBezTo>
                <a:cubicBezTo>
                  <a:pt x="0" y="1435"/>
                  <a:pt x="367" y="1835"/>
                  <a:pt x="867" y="1869"/>
                </a:cubicBezTo>
                <a:cubicBezTo>
                  <a:pt x="1334" y="1835"/>
                  <a:pt x="1701" y="1435"/>
                  <a:pt x="1701" y="968"/>
                </a:cubicBezTo>
                <a:cubicBezTo>
                  <a:pt x="1701" y="367"/>
                  <a:pt x="1401" y="1"/>
                  <a:pt x="967"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242" name="Google Shape;1242;p26"/>
          <p:cNvSpPr/>
          <p:nvPr/>
        </p:nvSpPr>
        <p:spPr>
          <a:xfrm flipH="1">
            <a:off x="695129" y="6138466"/>
            <a:ext cx="105925" cy="116812"/>
          </a:xfrm>
          <a:custGeom>
            <a:avLst/>
            <a:gdLst/>
            <a:ahLst/>
            <a:cxnLst/>
            <a:rect l="l" t="t" r="r" b="b"/>
            <a:pathLst>
              <a:path w="1669" h="1836" extrusionOk="0">
                <a:moveTo>
                  <a:pt x="801" y="0"/>
                </a:moveTo>
                <a:cubicBezTo>
                  <a:pt x="334" y="34"/>
                  <a:pt x="1" y="401"/>
                  <a:pt x="34" y="868"/>
                </a:cubicBezTo>
                <a:cubicBezTo>
                  <a:pt x="34" y="1435"/>
                  <a:pt x="334" y="1835"/>
                  <a:pt x="835" y="1835"/>
                </a:cubicBezTo>
                <a:cubicBezTo>
                  <a:pt x="1302" y="1835"/>
                  <a:pt x="1669" y="1435"/>
                  <a:pt x="1635" y="968"/>
                </a:cubicBezTo>
                <a:cubicBezTo>
                  <a:pt x="1635" y="501"/>
                  <a:pt x="1268" y="67"/>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243" name="Google Shape;1243;p26"/>
          <p:cNvSpPr/>
          <p:nvPr/>
        </p:nvSpPr>
        <p:spPr>
          <a:xfrm flipH="1">
            <a:off x="-5617" y="6321005"/>
            <a:ext cx="101672" cy="104024"/>
          </a:xfrm>
          <a:custGeom>
            <a:avLst/>
            <a:gdLst/>
            <a:ahLst/>
            <a:cxnLst/>
            <a:rect l="l" t="t" r="r" b="b"/>
            <a:pathLst>
              <a:path w="1602" h="1635" extrusionOk="0">
                <a:moveTo>
                  <a:pt x="801" y="0"/>
                </a:moveTo>
                <a:cubicBezTo>
                  <a:pt x="334" y="0"/>
                  <a:pt x="1" y="367"/>
                  <a:pt x="34" y="834"/>
                </a:cubicBezTo>
                <a:cubicBezTo>
                  <a:pt x="34" y="1268"/>
                  <a:pt x="368" y="1601"/>
                  <a:pt x="768" y="1635"/>
                </a:cubicBezTo>
                <a:cubicBezTo>
                  <a:pt x="1235" y="1635"/>
                  <a:pt x="1602" y="1268"/>
                  <a:pt x="1569" y="834"/>
                </a:cubicBezTo>
                <a:cubicBezTo>
                  <a:pt x="1602" y="367"/>
                  <a:pt x="1235"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244" name="Google Shape;1244;p26"/>
          <p:cNvSpPr/>
          <p:nvPr/>
        </p:nvSpPr>
        <p:spPr>
          <a:xfrm flipH="1">
            <a:off x="216646" y="6431205"/>
            <a:ext cx="103830" cy="95689"/>
          </a:xfrm>
          <a:custGeom>
            <a:avLst/>
            <a:gdLst/>
            <a:ahLst/>
            <a:cxnLst/>
            <a:rect l="l" t="t" r="r" b="b"/>
            <a:pathLst>
              <a:path w="1636" h="1504" extrusionOk="0">
                <a:moveTo>
                  <a:pt x="774" y="0"/>
                </a:moveTo>
                <a:cubicBezTo>
                  <a:pt x="398" y="0"/>
                  <a:pt x="64" y="290"/>
                  <a:pt x="1" y="670"/>
                </a:cubicBezTo>
                <a:cubicBezTo>
                  <a:pt x="68" y="1104"/>
                  <a:pt x="401" y="1470"/>
                  <a:pt x="835" y="1504"/>
                </a:cubicBezTo>
                <a:cubicBezTo>
                  <a:pt x="1269" y="1504"/>
                  <a:pt x="1635" y="1170"/>
                  <a:pt x="1635" y="770"/>
                </a:cubicBezTo>
                <a:cubicBezTo>
                  <a:pt x="1635" y="270"/>
                  <a:pt x="1369" y="3"/>
                  <a:pt x="835" y="3"/>
                </a:cubicBezTo>
                <a:cubicBezTo>
                  <a:pt x="815" y="1"/>
                  <a:pt x="794" y="0"/>
                  <a:pt x="77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245" name="Google Shape;1245;p26"/>
          <p:cNvSpPr/>
          <p:nvPr/>
        </p:nvSpPr>
        <p:spPr>
          <a:xfrm flipH="1">
            <a:off x="1178749" y="6674050"/>
            <a:ext cx="108019"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246" name="Google Shape;1246;p26"/>
          <p:cNvSpPr/>
          <p:nvPr/>
        </p:nvSpPr>
        <p:spPr>
          <a:xfrm flipH="1">
            <a:off x="7719888" y="6324885"/>
            <a:ext cx="269764" cy="387167"/>
          </a:xfrm>
          <a:custGeom>
            <a:avLst/>
            <a:gdLst/>
            <a:ahLst/>
            <a:cxnLst/>
            <a:rect l="l" t="t" r="r" b="b"/>
            <a:pathLst>
              <a:path w="8113" h="11615" extrusionOk="0">
                <a:moveTo>
                  <a:pt x="3126" y="1"/>
                </a:moveTo>
                <a:cubicBezTo>
                  <a:pt x="3046" y="1"/>
                  <a:pt x="2965" y="14"/>
                  <a:pt x="2888" y="43"/>
                </a:cubicBezTo>
                <a:cubicBezTo>
                  <a:pt x="2584" y="103"/>
                  <a:pt x="2401" y="407"/>
                  <a:pt x="2462" y="711"/>
                </a:cubicBezTo>
                <a:cubicBezTo>
                  <a:pt x="2493" y="1198"/>
                  <a:pt x="2493" y="1684"/>
                  <a:pt x="2523" y="2170"/>
                </a:cubicBezTo>
                <a:cubicBezTo>
                  <a:pt x="2553" y="2687"/>
                  <a:pt x="2614" y="3173"/>
                  <a:pt x="2645" y="3660"/>
                </a:cubicBezTo>
                <a:cubicBezTo>
                  <a:pt x="2736" y="4055"/>
                  <a:pt x="2493" y="4480"/>
                  <a:pt x="2097" y="4602"/>
                </a:cubicBezTo>
                <a:cubicBezTo>
                  <a:pt x="1550" y="4815"/>
                  <a:pt x="1064" y="5088"/>
                  <a:pt x="578" y="5331"/>
                </a:cubicBezTo>
                <a:cubicBezTo>
                  <a:pt x="243" y="5423"/>
                  <a:pt x="0" y="5757"/>
                  <a:pt x="31" y="6091"/>
                </a:cubicBezTo>
                <a:cubicBezTo>
                  <a:pt x="31" y="6486"/>
                  <a:pt x="304" y="6821"/>
                  <a:pt x="699" y="6882"/>
                </a:cubicBezTo>
                <a:cubicBezTo>
                  <a:pt x="1094" y="7003"/>
                  <a:pt x="1520" y="7125"/>
                  <a:pt x="1945" y="7216"/>
                </a:cubicBezTo>
                <a:cubicBezTo>
                  <a:pt x="3009" y="7489"/>
                  <a:pt x="2979" y="7520"/>
                  <a:pt x="3040" y="8614"/>
                </a:cubicBezTo>
                <a:cubicBezTo>
                  <a:pt x="3040" y="9404"/>
                  <a:pt x="3131" y="10225"/>
                  <a:pt x="3252" y="11015"/>
                </a:cubicBezTo>
                <a:cubicBezTo>
                  <a:pt x="3313" y="11259"/>
                  <a:pt x="3465" y="11471"/>
                  <a:pt x="3708" y="11593"/>
                </a:cubicBezTo>
                <a:cubicBezTo>
                  <a:pt x="3733" y="11608"/>
                  <a:pt x="3764" y="11615"/>
                  <a:pt x="3797" y="11615"/>
                </a:cubicBezTo>
                <a:cubicBezTo>
                  <a:pt x="3965" y="11615"/>
                  <a:pt x="4215" y="11441"/>
                  <a:pt x="4316" y="11289"/>
                </a:cubicBezTo>
                <a:cubicBezTo>
                  <a:pt x="4651" y="10833"/>
                  <a:pt x="4955" y="10316"/>
                  <a:pt x="5228" y="9800"/>
                </a:cubicBezTo>
                <a:cubicBezTo>
                  <a:pt x="5411" y="9496"/>
                  <a:pt x="5563" y="9161"/>
                  <a:pt x="5684" y="8827"/>
                </a:cubicBezTo>
                <a:cubicBezTo>
                  <a:pt x="6110" y="9100"/>
                  <a:pt x="6383" y="9283"/>
                  <a:pt x="6657" y="9465"/>
                </a:cubicBezTo>
                <a:cubicBezTo>
                  <a:pt x="6809" y="9587"/>
                  <a:pt x="6900" y="9769"/>
                  <a:pt x="7082" y="9830"/>
                </a:cubicBezTo>
                <a:cubicBezTo>
                  <a:pt x="7220" y="9889"/>
                  <a:pt x="7382" y="9922"/>
                  <a:pt x="7554" y="9922"/>
                </a:cubicBezTo>
                <a:cubicBezTo>
                  <a:pt x="7648" y="9922"/>
                  <a:pt x="7745" y="9912"/>
                  <a:pt x="7842" y="9891"/>
                </a:cubicBezTo>
                <a:cubicBezTo>
                  <a:pt x="7994" y="9800"/>
                  <a:pt x="8055" y="9465"/>
                  <a:pt x="8055" y="9252"/>
                </a:cubicBezTo>
                <a:cubicBezTo>
                  <a:pt x="7994" y="9009"/>
                  <a:pt x="7933" y="8766"/>
                  <a:pt x="7812" y="8553"/>
                </a:cubicBezTo>
                <a:cubicBezTo>
                  <a:pt x="7477" y="7824"/>
                  <a:pt x="6900" y="7125"/>
                  <a:pt x="6900" y="6365"/>
                </a:cubicBezTo>
                <a:cubicBezTo>
                  <a:pt x="6900" y="5605"/>
                  <a:pt x="7477" y="4845"/>
                  <a:pt x="7812" y="4085"/>
                </a:cubicBezTo>
                <a:cubicBezTo>
                  <a:pt x="7933" y="3812"/>
                  <a:pt x="8025" y="3508"/>
                  <a:pt x="8055" y="3204"/>
                </a:cubicBezTo>
                <a:cubicBezTo>
                  <a:pt x="8112" y="2687"/>
                  <a:pt x="7926" y="2441"/>
                  <a:pt x="7469" y="2441"/>
                </a:cubicBezTo>
                <a:cubicBezTo>
                  <a:pt x="7443" y="2441"/>
                  <a:pt x="7415" y="2442"/>
                  <a:pt x="7386" y="2444"/>
                </a:cubicBezTo>
                <a:cubicBezTo>
                  <a:pt x="6870" y="2474"/>
                  <a:pt x="6414" y="2596"/>
                  <a:pt x="5927" y="2778"/>
                </a:cubicBezTo>
                <a:cubicBezTo>
                  <a:pt x="5631" y="2881"/>
                  <a:pt x="5446" y="2945"/>
                  <a:pt x="5309" y="2945"/>
                </a:cubicBezTo>
                <a:cubicBezTo>
                  <a:pt x="5081" y="2945"/>
                  <a:pt x="4989" y="2767"/>
                  <a:pt x="4742" y="2292"/>
                </a:cubicBezTo>
                <a:cubicBezTo>
                  <a:pt x="4407" y="1653"/>
                  <a:pt x="4104" y="1015"/>
                  <a:pt x="3769" y="407"/>
                </a:cubicBezTo>
                <a:cubicBezTo>
                  <a:pt x="3652" y="150"/>
                  <a:pt x="3392" y="1"/>
                  <a:pt x="3126"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nvGrpSpPr>
          <p:cNvPr id="1247" name="Google Shape;1247;p26"/>
          <p:cNvGrpSpPr/>
          <p:nvPr/>
        </p:nvGrpSpPr>
        <p:grpSpPr>
          <a:xfrm rot="4893525">
            <a:off x="2735369" y="6420692"/>
            <a:ext cx="217873" cy="308213"/>
            <a:chOff x="1164425" y="1389925"/>
            <a:chExt cx="163400" cy="231725"/>
          </a:xfrm>
        </p:grpSpPr>
        <p:sp>
          <p:nvSpPr>
            <p:cNvPr id="1248" name="Google Shape;1248;p26"/>
            <p:cNvSpPr/>
            <p:nvPr/>
          </p:nvSpPr>
          <p:spPr>
            <a:xfrm>
              <a:off x="1239650" y="1389925"/>
              <a:ext cx="36500" cy="90650"/>
            </a:xfrm>
            <a:custGeom>
              <a:avLst/>
              <a:gdLst/>
              <a:ahLst/>
              <a:cxnLst/>
              <a:rect l="l" t="t" r="r" b="b"/>
              <a:pathLst>
                <a:path w="1460" h="3626" extrusionOk="0">
                  <a:moveTo>
                    <a:pt x="959" y="1"/>
                  </a:moveTo>
                  <a:cubicBezTo>
                    <a:pt x="608" y="1"/>
                    <a:pt x="446" y="281"/>
                    <a:pt x="335" y="586"/>
                  </a:cubicBezTo>
                  <a:cubicBezTo>
                    <a:pt x="304" y="677"/>
                    <a:pt x="274" y="769"/>
                    <a:pt x="244" y="860"/>
                  </a:cubicBezTo>
                  <a:cubicBezTo>
                    <a:pt x="153" y="1620"/>
                    <a:pt x="31" y="2380"/>
                    <a:pt x="1" y="3139"/>
                  </a:cubicBezTo>
                  <a:cubicBezTo>
                    <a:pt x="31" y="3352"/>
                    <a:pt x="153" y="3504"/>
                    <a:pt x="335" y="3595"/>
                  </a:cubicBezTo>
                  <a:cubicBezTo>
                    <a:pt x="396" y="3616"/>
                    <a:pt x="460" y="3626"/>
                    <a:pt x="525" y="3626"/>
                  </a:cubicBezTo>
                  <a:cubicBezTo>
                    <a:pt x="656" y="3626"/>
                    <a:pt x="791" y="3585"/>
                    <a:pt x="912" y="3504"/>
                  </a:cubicBezTo>
                  <a:cubicBezTo>
                    <a:pt x="1064" y="3352"/>
                    <a:pt x="1186" y="3139"/>
                    <a:pt x="1216" y="2957"/>
                  </a:cubicBezTo>
                  <a:cubicBezTo>
                    <a:pt x="1308" y="2319"/>
                    <a:pt x="1368" y="1680"/>
                    <a:pt x="1460" y="1072"/>
                  </a:cubicBezTo>
                  <a:lnTo>
                    <a:pt x="1429" y="738"/>
                  </a:lnTo>
                  <a:cubicBezTo>
                    <a:pt x="1429" y="434"/>
                    <a:pt x="1460" y="100"/>
                    <a:pt x="1064" y="9"/>
                  </a:cubicBezTo>
                  <a:cubicBezTo>
                    <a:pt x="1027" y="3"/>
                    <a:pt x="992" y="1"/>
                    <a:pt x="95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249" name="Google Shape;1249;p26"/>
            <p:cNvSpPr/>
            <p:nvPr/>
          </p:nvSpPr>
          <p:spPr>
            <a:xfrm>
              <a:off x="1164425" y="1496525"/>
              <a:ext cx="66900" cy="31650"/>
            </a:xfrm>
            <a:custGeom>
              <a:avLst/>
              <a:gdLst/>
              <a:ahLst/>
              <a:cxnLst/>
              <a:rect l="l" t="t" r="r" b="b"/>
              <a:pathLst>
                <a:path w="2676" h="1266" extrusionOk="0">
                  <a:moveTo>
                    <a:pt x="456" y="0"/>
                  </a:moveTo>
                  <a:cubicBezTo>
                    <a:pt x="304" y="0"/>
                    <a:pt x="31" y="304"/>
                    <a:pt x="31" y="456"/>
                  </a:cubicBezTo>
                  <a:cubicBezTo>
                    <a:pt x="0" y="638"/>
                    <a:pt x="213" y="1003"/>
                    <a:pt x="365" y="1003"/>
                  </a:cubicBezTo>
                  <a:cubicBezTo>
                    <a:pt x="838" y="1089"/>
                    <a:pt x="1325" y="1266"/>
                    <a:pt x="1839" y="1266"/>
                  </a:cubicBezTo>
                  <a:cubicBezTo>
                    <a:pt x="2052" y="1266"/>
                    <a:pt x="2270" y="1235"/>
                    <a:pt x="2493" y="1155"/>
                  </a:cubicBezTo>
                  <a:cubicBezTo>
                    <a:pt x="2645" y="760"/>
                    <a:pt x="2675" y="365"/>
                    <a:pt x="2280" y="243"/>
                  </a:cubicBezTo>
                  <a:cubicBezTo>
                    <a:pt x="1672" y="91"/>
                    <a:pt x="1064" y="0"/>
                    <a:pt x="4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250" name="Google Shape;1250;p26"/>
            <p:cNvSpPr/>
            <p:nvPr/>
          </p:nvSpPr>
          <p:spPr>
            <a:xfrm>
              <a:off x="1222175" y="1561550"/>
              <a:ext cx="36500" cy="60100"/>
            </a:xfrm>
            <a:custGeom>
              <a:avLst/>
              <a:gdLst/>
              <a:ahLst/>
              <a:cxnLst/>
              <a:rect l="l" t="t" r="r" b="b"/>
              <a:pathLst>
                <a:path w="1460" h="2404" extrusionOk="0">
                  <a:moveTo>
                    <a:pt x="751" y="1"/>
                  </a:moveTo>
                  <a:cubicBezTo>
                    <a:pt x="470" y="1"/>
                    <a:pt x="317" y="241"/>
                    <a:pt x="244" y="560"/>
                  </a:cubicBezTo>
                  <a:cubicBezTo>
                    <a:pt x="122" y="925"/>
                    <a:pt x="61" y="1320"/>
                    <a:pt x="0" y="1715"/>
                  </a:cubicBezTo>
                  <a:cubicBezTo>
                    <a:pt x="31" y="1989"/>
                    <a:pt x="183" y="2202"/>
                    <a:pt x="396" y="2354"/>
                  </a:cubicBezTo>
                  <a:cubicBezTo>
                    <a:pt x="464" y="2388"/>
                    <a:pt x="536" y="2403"/>
                    <a:pt x="606" y="2403"/>
                  </a:cubicBezTo>
                  <a:cubicBezTo>
                    <a:pt x="848" y="2403"/>
                    <a:pt x="1078" y="2217"/>
                    <a:pt x="1125" y="1958"/>
                  </a:cubicBezTo>
                  <a:cubicBezTo>
                    <a:pt x="1247" y="1563"/>
                    <a:pt x="1338" y="1138"/>
                    <a:pt x="1459" y="591"/>
                  </a:cubicBezTo>
                  <a:cubicBezTo>
                    <a:pt x="1338" y="408"/>
                    <a:pt x="1186" y="104"/>
                    <a:pt x="973" y="43"/>
                  </a:cubicBezTo>
                  <a:cubicBezTo>
                    <a:pt x="892" y="14"/>
                    <a:pt x="818" y="1"/>
                    <a:pt x="75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251" name="Google Shape;1251;p26"/>
            <p:cNvSpPr/>
            <p:nvPr/>
          </p:nvSpPr>
          <p:spPr>
            <a:xfrm>
              <a:off x="1267000" y="1509425"/>
              <a:ext cx="60825" cy="32200"/>
            </a:xfrm>
            <a:custGeom>
              <a:avLst/>
              <a:gdLst/>
              <a:ahLst/>
              <a:cxnLst/>
              <a:rect l="l" t="t" r="r" b="b"/>
              <a:pathLst>
                <a:path w="2433" h="1288" extrusionOk="0">
                  <a:moveTo>
                    <a:pt x="700" y="1"/>
                  </a:moveTo>
                  <a:cubicBezTo>
                    <a:pt x="366" y="1"/>
                    <a:pt x="1" y="92"/>
                    <a:pt x="62" y="457"/>
                  </a:cubicBezTo>
                  <a:cubicBezTo>
                    <a:pt x="153" y="730"/>
                    <a:pt x="335" y="973"/>
                    <a:pt x="609" y="1065"/>
                  </a:cubicBezTo>
                  <a:cubicBezTo>
                    <a:pt x="973" y="1217"/>
                    <a:pt x="1338" y="1277"/>
                    <a:pt x="1703" y="1277"/>
                  </a:cubicBezTo>
                  <a:cubicBezTo>
                    <a:pt x="1741" y="1284"/>
                    <a:pt x="1779" y="1288"/>
                    <a:pt x="1817" y="1288"/>
                  </a:cubicBezTo>
                  <a:cubicBezTo>
                    <a:pt x="2104" y="1288"/>
                    <a:pt x="2348" y="1087"/>
                    <a:pt x="2402" y="791"/>
                  </a:cubicBezTo>
                  <a:cubicBezTo>
                    <a:pt x="2432" y="457"/>
                    <a:pt x="2220" y="153"/>
                    <a:pt x="1916" y="92"/>
                  </a:cubicBezTo>
                  <a:cubicBezTo>
                    <a:pt x="1703" y="3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sp>
        <p:nvSpPr>
          <p:cNvPr id="1252" name="Google Shape;1252;p26"/>
          <p:cNvSpPr/>
          <p:nvPr/>
        </p:nvSpPr>
        <p:spPr>
          <a:xfrm>
            <a:off x="4780626" y="6146133"/>
            <a:ext cx="106388" cy="101452"/>
          </a:xfrm>
          <a:custGeom>
            <a:avLst/>
            <a:gdLst/>
            <a:ahLst/>
            <a:cxnLst/>
            <a:rect l="l" t="t" r="r" b="b"/>
            <a:pathLst>
              <a:path w="1169" h="1112" extrusionOk="0">
                <a:moveTo>
                  <a:pt x="502" y="0"/>
                </a:moveTo>
                <a:cubicBezTo>
                  <a:pt x="228" y="0"/>
                  <a:pt x="67" y="249"/>
                  <a:pt x="67" y="578"/>
                </a:cubicBezTo>
                <a:cubicBezTo>
                  <a:pt x="1" y="878"/>
                  <a:pt x="234" y="1111"/>
                  <a:pt x="534" y="1111"/>
                </a:cubicBezTo>
                <a:cubicBezTo>
                  <a:pt x="901" y="1111"/>
                  <a:pt x="1068" y="944"/>
                  <a:pt x="1168" y="477"/>
                </a:cubicBezTo>
                <a:cubicBezTo>
                  <a:pt x="1001" y="311"/>
                  <a:pt x="801" y="44"/>
                  <a:pt x="601" y="10"/>
                </a:cubicBezTo>
                <a:cubicBezTo>
                  <a:pt x="566" y="4"/>
                  <a:pt x="533" y="0"/>
                  <a:pt x="502" y="0"/>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253" name="Google Shape;1253;p26"/>
          <p:cNvSpPr txBox="1">
            <a:spLocks noGrp="1"/>
          </p:cNvSpPr>
          <p:nvPr>
            <p:ph type="subTitle" idx="1"/>
          </p:nvPr>
        </p:nvSpPr>
        <p:spPr>
          <a:xfrm>
            <a:off x="2921787" y="1635600"/>
            <a:ext cx="6318729" cy="38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Tree>
    <p:extLst>
      <p:ext uri="{BB962C8B-B14F-4D97-AF65-F5344CB8AC3E}">
        <p14:creationId xmlns:p14="http://schemas.microsoft.com/office/powerpoint/2010/main" val="2490230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5"/>
        <p:cNvGrpSpPr/>
        <p:nvPr/>
      </p:nvGrpSpPr>
      <p:grpSpPr>
        <a:xfrm>
          <a:off x="0" y="0"/>
          <a:ext cx="0" cy="0"/>
          <a:chOff x="0" y="0"/>
          <a:chExt cx="0" cy="0"/>
        </a:xfrm>
      </p:grpSpPr>
      <p:sp>
        <p:nvSpPr>
          <p:cNvPr id="256" name="Google Shape;256;p14"/>
          <p:cNvSpPr txBox="1">
            <a:spLocks noGrp="1"/>
          </p:cNvSpPr>
          <p:nvPr>
            <p:ph type="title"/>
          </p:nvPr>
        </p:nvSpPr>
        <p:spPr>
          <a:xfrm>
            <a:off x="1001516" y="5400865"/>
            <a:ext cx="10158806" cy="578800"/>
          </a:xfrm>
          <a:prstGeom prst="rect">
            <a:avLst/>
          </a:prstGeom>
        </p:spPr>
        <p:txBody>
          <a:bodyPr spcFirstLastPara="1" wrap="square" lIns="121705" tIns="121705" rIns="121705" bIns="121705" anchor="ctr" anchorCtr="0">
            <a:noAutofit/>
          </a:bodyPr>
          <a:lstStyle>
            <a:lvl1pPr lvl="0" rtl="0">
              <a:spcBef>
                <a:spcPts val="0"/>
              </a:spcBef>
              <a:spcAft>
                <a:spcPts val="0"/>
              </a:spcAft>
              <a:buSzPts val="4800"/>
              <a:buNone/>
              <a:defRPr sz="29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257" name="Google Shape;257;p14"/>
          <p:cNvSpPr txBox="1">
            <a:spLocks noGrp="1"/>
          </p:cNvSpPr>
          <p:nvPr>
            <p:ph type="subTitle" idx="1"/>
          </p:nvPr>
        </p:nvSpPr>
        <p:spPr>
          <a:xfrm>
            <a:off x="1001516" y="4360400"/>
            <a:ext cx="10158806" cy="1040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None/>
              <a:defRPr sz="2700"/>
            </a:lvl1pPr>
            <a:lvl2pPr lvl="1" rtl="0">
              <a:spcBef>
                <a:spcPts val="2130"/>
              </a:spcBef>
              <a:spcAft>
                <a:spcPts val="0"/>
              </a:spcAft>
              <a:buSzPts val="1400"/>
              <a:buNone/>
              <a:defRPr/>
            </a:lvl2pPr>
            <a:lvl3pPr lvl="2" rtl="0">
              <a:spcBef>
                <a:spcPts val="2130"/>
              </a:spcBef>
              <a:spcAft>
                <a:spcPts val="0"/>
              </a:spcAft>
              <a:buSzPts val="1400"/>
              <a:buNone/>
              <a:defRPr/>
            </a:lvl3pPr>
            <a:lvl4pPr lvl="3" rtl="0">
              <a:spcBef>
                <a:spcPts val="2130"/>
              </a:spcBef>
              <a:spcAft>
                <a:spcPts val="0"/>
              </a:spcAft>
              <a:buSzPts val="1400"/>
              <a:buNone/>
              <a:defRPr/>
            </a:lvl4pPr>
            <a:lvl5pPr lvl="4" rtl="0">
              <a:spcBef>
                <a:spcPts val="2130"/>
              </a:spcBef>
              <a:spcAft>
                <a:spcPts val="0"/>
              </a:spcAft>
              <a:buSzPts val="1400"/>
              <a:buNone/>
              <a:defRPr/>
            </a:lvl5pPr>
            <a:lvl6pPr lvl="5" rtl="0">
              <a:spcBef>
                <a:spcPts val="2130"/>
              </a:spcBef>
              <a:spcAft>
                <a:spcPts val="0"/>
              </a:spcAft>
              <a:buSzPts val="1400"/>
              <a:buNone/>
              <a:defRPr/>
            </a:lvl6pPr>
            <a:lvl7pPr lvl="6" rtl="0">
              <a:spcBef>
                <a:spcPts val="2130"/>
              </a:spcBef>
              <a:spcAft>
                <a:spcPts val="0"/>
              </a:spcAft>
              <a:buSzPts val="1400"/>
              <a:buNone/>
              <a:defRPr/>
            </a:lvl7pPr>
            <a:lvl8pPr lvl="7" rtl="0">
              <a:spcBef>
                <a:spcPts val="2130"/>
              </a:spcBef>
              <a:spcAft>
                <a:spcPts val="0"/>
              </a:spcAft>
              <a:buSzPts val="1400"/>
              <a:buNone/>
              <a:defRPr/>
            </a:lvl8pPr>
            <a:lvl9pPr lvl="8" rtl="0">
              <a:spcBef>
                <a:spcPts val="2130"/>
              </a:spcBef>
              <a:spcAft>
                <a:spcPts val="2130"/>
              </a:spcAft>
              <a:buSzPts val="1400"/>
              <a:buNone/>
              <a:defRPr/>
            </a:lvl9pPr>
          </a:lstStyle>
          <a:p>
            <a:endParaRPr/>
          </a:p>
        </p:txBody>
      </p:sp>
      <p:sp>
        <p:nvSpPr>
          <p:cNvPr id="258" name="Google Shape;258;p14"/>
          <p:cNvSpPr/>
          <p:nvPr/>
        </p:nvSpPr>
        <p:spPr>
          <a:xfrm rot="178">
            <a:off x="9575885" y="858634"/>
            <a:ext cx="2585980" cy="1679309"/>
          </a:xfrm>
          <a:custGeom>
            <a:avLst/>
            <a:gdLst/>
            <a:ahLst/>
            <a:cxnLst/>
            <a:rect l="l" t="t" r="r" b="b"/>
            <a:pathLst>
              <a:path w="40290" h="24005" extrusionOk="0">
                <a:moveTo>
                  <a:pt x="1825" y="0"/>
                </a:moveTo>
                <a:cubicBezTo>
                  <a:pt x="1" y="7662"/>
                  <a:pt x="2977" y="15670"/>
                  <a:pt x="9353" y="20298"/>
                </a:cubicBezTo>
                <a:cubicBezTo>
                  <a:pt x="12675" y="22718"/>
                  <a:pt x="16689" y="24005"/>
                  <a:pt x="20798" y="24005"/>
                </a:cubicBezTo>
                <a:cubicBezTo>
                  <a:pt x="31552" y="24005"/>
                  <a:pt x="40290" y="15267"/>
                  <a:pt x="40290" y="4513"/>
                </a:cubicBezTo>
                <a:cubicBezTo>
                  <a:pt x="40290" y="2996"/>
                  <a:pt x="40117" y="1479"/>
                  <a:pt x="39771" y="0"/>
                </a:cubicBezTo>
                <a:close/>
              </a:path>
            </a:pathLst>
          </a:custGeom>
          <a:solidFill>
            <a:schemeClr val="accent5"/>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4"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259;p14"/>
          <p:cNvSpPr/>
          <p:nvPr/>
        </p:nvSpPr>
        <p:spPr>
          <a:xfrm rot="2454330">
            <a:off x="1002761" y="302717"/>
            <a:ext cx="1336598" cy="2961051"/>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4"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260;p14"/>
          <p:cNvSpPr/>
          <p:nvPr/>
        </p:nvSpPr>
        <p:spPr>
          <a:xfrm rot="-5400000" flipH="1">
            <a:off x="-1053721" y="1053719"/>
            <a:ext cx="3566477" cy="1459039"/>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chemeClr val="accent4"/>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4"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261;p14"/>
          <p:cNvSpPr/>
          <p:nvPr/>
        </p:nvSpPr>
        <p:spPr>
          <a:xfrm rot="-5400000" flipH="1">
            <a:off x="3822031" y="101210"/>
            <a:ext cx="163719" cy="139906"/>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FF835F"/>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4"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262;p14"/>
          <p:cNvSpPr/>
          <p:nvPr/>
        </p:nvSpPr>
        <p:spPr>
          <a:xfrm rot="-5400000" flipH="1">
            <a:off x="3119867" y="508728"/>
            <a:ext cx="163719" cy="139817"/>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FF835F"/>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4"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263;p14"/>
          <p:cNvSpPr/>
          <p:nvPr/>
        </p:nvSpPr>
        <p:spPr>
          <a:xfrm rot="-5400000" flipH="1">
            <a:off x="3428059" y="-34678"/>
            <a:ext cx="210469" cy="279814"/>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FF835F"/>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4"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264;p14"/>
          <p:cNvSpPr/>
          <p:nvPr/>
        </p:nvSpPr>
        <p:spPr>
          <a:xfrm rot="-5400000" flipH="1">
            <a:off x="1276215" y="-918616"/>
            <a:ext cx="1040395" cy="2877614"/>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1"/>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4"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265;p14"/>
          <p:cNvSpPr/>
          <p:nvPr/>
        </p:nvSpPr>
        <p:spPr>
          <a:xfrm rot="-5400000" flipH="1">
            <a:off x="312996" y="451894"/>
            <a:ext cx="57055" cy="56854"/>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4"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266;p14"/>
          <p:cNvSpPr/>
          <p:nvPr/>
        </p:nvSpPr>
        <p:spPr>
          <a:xfrm rot="-5400000" flipH="1">
            <a:off x="70847" y="541026"/>
            <a:ext cx="128491" cy="127637"/>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4"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267;p14"/>
          <p:cNvSpPr/>
          <p:nvPr/>
        </p:nvSpPr>
        <p:spPr>
          <a:xfrm rot="-5400000" flipH="1">
            <a:off x="1874814" y="185542"/>
            <a:ext cx="191288" cy="190815"/>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4"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268;p14"/>
          <p:cNvSpPr/>
          <p:nvPr/>
        </p:nvSpPr>
        <p:spPr>
          <a:xfrm rot="5400000">
            <a:off x="9176610" y="-1061179"/>
            <a:ext cx="1909492" cy="4060982"/>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rgbClr val="FFB034"/>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4"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269;p14"/>
          <p:cNvSpPr/>
          <p:nvPr/>
        </p:nvSpPr>
        <p:spPr>
          <a:xfrm>
            <a:off x="10777455" y="376601"/>
            <a:ext cx="1384355" cy="3342143"/>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4"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270;p14"/>
          <p:cNvSpPr/>
          <p:nvPr/>
        </p:nvSpPr>
        <p:spPr>
          <a:xfrm>
            <a:off x="11371055" y="3165565"/>
            <a:ext cx="197128" cy="175363"/>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4"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271;p14"/>
          <p:cNvSpPr/>
          <p:nvPr/>
        </p:nvSpPr>
        <p:spPr>
          <a:xfrm>
            <a:off x="11632672" y="3003772"/>
            <a:ext cx="99198" cy="100016"/>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4"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272;p14"/>
          <p:cNvSpPr/>
          <p:nvPr/>
        </p:nvSpPr>
        <p:spPr>
          <a:xfrm>
            <a:off x="11572047" y="1203638"/>
            <a:ext cx="60635" cy="60785"/>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4" b="0" i="0" u="none" strike="noStrike" kern="0" cap="none" spc="0" normalizeH="0" baseline="0" noProof="0">
              <a:ln>
                <a:noFill/>
              </a:ln>
              <a:solidFill>
                <a:srgbClr val="000000"/>
              </a:solidFill>
              <a:effectLst/>
              <a:uLnTx/>
              <a:uFillTx/>
              <a:latin typeface="Arial"/>
              <a:cs typeface="Arial"/>
              <a:sym typeface="Arial"/>
            </a:endParaRPr>
          </a:p>
        </p:txBody>
      </p:sp>
      <p:sp>
        <p:nvSpPr>
          <p:cNvPr id="273" name="Google Shape;273;p14"/>
          <p:cNvSpPr/>
          <p:nvPr/>
        </p:nvSpPr>
        <p:spPr>
          <a:xfrm>
            <a:off x="11931165" y="858567"/>
            <a:ext cx="60572" cy="60723"/>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4" b="0" i="0" u="none" strike="noStrike" kern="0" cap="none" spc="0" normalizeH="0" baseline="0" noProof="0">
              <a:ln>
                <a:noFill/>
              </a:ln>
              <a:solidFill>
                <a:srgbClr val="000000"/>
              </a:solidFill>
              <a:effectLst/>
              <a:uLnTx/>
              <a:uFillTx/>
              <a:latin typeface="Arial"/>
              <a:cs typeface="Arial"/>
              <a:sym typeface="Arial"/>
            </a:endParaRPr>
          </a:p>
        </p:txBody>
      </p:sp>
      <p:sp>
        <p:nvSpPr>
          <p:cNvPr id="274" name="Google Shape;274;p14"/>
          <p:cNvSpPr/>
          <p:nvPr/>
        </p:nvSpPr>
        <p:spPr>
          <a:xfrm>
            <a:off x="11680696" y="1319107"/>
            <a:ext cx="136556" cy="13689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4"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275;p14"/>
          <p:cNvSpPr/>
          <p:nvPr/>
        </p:nvSpPr>
        <p:spPr>
          <a:xfrm rot="10800000" flipH="1">
            <a:off x="11453960" y="1924081"/>
            <a:ext cx="456630" cy="966188"/>
          </a:xfrm>
          <a:custGeom>
            <a:avLst/>
            <a:gdLst/>
            <a:ahLst/>
            <a:cxnLst/>
            <a:rect l="l" t="t" r="r" b="b"/>
            <a:pathLst>
              <a:path w="9507" h="20069" extrusionOk="0">
                <a:moveTo>
                  <a:pt x="9507" y="1"/>
                </a:moveTo>
                <a:cubicBezTo>
                  <a:pt x="4168" y="289"/>
                  <a:pt x="1" y="4686"/>
                  <a:pt x="1" y="10044"/>
                </a:cubicBezTo>
                <a:cubicBezTo>
                  <a:pt x="1" y="15383"/>
                  <a:pt x="4168" y="19780"/>
                  <a:pt x="9507" y="20068"/>
                </a:cubicBezTo>
                <a:lnTo>
                  <a:pt x="9507" y="1"/>
                </a:lnTo>
                <a:close/>
              </a:path>
            </a:pathLst>
          </a:custGeom>
          <a:solidFill>
            <a:srgbClr val="FFC6C7"/>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4"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212564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3469662" y="2515800"/>
            <a:ext cx="5869044" cy="1826400"/>
          </a:xfrm>
          <a:prstGeom prst="rect">
            <a:avLst/>
          </a:prstGeom>
        </p:spPr>
        <p:txBody>
          <a:bodyPr spcFirstLastPara="1" wrap="square" lIns="121705" tIns="121705" rIns="121705" bIns="12170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extLst>
      <p:ext uri="{BB962C8B-B14F-4D97-AF65-F5344CB8AC3E}">
        <p14:creationId xmlns:p14="http://schemas.microsoft.com/office/powerpoint/2010/main" val="112439951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948614" y="719333"/>
            <a:ext cx="10264543"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1029580"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7" name="Google Shape;497;p28"/>
          <p:cNvSpPr txBox="1">
            <a:spLocks noGrp="1"/>
          </p:cNvSpPr>
          <p:nvPr>
            <p:ph type="subTitle" idx="2"/>
          </p:nvPr>
        </p:nvSpPr>
        <p:spPr>
          <a:xfrm>
            <a:off x="1029580"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498" name="Google Shape;498;p28"/>
          <p:cNvSpPr txBox="1">
            <a:spLocks noGrp="1"/>
          </p:cNvSpPr>
          <p:nvPr>
            <p:ph type="subTitle" idx="3"/>
          </p:nvPr>
        </p:nvSpPr>
        <p:spPr>
          <a:xfrm>
            <a:off x="4822640"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9" name="Google Shape;499;p28"/>
          <p:cNvSpPr txBox="1">
            <a:spLocks noGrp="1"/>
          </p:cNvSpPr>
          <p:nvPr>
            <p:ph type="subTitle" idx="4"/>
          </p:nvPr>
        </p:nvSpPr>
        <p:spPr>
          <a:xfrm>
            <a:off x="4822640"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0" name="Google Shape;500;p28"/>
          <p:cNvSpPr txBox="1">
            <a:spLocks noGrp="1"/>
          </p:cNvSpPr>
          <p:nvPr>
            <p:ph type="subTitle" idx="5"/>
          </p:nvPr>
        </p:nvSpPr>
        <p:spPr>
          <a:xfrm>
            <a:off x="8615699"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1" name="Google Shape;501;p28"/>
          <p:cNvSpPr txBox="1">
            <a:spLocks noGrp="1"/>
          </p:cNvSpPr>
          <p:nvPr>
            <p:ph type="subTitle" idx="6"/>
          </p:nvPr>
        </p:nvSpPr>
        <p:spPr>
          <a:xfrm>
            <a:off x="8615699"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2" name="Google Shape;502;p28"/>
          <p:cNvSpPr txBox="1">
            <a:spLocks noGrp="1"/>
          </p:cNvSpPr>
          <p:nvPr>
            <p:ph type="subTitle" idx="7"/>
          </p:nvPr>
        </p:nvSpPr>
        <p:spPr>
          <a:xfrm>
            <a:off x="1029580"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3" name="Google Shape;503;p28"/>
          <p:cNvSpPr txBox="1">
            <a:spLocks noGrp="1"/>
          </p:cNvSpPr>
          <p:nvPr>
            <p:ph type="subTitle" idx="8"/>
          </p:nvPr>
        </p:nvSpPr>
        <p:spPr>
          <a:xfrm>
            <a:off x="1029580"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4" name="Google Shape;504;p28"/>
          <p:cNvSpPr txBox="1">
            <a:spLocks noGrp="1"/>
          </p:cNvSpPr>
          <p:nvPr>
            <p:ph type="subTitle" idx="9"/>
          </p:nvPr>
        </p:nvSpPr>
        <p:spPr>
          <a:xfrm>
            <a:off x="4822640"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900" b="0">
                <a:latin typeface="Comfortaa"/>
                <a:ea typeface="Comfortaa"/>
                <a:cs typeface="Comfortaa"/>
                <a:sym typeface="Comfortaa"/>
              </a:defRPr>
            </a:lvl1pPr>
            <a:lvl2pPr lvl="1" rtl="0">
              <a:spcBef>
                <a:spcPts val="0"/>
              </a:spcBef>
              <a:spcAft>
                <a:spcPts val="0"/>
              </a:spcAft>
              <a:buSzPts val="1400"/>
              <a:buFont typeface="Comfortaa"/>
              <a:buNone/>
              <a:defRPr sz="1900">
                <a:latin typeface="Comfortaa"/>
                <a:ea typeface="Comfortaa"/>
                <a:cs typeface="Comfortaa"/>
                <a:sym typeface="Comfortaa"/>
              </a:defRPr>
            </a:lvl2pPr>
            <a:lvl3pPr lvl="2" rtl="0">
              <a:spcBef>
                <a:spcPts val="2130"/>
              </a:spcBef>
              <a:spcAft>
                <a:spcPts val="0"/>
              </a:spcAft>
              <a:buSzPts val="1400"/>
              <a:buFont typeface="Comfortaa"/>
              <a:buNone/>
              <a:defRPr sz="1900">
                <a:latin typeface="Comfortaa"/>
                <a:ea typeface="Comfortaa"/>
                <a:cs typeface="Comfortaa"/>
                <a:sym typeface="Comfortaa"/>
              </a:defRPr>
            </a:lvl3pPr>
            <a:lvl4pPr lvl="3" rtl="0">
              <a:spcBef>
                <a:spcPts val="2130"/>
              </a:spcBef>
              <a:spcAft>
                <a:spcPts val="0"/>
              </a:spcAft>
              <a:buSzPts val="1400"/>
              <a:buFont typeface="Comfortaa"/>
              <a:buNone/>
              <a:defRPr sz="1900">
                <a:latin typeface="Comfortaa"/>
                <a:ea typeface="Comfortaa"/>
                <a:cs typeface="Comfortaa"/>
                <a:sym typeface="Comfortaa"/>
              </a:defRPr>
            </a:lvl4pPr>
            <a:lvl5pPr lvl="4" rtl="0">
              <a:spcBef>
                <a:spcPts val="2130"/>
              </a:spcBef>
              <a:spcAft>
                <a:spcPts val="0"/>
              </a:spcAft>
              <a:buSzPts val="1400"/>
              <a:buFont typeface="Comfortaa"/>
              <a:buNone/>
              <a:defRPr sz="1900">
                <a:latin typeface="Comfortaa"/>
                <a:ea typeface="Comfortaa"/>
                <a:cs typeface="Comfortaa"/>
                <a:sym typeface="Comfortaa"/>
              </a:defRPr>
            </a:lvl5pPr>
            <a:lvl6pPr lvl="5" rtl="0">
              <a:spcBef>
                <a:spcPts val="2130"/>
              </a:spcBef>
              <a:spcAft>
                <a:spcPts val="0"/>
              </a:spcAft>
              <a:buSzPts val="1400"/>
              <a:buFont typeface="Comfortaa"/>
              <a:buNone/>
              <a:defRPr sz="1900">
                <a:latin typeface="Comfortaa"/>
                <a:ea typeface="Comfortaa"/>
                <a:cs typeface="Comfortaa"/>
                <a:sym typeface="Comfortaa"/>
              </a:defRPr>
            </a:lvl6pPr>
            <a:lvl7pPr lvl="6" rtl="0">
              <a:spcBef>
                <a:spcPts val="2130"/>
              </a:spcBef>
              <a:spcAft>
                <a:spcPts val="0"/>
              </a:spcAft>
              <a:buSzPts val="1400"/>
              <a:buFont typeface="Comfortaa"/>
              <a:buNone/>
              <a:defRPr sz="1900">
                <a:latin typeface="Comfortaa"/>
                <a:ea typeface="Comfortaa"/>
                <a:cs typeface="Comfortaa"/>
                <a:sym typeface="Comfortaa"/>
              </a:defRPr>
            </a:lvl7pPr>
            <a:lvl8pPr lvl="7" rtl="0">
              <a:spcBef>
                <a:spcPts val="2130"/>
              </a:spcBef>
              <a:spcAft>
                <a:spcPts val="0"/>
              </a:spcAft>
              <a:buSzPts val="1400"/>
              <a:buFont typeface="Comfortaa"/>
              <a:buNone/>
              <a:defRPr sz="1900">
                <a:latin typeface="Comfortaa"/>
                <a:ea typeface="Comfortaa"/>
                <a:cs typeface="Comfortaa"/>
                <a:sym typeface="Comfortaa"/>
              </a:defRPr>
            </a:lvl8pPr>
            <a:lvl9pPr lvl="8" rtl="0">
              <a:spcBef>
                <a:spcPts val="2130"/>
              </a:spcBef>
              <a:spcAft>
                <a:spcPts val="2130"/>
              </a:spcAft>
              <a:buSzPts val="1400"/>
              <a:buFont typeface="Comfortaa"/>
              <a:buNone/>
              <a:defRPr sz="1900">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4822640"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6" name="Google Shape;506;p28"/>
          <p:cNvSpPr txBox="1">
            <a:spLocks noGrp="1"/>
          </p:cNvSpPr>
          <p:nvPr>
            <p:ph type="subTitle" idx="14"/>
          </p:nvPr>
        </p:nvSpPr>
        <p:spPr>
          <a:xfrm>
            <a:off x="8615699"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7" name="Google Shape;507;p28"/>
          <p:cNvSpPr txBox="1">
            <a:spLocks noGrp="1"/>
          </p:cNvSpPr>
          <p:nvPr>
            <p:ph type="subTitle" idx="15"/>
          </p:nvPr>
        </p:nvSpPr>
        <p:spPr>
          <a:xfrm>
            <a:off x="8615699"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8" name="Google Shape;508;p28"/>
          <p:cNvSpPr/>
          <p:nvPr/>
        </p:nvSpPr>
        <p:spPr>
          <a:xfrm flipH="1">
            <a:off x="-46" y="920766"/>
            <a:ext cx="825632" cy="335283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4"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28"/>
          <p:cNvSpPr/>
          <p:nvPr/>
        </p:nvSpPr>
        <p:spPr>
          <a:xfrm rot="10800000" flipH="1">
            <a:off x="11657224" y="236308"/>
            <a:ext cx="504595" cy="3707059"/>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4"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28"/>
          <p:cNvSpPr/>
          <p:nvPr/>
        </p:nvSpPr>
        <p:spPr>
          <a:xfrm rot="5400000" flipH="1">
            <a:off x="9333871" y="1699600"/>
            <a:ext cx="4527652" cy="112828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4"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28"/>
          <p:cNvSpPr/>
          <p:nvPr/>
        </p:nvSpPr>
        <p:spPr>
          <a:xfrm rot="-5400000">
            <a:off x="-1699698" y="1699600"/>
            <a:ext cx="4527652" cy="112828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4"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28"/>
          <p:cNvSpPr/>
          <p:nvPr/>
        </p:nvSpPr>
        <p:spPr>
          <a:xfrm rot="10800000" flipH="1">
            <a:off x="11602218" y="1481963"/>
            <a:ext cx="215843" cy="19201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4"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13;p28"/>
          <p:cNvSpPr/>
          <p:nvPr/>
        </p:nvSpPr>
        <p:spPr>
          <a:xfrm rot="10800000" flipH="1">
            <a:off x="11669792" y="1201736"/>
            <a:ext cx="108616"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4"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28"/>
          <p:cNvSpPr/>
          <p:nvPr/>
        </p:nvSpPr>
        <p:spPr>
          <a:xfrm rot="10800000" flipH="1">
            <a:off x="11957728" y="2733403"/>
            <a:ext cx="66322"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4"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28"/>
          <p:cNvSpPr/>
          <p:nvPr/>
        </p:nvSpPr>
        <p:spPr>
          <a:xfrm rot="10800000" flipH="1">
            <a:off x="11834782" y="1927298"/>
            <a:ext cx="149521"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4"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28"/>
          <p:cNvSpPr/>
          <p:nvPr/>
        </p:nvSpPr>
        <p:spPr>
          <a:xfrm rot="10800000" flipH="1">
            <a:off x="288782" y="3099733"/>
            <a:ext cx="182082" cy="1619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4"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28"/>
          <p:cNvSpPr/>
          <p:nvPr/>
        </p:nvSpPr>
        <p:spPr>
          <a:xfrm rot="10800000" flipH="1">
            <a:off x="205291" y="479036"/>
            <a:ext cx="108616"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4"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28"/>
          <p:cNvSpPr/>
          <p:nvPr/>
        </p:nvSpPr>
        <p:spPr>
          <a:xfrm rot="10800000" flipH="1">
            <a:off x="493227" y="2010703"/>
            <a:ext cx="66322"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4"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519;p28"/>
          <p:cNvSpPr/>
          <p:nvPr/>
        </p:nvSpPr>
        <p:spPr>
          <a:xfrm rot="10800000" flipH="1">
            <a:off x="737670" y="920765"/>
            <a:ext cx="149521"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4"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84159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7"/>
        <p:cNvGrpSpPr/>
        <p:nvPr/>
      </p:nvGrpSpPr>
      <p:grpSpPr>
        <a:xfrm>
          <a:off x="0" y="0"/>
          <a:ext cx="0" cy="0"/>
          <a:chOff x="0" y="0"/>
          <a:chExt cx="0" cy="0"/>
        </a:xfrm>
      </p:grpSpPr>
      <p:sp>
        <p:nvSpPr>
          <p:cNvPr id="78" name="Google Shape;78;p4"/>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79" name="Google Shape;79;p4"/>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4"/>
          <p:cNvSpPr txBox="1">
            <a:spLocks noGrp="1"/>
          </p:cNvSpPr>
          <p:nvPr>
            <p:ph type="body" idx="1"/>
          </p:nvPr>
        </p:nvSpPr>
        <p:spPr>
          <a:xfrm>
            <a:off x="957625" y="1590467"/>
            <a:ext cx="10255765" cy="4548400"/>
          </a:xfrm>
          <a:prstGeom prst="rect">
            <a:avLst/>
          </a:prstGeom>
        </p:spPr>
        <p:txBody>
          <a:bodyPr spcFirstLastPara="1" wrap="square" lIns="121705" tIns="121705" rIns="121705" bIns="121705" anchor="t" anchorCtr="0">
            <a:noAutofit/>
          </a:bodyPr>
          <a:lstStyle>
            <a:lvl1pPr marL="608625" lvl="0" indent="-405750" rtl="0">
              <a:lnSpc>
                <a:spcPct val="100000"/>
              </a:lnSpc>
              <a:spcBef>
                <a:spcPts val="0"/>
              </a:spcBef>
              <a:spcAft>
                <a:spcPts val="0"/>
              </a:spcAft>
              <a:buClr>
                <a:srgbClr val="434343"/>
              </a:buClr>
              <a:buSzPts val="1200"/>
              <a:buAutoNum type="arabicPeriod"/>
              <a:defRPr sz="1700">
                <a:solidFill>
                  <a:srgbClr val="434343"/>
                </a:solidFill>
              </a:defRPr>
            </a:lvl1pPr>
            <a:lvl2pPr marL="1217249" lvl="1"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2pPr>
            <a:lvl3pPr marL="1825874" lvl="2" indent="-405750" rtl="0">
              <a:lnSpc>
                <a:spcPct val="115000"/>
              </a:lnSpc>
              <a:spcBef>
                <a:spcPts val="2130"/>
              </a:spcBef>
              <a:spcAft>
                <a:spcPts val="0"/>
              </a:spcAft>
              <a:buClr>
                <a:srgbClr val="434343"/>
              </a:buClr>
              <a:buSzPts val="1200"/>
              <a:buFont typeface="Roboto Condensed Light"/>
              <a:buAutoNum type="romanLcPeriod"/>
              <a:defRPr>
                <a:solidFill>
                  <a:srgbClr val="434343"/>
                </a:solidFill>
              </a:defRPr>
            </a:lvl3pPr>
            <a:lvl4pPr marL="2434499" lvl="3" indent="-405750" rtl="0">
              <a:lnSpc>
                <a:spcPct val="115000"/>
              </a:lnSpc>
              <a:spcBef>
                <a:spcPts val="2130"/>
              </a:spcBef>
              <a:spcAft>
                <a:spcPts val="0"/>
              </a:spcAft>
              <a:buClr>
                <a:srgbClr val="434343"/>
              </a:buClr>
              <a:buSzPts val="1200"/>
              <a:buFont typeface="Roboto Condensed Light"/>
              <a:buAutoNum type="arabicPeriod"/>
              <a:defRPr>
                <a:solidFill>
                  <a:srgbClr val="434343"/>
                </a:solidFill>
              </a:defRPr>
            </a:lvl4pPr>
            <a:lvl5pPr marL="3043123" lvl="4"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5pPr>
            <a:lvl6pPr marL="3651748" lvl="5" indent="-405750" rtl="0">
              <a:lnSpc>
                <a:spcPct val="115000"/>
              </a:lnSpc>
              <a:spcBef>
                <a:spcPts val="2130"/>
              </a:spcBef>
              <a:spcAft>
                <a:spcPts val="0"/>
              </a:spcAft>
              <a:buClr>
                <a:srgbClr val="434343"/>
              </a:buClr>
              <a:buSzPts val="1200"/>
              <a:buFont typeface="Roboto Condensed Light"/>
              <a:buAutoNum type="romanLcPeriod"/>
              <a:defRPr>
                <a:solidFill>
                  <a:srgbClr val="434343"/>
                </a:solidFill>
              </a:defRPr>
            </a:lvl6pPr>
            <a:lvl7pPr marL="4260372" lvl="6" indent="-405750" rtl="0">
              <a:lnSpc>
                <a:spcPct val="115000"/>
              </a:lnSpc>
              <a:spcBef>
                <a:spcPts val="2130"/>
              </a:spcBef>
              <a:spcAft>
                <a:spcPts val="0"/>
              </a:spcAft>
              <a:buClr>
                <a:srgbClr val="434343"/>
              </a:buClr>
              <a:buSzPts val="1200"/>
              <a:buFont typeface="Roboto Condensed Light"/>
              <a:buAutoNum type="arabicPeriod"/>
              <a:defRPr>
                <a:solidFill>
                  <a:srgbClr val="434343"/>
                </a:solidFill>
              </a:defRPr>
            </a:lvl7pPr>
            <a:lvl8pPr marL="4868997" lvl="7"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8pPr>
            <a:lvl9pPr marL="5477622" lvl="8" indent="-405750" rtl="0">
              <a:lnSpc>
                <a:spcPct val="115000"/>
              </a:lnSpc>
              <a:spcBef>
                <a:spcPts val="2130"/>
              </a:spcBef>
              <a:spcAft>
                <a:spcPts val="2130"/>
              </a:spcAft>
              <a:buClr>
                <a:srgbClr val="434343"/>
              </a:buClr>
              <a:buSzPts val="1200"/>
              <a:buFont typeface="Roboto Condensed Light"/>
              <a:buAutoNum type="romanLcPeriod"/>
              <a:defRPr>
                <a:solidFill>
                  <a:srgbClr val="434343"/>
                </a:solidFill>
              </a:defRPr>
            </a:lvl9pPr>
          </a:lstStyle>
          <a:p>
            <a:endParaRPr/>
          </a:p>
        </p:txBody>
      </p:sp>
      <p:grpSp>
        <p:nvGrpSpPr>
          <p:cNvPr id="81" name="Google Shape;81;p4"/>
          <p:cNvGrpSpPr/>
          <p:nvPr/>
        </p:nvGrpSpPr>
        <p:grpSpPr>
          <a:xfrm flipH="1">
            <a:off x="10362954" y="697175"/>
            <a:ext cx="910116" cy="754871"/>
            <a:chOff x="7558775" y="805000"/>
            <a:chExt cx="862247" cy="713399"/>
          </a:xfrm>
        </p:grpSpPr>
        <p:sp>
          <p:nvSpPr>
            <p:cNvPr id="82" name="Google Shape;82;p4"/>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4"/>
          <p:cNvGrpSpPr/>
          <p:nvPr/>
        </p:nvGrpSpPr>
        <p:grpSpPr>
          <a:xfrm>
            <a:off x="741528" y="4496985"/>
            <a:ext cx="10657103" cy="1772751"/>
            <a:chOff x="557525" y="3372738"/>
            <a:chExt cx="8012650" cy="1329563"/>
          </a:xfrm>
        </p:grpSpPr>
        <p:sp>
          <p:nvSpPr>
            <p:cNvPr id="90" name="Google Shape;90;p4"/>
            <p:cNvSpPr/>
            <p:nvPr/>
          </p:nvSpPr>
          <p:spPr>
            <a:xfrm>
              <a:off x="8026350" y="4121600"/>
              <a:ext cx="543825" cy="580700"/>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557525" y="4021125"/>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887175" y="337273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230" y="1122363"/>
            <a:ext cx="9121379" cy="2387600"/>
          </a:xfrm>
        </p:spPr>
        <p:txBody>
          <a:bodyPr anchor="b"/>
          <a:lstStyle>
            <a:lvl1pPr algn="ctr">
              <a:defRPr sz="5985"/>
            </a:lvl1pPr>
          </a:lstStyle>
          <a:p>
            <a:r>
              <a:rPr lang="en-US"/>
              <a:t>Click to edit Master title style</a:t>
            </a:r>
          </a:p>
        </p:txBody>
      </p:sp>
      <p:sp>
        <p:nvSpPr>
          <p:cNvPr id="3" name="Subtitle 2"/>
          <p:cNvSpPr>
            <a:spLocks noGrp="1"/>
          </p:cNvSpPr>
          <p:nvPr>
            <p:ph type="subTitle" idx="1"/>
          </p:nvPr>
        </p:nvSpPr>
        <p:spPr>
          <a:xfrm>
            <a:off x="1520230" y="3602038"/>
            <a:ext cx="9121379"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a:t>Click to edit Master subtitle style</a:t>
            </a:r>
          </a:p>
        </p:txBody>
      </p:sp>
      <p:sp>
        <p:nvSpPr>
          <p:cNvPr id="4" name="Date Placeholder 3"/>
          <p:cNvSpPr>
            <a:spLocks noGrp="1"/>
          </p:cNvSpPr>
          <p:nvPr>
            <p:ph type="dt" sz="half" idx="10"/>
          </p:nvPr>
        </p:nvSpPr>
        <p:spPr/>
        <p:txBody>
          <a:bodyPr/>
          <a:lstStyle/>
          <a:p>
            <a:pPr defTabSz="912114">
              <a:buClrTx/>
            </a:pPr>
            <a:fld id="{E878F2A3-D581-48CC-BEE3-0982EB8DB330}" type="datetimeFigureOut">
              <a:rPr lang="en-US" kern="1200" smtClean="0">
                <a:solidFill>
                  <a:prstClr val="black">
                    <a:tint val="75000"/>
                  </a:prstClr>
                </a:solidFill>
                <a:latin typeface="Calibri"/>
                <a:ea typeface="+mn-ea"/>
                <a:cs typeface="+mn-cs"/>
              </a:rPr>
              <a:pPr defTabSz="912114">
                <a:buClrTx/>
              </a:pPr>
              <a:t>01/02/2023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912114">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912114">
              <a:buClrTx/>
            </a:pPr>
            <a:fld id="{8328C058-2AB2-4F66-8B3A-4DA10EBC1D05}" type="slidenum">
              <a:rPr lang="en-US" kern="1200" smtClean="0">
                <a:solidFill>
                  <a:prstClr val="black">
                    <a:tint val="75000"/>
                  </a:prstClr>
                </a:solidFill>
                <a:latin typeface="Calibri"/>
                <a:ea typeface="+mn-ea"/>
                <a:cs typeface="+mn-cs"/>
              </a:rPr>
              <a:pPr defTabSz="912114">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581227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2114">
              <a:buClrTx/>
            </a:pPr>
            <a:fld id="{E878F2A3-D581-48CC-BEE3-0982EB8DB330}" type="datetimeFigureOut">
              <a:rPr lang="en-US" kern="1200" smtClean="0">
                <a:solidFill>
                  <a:prstClr val="black">
                    <a:tint val="75000"/>
                  </a:prstClr>
                </a:solidFill>
                <a:latin typeface="Calibri"/>
                <a:ea typeface="+mn-ea"/>
                <a:cs typeface="+mn-cs"/>
              </a:rPr>
              <a:pPr defTabSz="912114">
                <a:buClrTx/>
              </a:pPr>
              <a:t>01/02/2023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912114">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912114">
              <a:buClrTx/>
            </a:pPr>
            <a:fld id="{8328C058-2AB2-4F66-8B3A-4DA10EBC1D05}" type="slidenum">
              <a:rPr lang="en-US" kern="1200" smtClean="0">
                <a:solidFill>
                  <a:prstClr val="black">
                    <a:tint val="75000"/>
                  </a:prstClr>
                </a:solidFill>
                <a:latin typeface="Calibri"/>
                <a:ea typeface="+mn-ea"/>
                <a:cs typeface="+mn-cs"/>
              </a:rPr>
              <a:pPr defTabSz="912114">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587592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796" y="1709747"/>
            <a:ext cx="10489585" cy="2852737"/>
          </a:xfrm>
        </p:spPr>
        <p:txBody>
          <a:bodyPr anchor="b"/>
          <a:lstStyle>
            <a:lvl1pPr>
              <a:defRPr sz="5985"/>
            </a:lvl1pPr>
          </a:lstStyle>
          <a:p>
            <a:r>
              <a:rPr lang="en-US"/>
              <a:t>Click to edit Master title style</a:t>
            </a:r>
          </a:p>
        </p:txBody>
      </p:sp>
      <p:sp>
        <p:nvSpPr>
          <p:cNvPr id="3" name="Text Placeholder 2"/>
          <p:cNvSpPr>
            <a:spLocks noGrp="1"/>
          </p:cNvSpPr>
          <p:nvPr>
            <p:ph type="body" idx="1"/>
          </p:nvPr>
        </p:nvSpPr>
        <p:spPr>
          <a:xfrm>
            <a:off x="829796" y="4589472"/>
            <a:ext cx="10489585" cy="150018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12114">
              <a:buClrTx/>
            </a:pPr>
            <a:fld id="{E878F2A3-D581-48CC-BEE3-0982EB8DB330}" type="datetimeFigureOut">
              <a:rPr lang="en-US" kern="1200" smtClean="0">
                <a:solidFill>
                  <a:prstClr val="black">
                    <a:tint val="75000"/>
                  </a:prstClr>
                </a:solidFill>
                <a:latin typeface="Calibri"/>
                <a:ea typeface="+mn-ea"/>
                <a:cs typeface="+mn-cs"/>
              </a:rPr>
              <a:pPr defTabSz="912114">
                <a:buClrTx/>
              </a:pPr>
              <a:t>01/02/2023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912114">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912114">
              <a:buClrTx/>
            </a:pPr>
            <a:fld id="{8328C058-2AB2-4F66-8B3A-4DA10EBC1D05}" type="slidenum">
              <a:rPr lang="en-US" kern="1200" smtClean="0">
                <a:solidFill>
                  <a:prstClr val="black">
                    <a:tint val="75000"/>
                  </a:prstClr>
                </a:solidFill>
                <a:latin typeface="Calibri"/>
                <a:ea typeface="+mn-ea"/>
                <a:cs typeface="+mn-cs"/>
              </a:rPr>
              <a:pPr defTabSz="912114">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212891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6126" y="1825625"/>
            <a:ext cx="516878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6931" y="1825625"/>
            <a:ext cx="516878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12114">
              <a:buClrTx/>
            </a:pPr>
            <a:fld id="{E878F2A3-D581-48CC-BEE3-0982EB8DB330}" type="datetimeFigureOut">
              <a:rPr lang="en-US" kern="1200" smtClean="0">
                <a:solidFill>
                  <a:prstClr val="black">
                    <a:tint val="75000"/>
                  </a:prstClr>
                </a:solidFill>
                <a:latin typeface="Calibri"/>
                <a:ea typeface="+mn-ea"/>
                <a:cs typeface="+mn-cs"/>
              </a:rPr>
              <a:pPr defTabSz="912114">
                <a:buClrTx/>
              </a:pPr>
              <a:t>01/02/2023</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912114">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912114">
              <a:buClrTx/>
            </a:pPr>
            <a:fld id="{8328C058-2AB2-4F66-8B3A-4DA10EBC1D05}" type="slidenum">
              <a:rPr lang="en-US" kern="1200" smtClean="0">
                <a:solidFill>
                  <a:prstClr val="black">
                    <a:tint val="75000"/>
                  </a:prstClr>
                </a:solidFill>
                <a:latin typeface="Calibri"/>
                <a:ea typeface="+mn-ea"/>
                <a:cs typeface="+mn-cs"/>
              </a:rPr>
              <a:pPr defTabSz="912114">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241623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7715" y="365129"/>
            <a:ext cx="10489585" cy="1325563"/>
          </a:xfrm>
        </p:spPr>
        <p:txBody>
          <a:bodyPr/>
          <a:lstStyle/>
          <a:p>
            <a:r>
              <a:rPr lang="en-US"/>
              <a:t>Click to edit Master title style</a:t>
            </a:r>
          </a:p>
        </p:txBody>
      </p:sp>
      <p:sp>
        <p:nvSpPr>
          <p:cNvPr id="3" name="Text Placeholder 2"/>
          <p:cNvSpPr>
            <a:spLocks noGrp="1"/>
          </p:cNvSpPr>
          <p:nvPr>
            <p:ph type="body" idx="1"/>
          </p:nvPr>
        </p:nvSpPr>
        <p:spPr>
          <a:xfrm>
            <a:off x="837715" y="1681163"/>
            <a:ext cx="5145027"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p:cNvSpPr>
            <a:spLocks noGrp="1"/>
          </p:cNvSpPr>
          <p:nvPr>
            <p:ph sz="half" idx="2"/>
          </p:nvPr>
        </p:nvSpPr>
        <p:spPr>
          <a:xfrm>
            <a:off x="837715" y="2505075"/>
            <a:ext cx="51450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56935" y="1681163"/>
            <a:ext cx="5170365"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6" name="Content Placeholder 5"/>
          <p:cNvSpPr>
            <a:spLocks noGrp="1"/>
          </p:cNvSpPr>
          <p:nvPr>
            <p:ph sz="quarter" idx="4"/>
          </p:nvPr>
        </p:nvSpPr>
        <p:spPr>
          <a:xfrm>
            <a:off x="6156935" y="2505075"/>
            <a:ext cx="51703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12114">
              <a:buClrTx/>
            </a:pPr>
            <a:fld id="{E878F2A3-D581-48CC-BEE3-0982EB8DB330}" type="datetimeFigureOut">
              <a:rPr lang="en-US" kern="1200" smtClean="0">
                <a:solidFill>
                  <a:prstClr val="black">
                    <a:tint val="75000"/>
                  </a:prstClr>
                </a:solidFill>
                <a:latin typeface="Calibri"/>
                <a:ea typeface="+mn-ea"/>
                <a:cs typeface="+mn-cs"/>
              </a:rPr>
              <a:pPr defTabSz="912114">
                <a:buClrTx/>
              </a:pPr>
              <a:t>01/02/2023</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912114">
              <a:buClrTx/>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912114">
              <a:buClrTx/>
            </a:pPr>
            <a:fld id="{8328C058-2AB2-4F66-8B3A-4DA10EBC1D05}" type="slidenum">
              <a:rPr lang="en-US" kern="1200" smtClean="0">
                <a:solidFill>
                  <a:prstClr val="black">
                    <a:tint val="75000"/>
                  </a:prstClr>
                </a:solidFill>
                <a:latin typeface="Calibri"/>
                <a:ea typeface="+mn-ea"/>
                <a:cs typeface="+mn-cs"/>
              </a:rPr>
              <a:pPr defTabSz="912114">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1280846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2114">
              <a:buClrTx/>
            </a:pPr>
            <a:fld id="{E878F2A3-D581-48CC-BEE3-0982EB8DB330}" type="datetimeFigureOut">
              <a:rPr lang="en-US" kern="1200" smtClean="0">
                <a:solidFill>
                  <a:prstClr val="black">
                    <a:tint val="75000"/>
                  </a:prstClr>
                </a:solidFill>
                <a:latin typeface="Calibri"/>
                <a:ea typeface="+mn-ea"/>
                <a:cs typeface="+mn-cs"/>
              </a:rPr>
              <a:pPr defTabSz="912114">
                <a:buClrTx/>
              </a:pPr>
              <a:t>01/02/2023</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912114">
              <a:buClrTx/>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912114">
              <a:buClrTx/>
            </a:pPr>
            <a:fld id="{8328C058-2AB2-4F66-8B3A-4DA10EBC1D05}" type="slidenum">
              <a:rPr lang="en-US" kern="1200" smtClean="0">
                <a:solidFill>
                  <a:prstClr val="black">
                    <a:tint val="75000"/>
                  </a:prstClr>
                </a:solidFill>
                <a:latin typeface="Calibri"/>
                <a:ea typeface="+mn-ea"/>
                <a:cs typeface="+mn-cs"/>
              </a:rPr>
              <a:pPr defTabSz="912114">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2768093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2114">
              <a:buClrTx/>
            </a:pPr>
            <a:fld id="{E878F2A3-D581-48CC-BEE3-0982EB8DB330}" type="datetimeFigureOut">
              <a:rPr lang="en-US" kern="1200" smtClean="0">
                <a:solidFill>
                  <a:prstClr val="black">
                    <a:tint val="75000"/>
                  </a:prstClr>
                </a:solidFill>
                <a:latin typeface="Calibri"/>
                <a:ea typeface="+mn-ea"/>
                <a:cs typeface="+mn-cs"/>
              </a:rPr>
              <a:pPr defTabSz="912114">
                <a:buClrTx/>
              </a:pPr>
              <a:t>01/02/2023</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912114">
              <a:buClrTx/>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912114">
              <a:buClrTx/>
            </a:pPr>
            <a:fld id="{8328C058-2AB2-4F66-8B3A-4DA10EBC1D05}" type="slidenum">
              <a:rPr lang="en-US" kern="1200" smtClean="0">
                <a:solidFill>
                  <a:prstClr val="black">
                    <a:tint val="75000"/>
                  </a:prstClr>
                </a:solidFill>
                <a:latin typeface="Calibri"/>
                <a:ea typeface="+mn-ea"/>
                <a:cs typeface="+mn-cs"/>
              </a:rPr>
              <a:pPr defTabSz="912114">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8150276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5" y="457200"/>
            <a:ext cx="3922509" cy="1600200"/>
          </a:xfrm>
        </p:spPr>
        <p:txBody>
          <a:bodyPr anchor="b"/>
          <a:lstStyle>
            <a:lvl1pPr>
              <a:defRPr sz="3192"/>
            </a:lvl1pPr>
          </a:lstStyle>
          <a:p>
            <a:r>
              <a:rPr lang="en-US"/>
              <a:t>Click to edit Master title style</a:t>
            </a:r>
          </a:p>
        </p:txBody>
      </p:sp>
      <p:sp>
        <p:nvSpPr>
          <p:cNvPr id="3" name="Content Placeholder 2"/>
          <p:cNvSpPr>
            <a:spLocks noGrp="1"/>
          </p:cNvSpPr>
          <p:nvPr>
            <p:ph idx="1"/>
          </p:nvPr>
        </p:nvSpPr>
        <p:spPr>
          <a:xfrm>
            <a:off x="5170365" y="987434"/>
            <a:ext cx="6156930" cy="4873625"/>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7715"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pPr defTabSz="912114">
              <a:buClrTx/>
            </a:pPr>
            <a:fld id="{E878F2A3-D581-48CC-BEE3-0982EB8DB330}" type="datetimeFigureOut">
              <a:rPr lang="en-US" kern="1200" smtClean="0">
                <a:solidFill>
                  <a:prstClr val="black">
                    <a:tint val="75000"/>
                  </a:prstClr>
                </a:solidFill>
                <a:latin typeface="Calibri"/>
                <a:ea typeface="+mn-ea"/>
                <a:cs typeface="+mn-cs"/>
              </a:rPr>
              <a:pPr defTabSz="912114">
                <a:buClrTx/>
              </a:pPr>
              <a:t>01/02/2023</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912114">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912114">
              <a:buClrTx/>
            </a:pPr>
            <a:fld id="{8328C058-2AB2-4F66-8B3A-4DA10EBC1D05}" type="slidenum">
              <a:rPr lang="en-US" kern="1200" smtClean="0">
                <a:solidFill>
                  <a:prstClr val="black">
                    <a:tint val="75000"/>
                  </a:prstClr>
                </a:solidFill>
                <a:latin typeface="Calibri"/>
                <a:ea typeface="+mn-ea"/>
                <a:cs typeface="+mn-cs"/>
              </a:rPr>
              <a:pPr defTabSz="912114">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180728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5" y="457200"/>
            <a:ext cx="3922509" cy="1600200"/>
          </a:xfrm>
        </p:spPr>
        <p:txBody>
          <a:bodyPr anchor="b"/>
          <a:lstStyle>
            <a:lvl1pPr>
              <a:defRPr sz="3192"/>
            </a:lvl1pPr>
          </a:lstStyle>
          <a:p>
            <a:r>
              <a:rPr lang="en-US"/>
              <a:t>Click to edit Master title style</a:t>
            </a:r>
          </a:p>
        </p:txBody>
      </p:sp>
      <p:sp>
        <p:nvSpPr>
          <p:cNvPr id="3" name="Picture Placeholder 2"/>
          <p:cNvSpPr>
            <a:spLocks noGrp="1"/>
          </p:cNvSpPr>
          <p:nvPr>
            <p:ph type="pic" idx="1"/>
          </p:nvPr>
        </p:nvSpPr>
        <p:spPr>
          <a:xfrm>
            <a:off x="5170365" y="987434"/>
            <a:ext cx="6156930" cy="4873625"/>
          </a:xfrm>
        </p:spPr>
        <p:txBody>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endParaRPr lang="en-US"/>
          </a:p>
        </p:txBody>
      </p:sp>
      <p:sp>
        <p:nvSpPr>
          <p:cNvPr id="4" name="Text Placeholder 3"/>
          <p:cNvSpPr>
            <a:spLocks noGrp="1"/>
          </p:cNvSpPr>
          <p:nvPr>
            <p:ph type="body" sz="half" idx="2"/>
          </p:nvPr>
        </p:nvSpPr>
        <p:spPr>
          <a:xfrm>
            <a:off x="837715"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pPr defTabSz="912114">
              <a:buClrTx/>
            </a:pPr>
            <a:fld id="{E878F2A3-D581-48CC-BEE3-0982EB8DB330}" type="datetimeFigureOut">
              <a:rPr lang="en-US" kern="1200" smtClean="0">
                <a:solidFill>
                  <a:prstClr val="black">
                    <a:tint val="75000"/>
                  </a:prstClr>
                </a:solidFill>
                <a:latin typeface="Calibri"/>
                <a:ea typeface="+mn-ea"/>
                <a:cs typeface="+mn-cs"/>
              </a:rPr>
              <a:pPr defTabSz="912114">
                <a:buClrTx/>
              </a:pPr>
              <a:t>01/02/2023</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912114">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912114">
              <a:buClrTx/>
            </a:pPr>
            <a:fld id="{8328C058-2AB2-4F66-8B3A-4DA10EBC1D05}" type="slidenum">
              <a:rPr lang="en-US" kern="1200" smtClean="0">
                <a:solidFill>
                  <a:prstClr val="black">
                    <a:tint val="75000"/>
                  </a:prstClr>
                </a:solidFill>
                <a:latin typeface="Calibri"/>
                <a:ea typeface="+mn-ea"/>
                <a:cs typeface="+mn-cs"/>
              </a:rPr>
              <a:pPr defTabSz="912114">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5455038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2114">
              <a:buClrTx/>
            </a:pPr>
            <a:fld id="{E878F2A3-D581-48CC-BEE3-0982EB8DB330}" type="datetimeFigureOut">
              <a:rPr lang="en-US" kern="1200" smtClean="0">
                <a:solidFill>
                  <a:prstClr val="black">
                    <a:tint val="75000"/>
                  </a:prstClr>
                </a:solidFill>
                <a:latin typeface="Calibri"/>
                <a:ea typeface="+mn-ea"/>
                <a:cs typeface="+mn-cs"/>
              </a:rPr>
              <a:pPr defTabSz="912114">
                <a:buClrTx/>
              </a:pPr>
              <a:t>01/02/2023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912114">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912114">
              <a:buClrTx/>
            </a:pPr>
            <a:fld id="{8328C058-2AB2-4F66-8B3A-4DA10EBC1D05}" type="slidenum">
              <a:rPr lang="en-US" kern="1200" smtClean="0">
                <a:solidFill>
                  <a:prstClr val="black">
                    <a:tint val="75000"/>
                  </a:prstClr>
                </a:solidFill>
                <a:latin typeface="Calibri"/>
                <a:ea typeface="+mn-ea"/>
                <a:cs typeface="+mn-cs"/>
              </a:rPr>
              <a:pPr defTabSz="912114">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658462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288"/>
        <p:cNvGrpSpPr/>
        <p:nvPr/>
      </p:nvGrpSpPr>
      <p:grpSpPr>
        <a:xfrm>
          <a:off x="0" y="0"/>
          <a:ext cx="0" cy="0"/>
          <a:chOff x="0" y="0"/>
          <a:chExt cx="0" cy="0"/>
        </a:xfrm>
      </p:grpSpPr>
      <p:sp>
        <p:nvSpPr>
          <p:cNvPr id="289" name="Google Shape;289;p18"/>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0" name="Google Shape;290;p18"/>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3315" y="365125"/>
            <a:ext cx="2622396"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6126" y="365125"/>
            <a:ext cx="771516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2114">
              <a:buClrTx/>
            </a:pPr>
            <a:fld id="{E878F2A3-D581-48CC-BEE3-0982EB8DB330}" type="datetimeFigureOut">
              <a:rPr lang="en-US" kern="1200" smtClean="0">
                <a:solidFill>
                  <a:prstClr val="black">
                    <a:tint val="75000"/>
                  </a:prstClr>
                </a:solidFill>
                <a:latin typeface="Calibri"/>
                <a:ea typeface="+mn-ea"/>
                <a:cs typeface="+mn-cs"/>
              </a:rPr>
              <a:pPr defTabSz="912114">
                <a:buClrTx/>
              </a:pPr>
              <a:t>01/02/2023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912114">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912114">
              <a:buClrTx/>
            </a:pPr>
            <a:fld id="{8328C058-2AB2-4F66-8B3A-4DA10EBC1D05}" type="slidenum">
              <a:rPr lang="en-US" kern="1200" smtClean="0">
                <a:solidFill>
                  <a:prstClr val="black">
                    <a:tint val="75000"/>
                  </a:prstClr>
                </a:solidFill>
                <a:latin typeface="Calibri"/>
                <a:ea typeface="+mn-ea"/>
                <a:cs typeface="+mn-cs"/>
              </a:rPr>
              <a:pPr defTabSz="912114">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9426086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0230" y="1122363"/>
            <a:ext cx="9121379" cy="2387600"/>
          </a:xfrm>
        </p:spPr>
        <p:txBody>
          <a:bodyPr anchor="b"/>
          <a:lstStyle>
            <a:lvl1pPr algn="ctr">
              <a:defRPr sz="5985"/>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0230" y="3602038"/>
            <a:ext cx="9121379"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pPr defTabSz="912114">
              <a:buClrTx/>
            </a:pPr>
            <a:fld id="{F86BAB08-D03A-4FEF-8092-001CB785BBAB}" type="datetimeFigureOut">
              <a:rPr lang="zh-CN" altLang="en-US" kern="1200" smtClean="0">
                <a:solidFill>
                  <a:prstClr val="black">
                    <a:tint val="75000"/>
                  </a:prstClr>
                </a:solidFill>
                <a:latin typeface="等线" panose="020F0502020204030204"/>
                <a:cs typeface="+mn-cs"/>
              </a:rPr>
              <a:pPr defTabSz="912114">
                <a:buClrTx/>
              </a:pPr>
              <a:t>2023/2/1</a:t>
            </a:fld>
            <a:endParaRPr lang="zh-CN" altLang="en-US" kern="1200">
              <a:solidFill>
                <a:prstClr val="black">
                  <a:tint val="75000"/>
                </a:prstClr>
              </a:solidFill>
              <a:latin typeface="等线" panose="020F0502020204030204"/>
              <a:cs typeface="+mn-cs"/>
            </a:endParaRPr>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pPr defTabSz="912114">
              <a:buClrTx/>
            </a:pPr>
            <a:endParaRPr lang="zh-CN" altLang="en-US" kern="1200">
              <a:solidFill>
                <a:prstClr val="black">
                  <a:tint val="75000"/>
                </a:prstClr>
              </a:solidFill>
              <a:latin typeface="等线" panose="020F0502020204030204"/>
              <a:cs typeface="+mn-cs"/>
            </a:endParaRPr>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pPr defTabSz="912114">
              <a:buClrTx/>
            </a:pPr>
            <a:fld id="{B8AB37BB-E8A6-440B-8775-2A002C97BC55}" type="slidenum">
              <a:rPr lang="zh-CN" altLang="en-US" kern="1200" smtClean="0">
                <a:solidFill>
                  <a:prstClr val="black">
                    <a:tint val="75000"/>
                  </a:prstClr>
                </a:solidFill>
                <a:latin typeface="等线" panose="020F0502020204030204"/>
                <a:cs typeface="+mn-cs"/>
              </a:rPr>
              <a:pPr defTabSz="912114">
                <a:buClrTx/>
              </a:pPr>
              <a:t>‹#›</a:t>
            </a:fld>
            <a:endParaRPr lang="zh-CN" altLang="en-US" kern="1200">
              <a:solidFill>
                <a:prstClr val="black">
                  <a:tint val="75000"/>
                </a:prstClr>
              </a:solidFill>
              <a:latin typeface="等线" panose="020F0502020204030204"/>
              <a:cs typeface="+mn-cs"/>
            </a:endParaRPr>
          </a:p>
        </p:txBody>
      </p:sp>
    </p:spTree>
    <p:extLst>
      <p:ext uri="{BB962C8B-B14F-4D97-AF65-F5344CB8AC3E}">
        <p14:creationId xmlns:p14="http://schemas.microsoft.com/office/powerpoint/2010/main" val="20322145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pPr defTabSz="912114">
              <a:buClrTx/>
            </a:pPr>
            <a:fld id="{F86BAB08-D03A-4FEF-8092-001CB785BBAB}" type="datetimeFigureOut">
              <a:rPr lang="zh-CN" altLang="en-US" kern="1200" smtClean="0">
                <a:solidFill>
                  <a:prstClr val="black">
                    <a:tint val="75000"/>
                  </a:prstClr>
                </a:solidFill>
                <a:latin typeface="等线" panose="020F0502020204030204"/>
                <a:cs typeface="+mn-cs"/>
              </a:rPr>
              <a:pPr defTabSz="912114">
                <a:buClrTx/>
              </a:pPr>
              <a:t>2023/2/1</a:t>
            </a:fld>
            <a:endParaRPr lang="zh-CN" altLang="en-US" kern="1200">
              <a:solidFill>
                <a:prstClr val="black">
                  <a:tint val="75000"/>
                </a:prstClr>
              </a:solidFill>
              <a:latin typeface="等线" panose="020F0502020204030204"/>
              <a:cs typeface="+mn-cs"/>
            </a:endParaRPr>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pPr defTabSz="912114">
              <a:buClrTx/>
            </a:pPr>
            <a:endParaRPr lang="zh-CN" altLang="en-US" kern="1200">
              <a:solidFill>
                <a:prstClr val="black">
                  <a:tint val="75000"/>
                </a:prstClr>
              </a:solidFill>
              <a:latin typeface="等线" panose="020F0502020204030204"/>
              <a:cs typeface="+mn-cs"/>
            </a:endParaRPr>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pPr defTabSz="912114">
              <a:buClrTx/>
            </a:pPr>
            <a:fld id="{B8AB37BB-E8A6-440B-8775-2A002C97BC55}" type="slidenum">
              <a:rPr lang="zh-CN" altLang="en-US" kern="1200" smtClean="0">
                <a:solidFill>
                  <a:prstClr val="black">
                    <a:tint val="75000"/>
                  </a:prstClr>
                </a:solidFill>
                <a:latin typeface="等线" panose="020F0502020204030204"/>
                <a:cs typeface="+mn-cs"/>
              </a:rPr>
              <a:pPr defTabSz="912114">
                <a:buClrTx/>
              </a:pPr>
              <a:t>‹#›</a:t>
            </a:fld>
            <a:endParaRPr lang="zh-CN" altLang="en-US" kern="1200">
              <a:solidFill>
                <a:prstClr val="black">
                  <a:tint val="75000"/>
                </a:prstClr>
              </a:solidFill>
              <a:latin typeface="等线" panose="020F0502020204030204"/>
              <a:cs typeface="+mn-cs"/>
            </a:endParaRPr>
          </a:p>
        </p:txBody>
      </p:sp>
    </p:spTree>
    <p:extLst>
      <p:ext uri="{BB962C8B-B14F-4D97-AF65-F5344CB8AC3E}">
        <p14:creationId xmlns:p14="http://schemas.microsoft.com/office/powerpoint/2010/main" val="3663382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29792" y="1709739"/>
            <a:ext cx="10489585" cy="2852737"/>
          </a:xfrm>
        </p:spPr>
        <p:txBody>
          <a:bodyPr anchor="b"/>
          <a:lstStyle>
            <a:lvl1pPr>
              <a:defRPr sz="5985"/>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29792" y="4589464"/>
            <a:ext cx="10489585" cy="150018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pPr defTabSz="912114">
              <a:buClrTx/>
            </a:pPr>
            <a:fld id="{F86BAB08-D03A-4FEF-8092-001CB785BBAB}" type="datetimeFigureOut">
              <a:rPr lang="zh-CN" altLang="en-US" kern="1200" smtClean="0">
                <a:solidFill>
                  <a:prstClr val="black">
                    <a:tint val="75000"/>
                  </a:prstClr>
                </a:solidFill>
                <a:latin typeface="等线" panose="020F0502020204030204"/>
                <a:cs typeface="+mn-cs"/>
              </a:rPr>
              <a:pPr defTabSz="912114">
                <a:buClrTx/>
              </a:pPr>
              <a:t>2023/2/1</a:t>
            </a:fld>
            <a:endParaRPr lang="zh-CN" altLang="en-US" kern="1200">
              <a:solidFill>
                <a:prstClr val="black">
                  <a:tint val="75000"/>
                </a:prstClr>
              </a:solidFill>
              <a:latin typeface="等线" panose="020F0502020204030204"/>
              <a:cs typeface="+mn-cs"/>
            </a:endParaRPr>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pPr defTabSz="912114">
              <a:buClrTx/>
            </a:pPr>
            <a:endParaRPr lang="zh-CN" altLang="en-US" kern="1200">
              <a:solidFill>
                <a:prstClr val="black">
                  <a:tint val="75000"/>
                </a:prstClr>
              </a:solidFill>
              <a:latin typeface="等线" panose="020F0502020204030204"/>
              <a:cs typeface="+mn-cs"/>
            </a:endParaRPr>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pPr defTabSz="912114">
              <a:buClrTx/>
            </a:pPr>
            <a:fld id="{B8AB37BB-E8A6-440B-8775-2A002C97BC55}" type="slidenum">
              <a:rPr lang="zh-CN" altLang="en-US" kern="1200" smtClean="0">
                <a:solidFill>
                  <a:prstClr val="black">
                    <a:tint val="75000"/>
                  </a:prstClr>
                </a:solidFill>
                <a:latin typeface="等线" panose="020F0502020204030204"/>
                <a:cs typeface="+mn-cs"/>
              </a:rPr>
              <a:pPr defTabSz="912114">
                <a:buClrTx/>
              </a:pPr>
              <a:t>‹#›</a:t>
            </a:fld>
            <a:endParaRPr lang="zh-CN" altLang="en-US" kern="1200">
              <a:solidFill>
                <a:prstClr val="black">
                  <a:tint val="75000"/>
                </a:prstClr>
              </a:solidFill>
              <a:latin typeface="等线" panose="020F0502020204030204"/>
              <a:cs typeface="+mn-cs"/>
            </a:endParaRPr>
          </a:p>
        </p:txBody>
      </p:sp>
    </p:spTree>
    <p:extLst>
      <p:ext uri="{BB962C8B-B14F-4D97-AF65-F5344CB8AC3E}">
        <p14:creationId xmlns:p14="http://schemas.microsoft.com/office/powerpoint/2010/main" val="4223313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6126" y="1825625"/>
            <a:ext cx="5168781"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56931" y="1825625"/>
            <a:ext cx="5168781"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pPr defTabSz="912114">
              <a:buClrTx/>
            </a:pPr>
            <a:fld id="{F86BAB08-D03A-4FEF-8092-001CB785BBAB}" type="datetimeFigureOut">
              <a:rPr lang="zh-CN" altLang="en-US" kern="1200" smtClean="0">
                <a:solidFill>
                  <a:prstClr val="black">
                    <a:tint val="75000"/>
                  </a:prstClr>
                </a:solidFill>
                <a:latin typeface="等线" panose="020F0502020204030204"/>
                <a:cs typeface="+mn-cs"/>
              </a:rPr>
              <a:pPr defTabSz="912114">
                <a:buClrTx/>
              </a:pPr>
              <a:t>2023/2/1</a:t>
            </a:fld>
            <a:endParaRPr lang="zh-CN" altLang="en-US" kern="1200">
              <a:solidFill>
                <a:prstClr val="black">
                  <a:tint val="75000"/>
                </a:prstClr>
              </a:solidFill>
              <a:latin typeface="等线" panose="020F0502020204030204"/>
              <a:cs typeface="+mn-cs"/>
            </a:endParaRPr>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pPr defTabSz="912114">
              <a:buClrTx/>
            </a:pPr>
            <a:endParaRPr lang="zh-CN" altLang="en-US" kern="1200">
              <a:solidFill>
                <a:prstClr val="black">
                  <a:tint val="75000"/>
                </a:prstClr>
              </a:solidFill>
              <a:latin typeface="等线" panose="020F0502020204030204"/>
              <a:cs typeface="+mn-cs"/>
            </a:endParaRPr>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pPr defTabSz="912114">
              <a:buClrTx/>
            </a:pPr>
            <a:fld id="{B8AB37BB-E8A6-440B-8775-2A002C97BC55}" type="slidenum">
              <a:rPr lang="zh-CN" altLang="en-US" kern="1200" smtClean="0">
                <a:solidFill>
                  <a:prstClr val="black">
                    <a:tint val="75000"/>
                  </a:prstClr>
                </a:solidFill>
                <a:latin typeface="等线" panose="020F0502020204030204"/>
                <a:cs typeface="+mn-cs"/>
              </a:rPr>
              <a:pPr defTabSz="912114">
                <a:buClrTx/>
              </a:pPr>
              <a:t>‹#›</a:t>
            </a:fld>
            <a:endParaRPr lang="zh-CN" altLang="en-US" kern="1200">
              <a:solidFill>
                <a:prstClr val="black">
                  <a:tint val="75000"/>
                </a:prstClr>
              </a:solidFill>
              <a:latin typeface="等线" panose="020F0502020204030204"/>
              <a:cs typeface="+mn-cs"/>
            </a:endParaRPr>
          </a:p>
        </p:txBody>
      </p:sp>
    </p:spTree>
    <p:extLst>
      <p:ext uri="{BB962C8B-B14F-4D97-AF65-F5344CB8AC3E}">
        <p14:creationId xmlns:p14="http://schemas.microsoft.com/office/powerpoint/2010/main" val="12591497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7711" y="365126"/>
            <a:ext cx="10489585"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7711" y="1681163"/>
            <a:ext cx="5145027"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7711" y="2505075"/>
            <a:ext cx="514502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56931" y="1681163"/>
            <a:ext cx="5170365"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56931" y="2505075"/>
            <a:ext cx="5170365"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pPr defTabSz="912114">
              <a:buClrTx/>
            </a:pPr>
            <a:fld id="{F86BAB08-D03A-4FEF-8092-001CB785BBAB}" type="datetimeFigureOut">
              <a:rPr lang="zh-CN" altLang="en-US" kern="1200" smtClean="0">
                <a:solidFill>
                  <a:prstClr val="black">
                    <a:tint val="75000"/>
                  </a:prstClr>
                </a:solidFill>
                <a:latin typeface="等线" panose="020F0502020204030204"/>
                <a:cs typeface="+mn-cs"/>
              </a:rPr>
              <a:pPr defTabSz="912114">
                <a:buClrTx/>
              </a:pPr>
              <a:t>2023/2/1</a:t>
            </a:fld>
            <a:endParaRPr lang="zh-CN" altLang="en-US" kern="1200">
              <a:solidFill>
                <a:prstClr val="black">
                  <a:tint val="75000"/>
                </a:prstClr>
              </a:solidFill>
              <a:latin typeface="等线" panose="020F0502020204030204"/>
              <a:cs typeface="+mn-cs"/>
            </a:endParaRPr>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pPr defTabSz="912114">
              <a:buClrTx/>
            </a:pPr>
            <a:endParaRPr lang="zh-CN" altLang="en-US" kern="1200">
              <a:solidFill>
                <a:prstClr val="black">
                  <a:tint val="75000"/>
                </a:prstClr>
              </a:solidFill>
              <a:latin typeface="等线" panose="020F0502020204030204"/>
              <a:cs typeface="+mn-cs"/>
            </a:endParaRPr>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pPr defTabSz="912114">
              <a:buClrTx/>
            </a:pPr>
            <a:fld id="{B8AB37BB-E8A6-440B-8775-2A002C97BC55}" type="slidenum">
              <a:rPr lang="zh-CN" altLang="en-US" kern="1200" smtClean="0">
                <a:solidFill>
                  <a:prstClr val="black">
                    <a:tint val="75000"/>
                  </a:prstClr>
                </a:solidFill>
                <a:latin typeface="等线" panose="020F0502020204030204"/>
                <a:cs typeface="+mn-cs"/>
              </a:rPr>
              <a:pPr defTabSz="912114">
                <a:buClrTx/>
              </a:pPr>
              <a:t>‹#›</a:t>
            </a:fld>
            <a:endParaRPr lang="zh-CN" altLang="en-US" kern="1200">
              <a:solidFill>
                <a:prstClr val="black">
                  <a:tint val="75000"/>
                </a:prstClr>
              </a:solidFill>
              <a:latin typeface="等线" panose="020F0502020204030204"/>
              <a:cs typeface="+mn-cs"/>
            </a:endParaRPr>
          </a:p>
        </p:txBody>
      </p:sp>
    </p:spTree>
    <p:extLst>
      <p:ext uri="{BB962C8B-B14F-4D97-AF65-F5344CB8AC3E}">
        <p14:creationId xmlns:p14="http://schemas.microsoft.com/office/powerpoint/2010/main" val="12969901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pPr defTabSz="912114">
              <a:buClrTx/>
            </a:pPr>
            <a:fld id="{F86BAB08-D03A-4FEF-8092-001CB785BBAB}" type="datetimeFigureOut">
              <a:rPr lang="zh-CN" altLang="en-US" kern="1200" smtClean="0">
                <a:solidFill>
                  <a:prstClr val="black">
                    <a:tint val="75000"/>
                  </a:prstClr>
                </a:solidFill>
                <a:latin typeface="等线" panose="020F0502020204030204"/>
                <a:cs typeface="+mn-cs"/>
              </a:rPr>
              <a:pPr defTabSz="912114">
                <a:buClrTx/>
              </a:pPr>
              <a:t>2023/2/1</a:t>
            </a:fld>
            <a:endParaRPr lang="zh-CN" altLang="en-US" kern="1200">
              <a:solidFill>
                <a:prstClr val="black">
                  <a:tint val="75000"/>
                </a:prstClr>
              </a:solidFill>
              <a:latin typeface="等线" panose="020F0502020204030204"/>
              <a:cs typeface="+mn-cs"/>
            </a:endParaRPr>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pPr defTabSz="912114">
              <a:buClrTx/>
            </a:pPr>
            <a:endParaRPr lang="zh-CN" altLang="en-US" kern="1200">
              <a:solidFill>
                <a:prstClr val="black">
                  <a:tint val="75000"/>
                </a:prstClr>
              </a:solidFill>
              <a:latin typeface="等线" panose="020F0502020204030204"/>
              <a:cs typeface="+mn-cs"/>
            </a:endParaRPr>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pPr defTabSz="912114">
              <a:buClrTx/>
            </a:pPr>
            <a:fld id="{B8AB37BB-E8A6-440B-8775-2A002C97BC55}" type="slidenum">
              <a:rPr lang="zh-CN" altLang="en-US" kern="1200" smtClean="0">
                <a:solidFill>
                  <a:prstClr val="black">
                    <a:tint val="75000"/>
                  </a:prstClr>
                </a:solidFill>
                <a:latin typeface="等线" panose="020F0502020204030204"/>
                <a:cs typeface="+mn-cs"/>
              </a:rPr>
              <a:pPr defTabSz="912114">
                <a:buClrTx/>
              </a:pPr>
              <a:t>‹#›</a:t>
            </a:fld>
            <a:endParaRPr lang="zh-CN" altLang="en-US" kern="1200">
              <a:solidFill>
                <a:prstClr val="black">
                  <a:tint val="75000"/>
                </a:prstClr>
              </a:solidFill>
              <a:latin typeface="等线" panose="020F0502020204030204"/>
              <a:cs typeface="+mn-cs"/>
            </a:endParaRPr>
          </a:p>
        </p:txBody>
      </p:sp>
    </p:spTree>
    <p:extLst>
      <p:ext uri="{BB962C8B-B14F-4D97-AF65-F5344CB8AC3E}">
        <p14:creationId xmlns:p14="http://schemas.microsoft.com/office/powerpoint/2010/main" val="257433413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pPr defTabSz="912114">
              <a:buClrTx/>
            </a:pPr>
            <a:fld id="{F86BAB08-D03A-4FEF-8092-001CB785BBAB}" type="datetimeFigureOut">
              <a:rPr lang="zh-CN" altLang="en-US" kern="1200" smtClean="0">
                <a:solidFill>
                  <a:prstClr val="black">
                    <a:tint val="75000"/>
                  </a:prstClr>
                </a:solidFill>
                <a:latin typeface="等线" panose="020F0502020204030204"/>
                <a:cs typeface="+mn-cs"/>
              </a:rPr>
              <a:pPr defTabSz="912114">
                <a:buClrTx/>
              </a:pPr>
              <a:t>2023/2/1</a:t>
            </a:fld>
            <a:endParaRPr lang="zh-CN" altLang="en-US" kern="1200">
              <a:solidFill>
                <a:prstClr val="black">
                  <a:tint val="75000"/>
                </a:prstClr>
              </a:solidFill>
              <a:latin typeface="等线" panose="020F0502020204030204"/>
              <a:cs typeface="+mn-cs"/>
            </a:endParaRPr>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pPr defTabSz="912114">
              <a:buClrTx/>
            </a:pPr>
            <a:endParaRPr lang="zh-CN" altLang="en-US" kern="1200">
              <a:solidFill>
                <a:prstClr val="black">
                  <a:tint val="75000"/>
                </a:prstClr>
              </a:solidFill>
              <a:latin typeface="等线" panose="020F0502020204030204"/>
              <a:cs typeface="+mn-cs"/>
            </a:endParaRPr>
          </a:p>
        </p:txBody>
      </p:sp>
    </p:spTree>
    <p:extLst>
      <p:ext uri="{BB962C8B-B14F-4D97-AF65-F5344CB8AC3E}">
        <p14:creationId xmlns:p14="http://schemas.microsoft.com/office/powerpoint/2010/main" val="43066520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7711" y="457200"/>
            <a:ext cx="3922509" cy="1600200"/>
          </a:xfrm>
        </p:spPr>
        <p:txBody>
          <a:bodyPr anchor="b"/>
          <a:lstStyle>
            <a:lvl1pPr>
              <a:defRPr sz="3192"/>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70365" y="987426"/>
            <a:ext cx="6156930" cy="4873625"/>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pPr defTabSz="912114">
              <a:buClrTx/>
            </a:pPr>
            <a:fld id="{F86BAB08-D03A-4FEF-8092-001CB785BBAB}" type="datetimeFigureOut">
              <a:rPr lang="zh-CN" altLang="en-US" kern="1200" smtClean="0">
                <a:solidFill>
                  <a:prstClr val="black">
                    <a:tint val="75000"/>
                  </a:prstClr>
                </a:solidFill>
                <a:latin typeface="等线" panose="020F0502020204030204"/>
                <a:cs typeface="+mn-cs"/>
              </a:rPr>
              <a:pPr defTabSz="912114">
                <a:buClrTx/>
              </a:pPr>
              <a:t>2023/2/1</a:t>
            </a:fld>
            <a:endParaRPr lang="zh-CN" altLang="en-US" kern="1200">
              <a:solidFill>
                <a:prstClr val="black">
                  <a:tint val="75000"/>
                </a:prstClr>
              </a:solidFill>
              <a:latin typeface="等线" panose="020F0502020204030204"/>
              <a:cs typeface="+mn-cs"/>
            </a:endParaRPr>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pPr defTabSz="912114">
              <a:buClrTx/>
            </a:pPr>
            <a:endParaRPr lang="zh-CN" altLang="en-US" kern="1200">
              <a:solidFill>
                <a:prstClr val="black">
                  <a:tint val="75000"/>
                </a:prstClr>
              </a:solidFill>
              <a:latin typeface="等线" panose="020F0502020204030204"/>
              <a:cs typeface="+mn-cs"/>
            </a:endParaRPr>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pPr defTabSz="912114">
              <a:buClrTx/>
            </a:pPr>
            <a:fld id="{B8AB37BB-E8A6-440B-8775-2A002C97BC55}" type="slidenum">
              <a:rPr lang="zh-CN" altLang="en-US" kern="1200" smtClean="0">
                <a:solidFill>
                  <a:prstClr val="black">
                    <a:tint val="75000"/>
                  </a:prstClr>
                </a:solidFill>
                <a:latin typeface="等线" panose="020F0502020204030204"/>
                <a:cs typeface="+mn-cs"/>
              </a:rPr>
              <a:pPr defTabSz="912114">
                <a:buClrTx/>
              </a:pPr>
              <a:t>‹#›</a:t>
            </a:fld>
            <a:endParaRPr lang="zh-CN" altLang="en-US" kern="1200">
              <a:solidFill>
                <a:prstClr val="black">
                  <a:tint val="75000"/>
                </a:prstClr>
              </a:solidFill>
              <a:latin typeface="等线" panose="020F0502020204030204"/>
              <a:cs typeface="+mn-cs"/>
            </a:endParaRPr>
          </a:p>
        </p:txBody>
      </p:sp>
    </p:spTree>
    <p:extLst>
      <p:ext uri="{BB962C8B-B14F-4D97-AF65-F5344CB8AC3E}">
        <p14:creationId xmlns:p14="http://schemas.microsoft.com/office/powerpoint/2010/main" val="17083683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7711" y="457200"/>
            <a:ext cx="3922509" cy="1600200"/>
          </a:xfrm>
        </p:spPr>
        <p:txBody>
          <a:bodyPr anchor="b"/>
          <a:lstStyle>
            <a:lvl1pPr>
              <a:defRPr sz="3192"/>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70365" y="987426"/>
            <a:ext cx="6156930" cy="4873625"/>
          </a:xfrm>
        </p:spPr>
        <p:txBody>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pPr defTabSz="912114">
              <a:buClrTx/>
            </a:pPr>
            <a:fld id="{F86BAB08-D03A-4FEF-8092-001CB785BBAB}" type="datetimeFigureOut">
              <a:rPr lang="zh-CN" altLang="en-US" kern="1200" smtClean="0">
                <a:solidFill>
                  <a:prstClr val="black">
                    <a:tint val="75000"/>
                  </a:prstClr>
                </a:solidFill>
                <a:latin typeface="等线" panose="020F0502020204030204"/>
                <a:cs typeface="+mn-cs"/>
              </a:rPr>
              <a:pPr defTabSz="912114">
                <a:buClrTx/>
              </a:pPr>
              <a:t>2023/2/1</a:t>
            </a:fld>
            <a:endParaRPr lang="zh-CN" altLang="en-US" kern="1200">
              <a:solidFill>
                <a:prstClr val="black">
                  <a:tint val="75000"/>
                </a:prstClr>
              </a:solidFill>
              <a:latin typeface="等线" panose="020F0502020204030204"/>
              <a:cs typeface="+mn-cs"/>
            </a:endParaRPr>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pPr defTabSz="912114">
              <a:buClrTx/>
            </a:pPr>
            <a:endParaRPr lang="zh-CN" altLang="en-US" kern="1200">
              <a:solidFill>
                <a:prstClr val="black">
                  <a:tint val="75000"/>
                </a:prstClr>
              </a:solidFill>
              <a:latin typeface="等线" panose="020F0502020204030204"/>
              <a:cs typeface="+mn-cs"/>
            </a:endParaRPr>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pPr defTabSz="912114">
              <a:buClrTx/>
            </a:pPr>
            <a:fld id="{B8AB37BB-E8A6-440B-8775-2A002C97BC55}" type="slidenum">
              <a:rPr lang="zh-CN" altLang="en-US" kern="1200" smtClean="0">
                <a:solidFill>
                  <a:prstClr val="black">
                    <a:tint val="75000"/>
                  </a:prstClr>
                </a:solidFill>
                <a:latin typeface="等线" panose="020F0502020204030204"/>
                <a:cs typeface="+mn-cs"/>
              </a:rPr>
              <a:pPr defTabSz="912114">
                <a:buClrTx/>
              </a:pPr>
              <a:t>‹#›</a:t>
            </a:fld>
            <a:endParaRPr lang="zh-CN" altLang="en-US" kern="1200">
              <a:solidFill>
                <a:prstClr val="black">
                  <a:tint val="75000"/>
                </a:prstClr>
              </a:solidFill>
              <a:latin typeface="等线" panose="020F0502020204030204"/>
              <a:cs typeface="+mn-cs"/>
            </a:endParaRPr>
          </a:p>
        </p:txBody>
      </p:sp>
    </p:spTree>
    <p:extLst>
      <p:ext uri="{BB962C8B-B14F-4D97-AF65-F5344CB8AC3E}">
        <p14:creationId xmlns:p14="http://schemas.microsoft.com/office/powerpoint/2010/main" val="2130702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359"/>
        <p:cNvGrpSpPr/>
        <p:nvPr/>
      </p:nvGrpSpPr>
      <p:grpSpPr>
        <a:xfrm>
          <a:off x="0" y="0"/>
          <a:ext cx="0" cy="0"/>
          <a:chOff x="0" y="0"/>
          <a:chExt cx="0" cy="0"/>
        </a:xfrm>
      </p:grpSpPr>
      <p:sp>
        <p:nvSpPr>
          <p:cNvPr id="360" name="Google Shape;360;p23"/>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61" name="Google Shape;361;p23"/>
          <p:cNvSpPr txBox="1">
            <a:spLocks noGrp="1"/>
          </p:cNvSpPr>
          <p:nvPr>
            <p:ph type="title"/>
          </p:nvPr>
        </p:nvSpPr>
        <p:spPr>
          <a:xfrm>
            <a:off x="948448" y="2119000"/>
            <a:ext cx="4335248" cy="8256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2" name="Google Shape;362;p23"/>
          <p:cNvSpPr txBox="1">
            <a:spLocks noGrp="1"/>
          </p:cNvSpPr>
          <p:nvPr>
            <p:ph type="subTitle" idx="1"/>
          </p:nvPr>
        </p:nvSpPr>
        <p:spPr>
          <a:xfrm>
            <a:off x="948448" y="2944600"/>
            <a:ext cx="4335248" cy="179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0"/>
              </a:spcBef>
              <a:spcAft>
                <a:spcPts val="0"/>
              </a:spcAft>
              <a:buSzPts val="1400"/>
              <a:buNone/>
              <a:defRPr/>
            </a:lvl3pPr>
            <a:lvl4pPr lvl="3" algn="ctr" rtl="0">
              <a:lnSpc>
                <a:spcPct val="100000"/>
              </a:lnSpc>
              <a:spcBef>
                <a:spcPts val="2130"/>
              </a:spcBef>
              <a:spcAft>
                <a:spcPts val="0"/>
              </a:spcAft>
              <a:buSzPts val="1400"/>
              <a:buNone/>
              <a:defRPr/>
            </a:lvl4pPr>
            <a:lvl5pPr lvl="4" algn="ctr" rtl="0">
              <a:lnSpc>
                <a:spcPct val="100000"/>
              </a:lnSpc>
              <a:spcBef>
                <a:spcPts val="2130"/>
              </a:spcBef>
              <a:spcAft>
                <a:spcPts val="0"/>
              </a:spcAft>
              <a:buSzPts val="1400"/>
              <a:buNone/>
              <a:defRPr/>
            </a:lvl5pPr>
            <a:lvl6pPr lvl="5" algn="ctr" rtl="0">
              <a:lnSpc>
                <a:spcPct val="100000"/>
              </a:lnSpc>
              <a:spcBef>
                <a:spcPts val="2130"/>
              </a:spcBef>
              <a:spcAft>
                <a:spcPts val="0"/>
              </a:spcAft>
              <a:buSzPts val="1400"/>
              <a:buNone/>
              <a:defRPr/>
            </a:lvl6pPr>
            <a:lvl7pPr lvl="6" algn="ctr" rtl="0">
              <a:lnSpc>
                <a:spcPct val="100000"/>
              </a:lnSpc>
              <a:spcBef>
                <a:spcPts val="2130"/>
              </a:spcBef>
              <a:spcAft>
                <a:spcPts val="0"/>
              </a:spcAft>
              <a:buSzPts val="1400"/>
              <a:buNone/>
              <a:defRPr/>
            </a:lvl7pPr>
            <a:lvl8pPr lvl="7" algn="ctr" rtl="0">
              <a:lnSpc>
                <a:spcPct val="100000"/>
              </a:lnSpc>
              <a:spcBef>
                <a:spcPts val="2130"/>
              </a:spcBef>
              <a:spcAft>
                <a:spcPts val="0"/>
              </a:spcAft>
              <a:buSzPts val="1400"/>
              <a:buNone/>
              <a:defRPr/>
            </a:lvl8pPr>
            <a:lvl9pPr lvl="8" algn="ctr" rtl="0">
              <a:lnSpc>
                <a:spcPct val="100000"/>
              </a:lnSpc>
              <a:spcBef>
                <a:spcPts val="2130"/>
              </a:spcBef>
              <a:spcAft>
                <a:spcPts val="213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pPr defTabSz="912114">
              <a:buClrTx/>
            </a:pPr>
            <a:fld id="{F86BAB08-D03A-4FEF-8092-001CB785BBAB}" type="datetimeFigureOut">
              <a:rPr lang="zh-CN" altLang="en-US" kern="1200" smtClean="0">
                <a:solidFill>
                  <a:prstClr val="black">
                    <a:tint val="75000"/>
                  </a:prstClr>
                </a:solidFill>
                <a:latin typeface="等线" panose="020F0502020204030204"/>
                <a:cs typeface="+mn-cs"/>
              </a:rPr>
              <a:pPr defTabSz="912114">
                <a:buClrTx/>
              </a:pPr>
              <a:t>2023/2/1</a:t>
            </a:fld>
            <a:endParaRPr lang="zh-CN" altLang="en-US" kern="1200">
              <a:solidFill>
                <a:prstClr val="black">
                  <a:tint val="75000"/>
                </a:prstClr>
              </a:solidFill>
              <a:latin typeface="等线" panose="020F0502020204030204"/>
              <a:cs typeface="+mn-cs"/>
            </a:endParaRPr>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pPr defTabSz="912114">
              <a:buClrTx/>
            </a:pPr>
            <a:endParaRPr lang="zh-CN" altLang="en-US" kern="1200">
              <a:solidFill>
                <a:prstClr val="black">
                  <a:tint val="75000"/>
                </a:prstClr>
              </a:solidFill>
              <a:latin typeface="等线" panose="020F0502020204030204"/>
              <a:cs typeface="+mn-cs"/>
            </a:endParaRPr>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pPr defTabSz="912114">
              <a:buClrTx/>
            </a:pPr>
            <a:fld id="{B8AB37BB-E8A6-440B-8775-2A002C97BC55}" type="slidenum">
              <a:rPr lang="zh-CN" altLang="en-US" kern="1200" smtClean="0">
                <a:solidFill>
                  <a:prstClr val="black">
                    <a:tint val="75000"/>
                  </a:prstClr>
                </a:solidFill>
                <a:latin typeface="等线" panose="020F0502020204030204"/>
                <a:cs typeface="+mn-cs"/>
              </a:rPr>
              <a:pPr defTabSz="912114">
                <a:buClrTx/>
              </a:pPr>
              <a:t>‹#›</a:t>
            </a:fld>
            <a:endParaRPr lang="zh-CN" altLang="en-US" kern="1200">
              <a:solidFill>
                <a:prstClr val="black">
                  <a:tint val="75000"/>
                </a:prstClr>
              </a:solidFill>
              <a:latin typeface="等线" panose="020F0502020204030204"/>
              <a:cs typeface="+mn-cs"/>
            </a:endParaRPr>
          </a:p>
        </p:txBody>
      </p:sp>
    </p:spTree>
    <p:extLst>
      <p:ext uri="{BB962C8B-B14F-4D97-AF65-F5344CB8AC3E}">
        <p14:creationId xmlns:p14="http://schemas.microsoft.com/office/powerpoint/2010/main" val="25615074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03315" y="365125"/>
            <a:ext cx="2622396"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6126" y="365125"/>
            <a:ext cx="7715166"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pPr defTabSz="912114">
              <a:buClrTx/>
            </a:pPr>
            <a:fld id="{F86BAB08-D03A-4FEF-8092-001CB785BBAB}" type="datetimeFigureOut">
              <a:rPr lang="zh-CN" altLang="en-US" kern="1200" smtClean="0">
                <a:solidFill>
                  <a:prstClr val="black">
                    <a:tint val="75000"/>
                  </a:prstClr>
                </a:solidFill>
                <a:latin typeface="等线" panose="020F0502020204030204"/>
                <a:cs typeface="+mn-cs"/>
              </a:rPr>
              <a:pPr defTabSz="912114">
                <a:buClrTx/>
              </a:pPr>
              <a:t>2023/2/1</a:t>
            </a:fld>
            <a:endParaRPr lang="zh-CN" altLang="en-US" kern="1200">
              <a:solidFill>
                <a:prstClr val="black">
                  <a:tint val="75000"/>
                </a:prstClr>
              </a:solidFill>
              <a:latin typeface="等线" panose="020F0502020204030204"/>
              <a:cs typeface="+mn-cs"/>
            </a:endParaRPr>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pPr defTabSz="912114">
              <a:buClrTx/>
            </a:pPr>
            <a:endParaRPr lang="zh-CN" altLang="en-US" kern="1200">
              <a:solidFill>
                <a:prstClr val="black">
                  <a:tint val="75000"/>
                </a:prstClr>
              </a:solidFill>
              <a:latin typeface="等线" panose="020F0502020204030204"/>
              <a:cs typeface="+mn-cs"/>
            </a:endParaRPr>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pPr defTabSz="912114">
              <a:buClrTx/>
            </a:pPr>
            <a:fld id="{B8AB37BB-E8A6-440B-8775-2A002C97BC55}" type="slidenum">
              <a:rPr lang="zh-CN" altLang="en-US" kern="1200" smtClean="0">
                <a:solidFill>
                  <a:prstClr val="black">
                    <a:tint val="75000"/>
                  </a:prstClr>
                </a:solidFill>
                <a:latin typeface="等线" panose="020F0502020204030204"/>
                <a:cs typeface="+mn-cs"/>
              </a:rPr>
              <a:pPr defTabSz="912114">
                <a:buClrTx/>
              </a:pPr>
              <a:t>‹#›</a:t>
            </a:fld>
            <a:endParaRPr lang="zh-CN" altLang="en-US" kern="1200">
              <a:solidFill>
                <a:prstClr val="black">
                  <a:tint val="75000"/>
                </a:prstClr>
              </a:solidFill>
              <a:latin typeface="等线" panose="020F0502020204030204"/>
              <a:cs typeface="+mn-cs"/>
            </a:endParaRPr>
          </a:p>
        </p:txBody>
      </p:sp>
    </p:spTree>
    <p:extLst>
      <p:ext uri="{BB962C8B-B14F-4D97-AF65-F5344CB8AC3E}">
        <p14:creationId xmlns:p14="http://schemas.microsoft.com/office/powerpoint/2010/main" val="11311578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0230" y="1122363"/>
            <a:ext cx="9121379" cy="2387600"/>
          </a:xfrm>
        </p:spPr>
        <p:txBody>
          <a:bodyPr anchor="b"/>
          <a:lstStyle>
            <a:lvl1pPr algn="ctr">
              <a:defRPr sz="5985"/>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0230" y="3602038"/>
            <a:ext cx="9121379"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pPr defTabSz="912114">
              <a:buClrTx/>
            </a:pPr>
            <a:fld id="{F86BAB08-D03A-4FEF-8092-001CB785BBAB}" type="datetimeFigureOut">
              <a:rPr lang="zh-CN" altLang="en-US" kern="1200" smtClean="0">
                <a:solidFill>
                  <a:prstClr val="black">
                    <a:tint val="75000"/>
                  </a:prstClr>
                </a:solidFill>
                <a:latin typeface="等线" panose="020F0502020204030204"/>
                <a:cs typeface="+mn-cs"/>
              </a:rPr>
              <a:pPr defTabSz="912114">
                <a:buClrTx/>
              </a:pPr>
              <a:t>2023/2/1</a:t>
            </a:fld>
            <a:endParaRPr lang="zh-CN" altLang="en-US" kern="1200">
              <a:solidFill>
                <a:prstClr val="black">
                  <a:tint val="75000"/>
                </a:prstClr>
              </a:solidFill>
              <a:latin typeface="等线" panose="020F0502020204030204"/>
              <a:cs typeface="+mn-cs"/>
            </a:endParaRPr>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pPr defTabSz="912114">
              <a:buClrTx/>
            </a:pPr>
            <a:endParaRPr lang="zh-CN" altLang="en-US" kern="1200">
              <a:solidFill>
                <a:prstClr val="black">
                  <a:tint val="75000"/>
                </a:prstClr>
              </a:solidFill>
              <a:latin typeface="等线" panose="020F0502020204030204"/>
              <a:cs typeface="+mn-cs"/>
            </a:endParaRPr>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pPr defTabSz="912114">
              <a:buClrTx/>
            </a:pPr>
            <a:fld id="{B8AB37BB-E8A6-440B-8775-2A002C97BC55}" type="slidenum">
              <a:rPr lang="zh-CN" altLang="en-US" kern="1200" smtClean="0">
                <a:solidFill>
                  <a:prstClr val="black">
                    <a:tint val="75000"/>
                  </a:prstClr>
                </a:solidFill>
                <a:latin typeface="等线" panose="020F0502020204030204"/>
                <a:cs typeface="+mn-cs"/>
              </a:rPr>
              <a:pPr defTabSz="912114">
                <a:buClrTx/>
              </a:pPr>
              <a:t>‹#›</a:t>
            </a:fld>
            <a:endParaRPr lang="zh-CN" altLang="en-US" kern="1200">
              <a:solidFill>
                <a:prstClr val="black">
                  <a:tint val="75000"/>
                </a:prstClr>
              </a:solidFill>
              <a:latin typeface="等线" panose="020F0502020204030204"/>
              <a:cs typeface="+mn-cs"/>
            </a:endParaRPr>
          </a:p>
        </p:txBody>
      </p:sp>
    </p:spTree>
    <p:extLst>
      <p:ext uri="{BB962C8B-B14F-4D97-AF65-F5344CB8AC3E}">
        <p14:creationId xmlns:p14="http://schemas.microsoft.com/office/powerpoint/2010/main" val="2727813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pPr defTabSz="912114">
              <a:buClrTx/>
            </a:pPr>
            <a:fld id="{F86BAB08-D03A-4FEF-8092-001CB785BBAB}" type="datetimeFigureOut">
              <a:rPr lang="zh-CN" altLang="en-US" kern="1200" smtClean="0">
                <a:solidFill>
                  <a:prstClr val="black">
                    <a:tint val="75000"/>
                  </a:prstClr>
                </a:solidFill>
                <a:latin typeface="等线" panose="020F0502020204030204"/>
                <a:cs typeface="+mn-cs"/>
              </a:rPr>
              <a:pPr defTabSz="912114">
                <a:buClrTx/>
              </a:pPr>
              <a:t>2023/2/1</a:t>
            </a:fld>
            <a:endParaRPr lang="zh-CN" altLang="en-US" kern="1200">
              <a:solidFill>
                <a:prstClr val="black">
                  <a:tint val="75000"/>
                </a:prstClr>
              </a:solidFill>
              <a:latin typeface="等线" panose="020F0502020204030204"/>
              <a:cs typeface="+mn-cs"/>
            </a:endParaRPr>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pPr defTabSz="912114">
              <a:buClrTx/>
            </a:pPr>
            <a:endParaRPr lang="zh-CN" altLang="en-US" kern="1200">
              <a:solidFill>
                <a:prstClr val="black">
                  <a:tint val="75000"/>
                </a:prstClr>
              </a:solidFill>
              <a:latin typeface="等线" panose="020F0502020204030204"/>
              <a:cs typeface="+mn-cs"/>
            </a:endParaRPr>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pPr defTabSz="912114">
              <a:buClrTx/>
            </a:pPr>
            <a:fld id="{B8AB37BB-E8A6-440B-8775-2A002C97BC55}" type="slidenum">
              <a:rPr lang="zh-CN" altLang="en-US" kern="1200" smtClean="0">
                <a:solidFill>
                  <a:prstClr val="black">
                    <a:tint val="75000"/>
                  </a:prstClr>
                </a:solidFill>
                <a:latin typeface="等线" panose="020F0502020204030204"/>
                <a:cs typeface="+mn-cs"/>
              </a:rPr>
              <a:pPr defTabSz="912114">
                <a:buClrTx/>
              </a:pPr>
              <a:t>‹#›</a:t>
            </a:fld>
            <a:endParaRPr lang="zh-CN" altLang="en-US" kern="1200">
              <a:solidFill>
                <a:prstClr val="black">
                  <a:tint val="75000"/>
                </a:prstClr>
              </a:solidFill>
              <a:latin typeface="等线" panose="020F0502020204030204"/>
              <a:cs typeface="+mn-cs"/>
            </a:endParaRPr>
          </a:p>
        </p:txBody>
      </p:sp>
    </p:spTree>
    <p:extLst>
      <p:ext uri="{BB962C8B-B14F-4D97-AF65-F5344CB8AC3E}">
        <p14:creationId xmlns:p14="http://schemas.microsoft.com/office/powerpoint/2010/main" val="40733627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29792" y="1709739"/>
            <a:ext cx="10489585" cy="2852737"/>
          </a:xfrm>
        </p:spPr>
        <p:txBody>
          <a:bodyPr anchor="b"/>
          <a:lstStyle>
            <a:lvl1pPr>
              <a:defRPr sz="5985"/>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29792" y="4589464"/>
            <a:ext cx="10489585" cy="150018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pPr defTabSz="912114">
              <a:buClrTx/>
            </a:pPr>
            <a:fld id="{F86BAB08-D03A-4FEF-8092-001CB785BBAB}" type="datetimeFigureOut">
              <a:rPr lang="zh-CN" altLang="en-US" kern="1200" smtClean="0">
                <a:solidFill>
                  <a:prstClr val="black">
                    <a:tint val="75000"/>
                  </a:prstClr>
                </a:solidFill>
                <a:latin typeface="等线" panose="020F0502020204030204"/>
                <a:cs typeface="+mn-cs"/>
              </a:rPr>
              <a:pPr defTabSz="912114">
                <a:buClrTx/>
              </a:pPr>
              <a:t>2023/2/1</a:t>
            </a:fld>
            <a:endParaRPr lang="zh-CN" altLang="en-US" kern="1200">
              <a:solidFill>
                <a:prstClr val="black">
                  <a:tint val="75000"/>
                </a:prstClr>
              </a:solidFill>
              <a:latin typeface="等线" panose="020F0502020204030204"/>
              <a:cs typeface="+mn-cs"/>
            </a:endParaRPr>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pPr defTabSz="912114">
              <a:buClrTx/>
            </a:pPr>
            <a:endParaRPr lang="zh-CN" altLang="en-US" kern="1200">
              <a:solidFill>
                <a:prstClr val="black">
                  <a:tint val="75000"/>
                </a:prstClr>
              </a:solidFill>
              <a:latin typeface="等线" panose="020F0502020204030204"/>
              <a:cs typeface="+mn-cs"/>
            </a:endParaRPr>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pPr defTabSz="912114">
              <a:buClrTx/>
            </a:pPr>
            <a:fld id="{B8AB37BB-E8A6-440B-8775-2A002C97BC55}" type="slidenum">
              <a:rPr lang="zh-CN" altLang="en-US" kern="1200" smtClean="0">
                <a:solidFill>
                  <a:prstClr val="black">
                    <a:tint val="75000"/>
                  </a:prstClr>
                </a:solidFill>
                <a:latin typeface="等线" panose="020F0502020204030204"/>
                <a:cs typeface="+mn-cs"/>
              </a:rPr>
              <a:pPr defTabSz="912114">
                <a:buClrTx/>
              </a:pPr>
              <a:t>‹#›</a:t>
            </a:fld>
            <a:endParaRPr lang="zh-CN" altLang="en-US" kern="1200">
              <a:solidFill>
                <a:prstClr val="black">
                  <a:tint val="75000"/>
                </a:prstClr>
              </a:solidFill>
              <a:latin typeface="等线" panose="020F0502020204030204"/>
              <a:cs typeface="+mn-cs"/>
            </a:endParaRPr>
          </a:p>
        </p:txBody>
      </p:sp>
    </p:spTree>
    <p:extLst>
      <p:ext uri="{BB962C8B-B14F-4D97-AF65-F5344CB8AC3E}">
        <p14:creationId xmlns:p14="http://schemas.microsoft.com/office/powerpoint/2010/main" val="3695748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6126" y="1825625"/>
            <a:ext cx="5168781"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56931" y="1825625"/>
            <a:ext cx="5168781"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pPr defTabSz="912114">
              <a:buClrTx/>
            </a:pPr>
            <a:fld id="{F86BAB08-D03A-4FEF-8092-001CB785BBAB}" type="datetimeFigureOut">
              <a:rPr lang="zh-CN" altLang="en-US" kern="1200" smtClean="0">
                <a:solidFill>
                  <a:prstClr val="black">
                    <a:tint val="75000"/>
                  </a:prstClr>
                </a:solidFill>
                <a:latin typeface="等线" panose="020F0502020204030204"/>
                <a:cs typeface="+mn-cs"/>
              </a:rPr>
              <a:pPr defTabSz="912114">
                <a:buClrTx/>
              </a:pPr>
              <a:t>2023/2/1</a:t>
            </a:fld>
            <a:endParaRPr lang="zh-CN" altLang="en-US" kern="1200">
              <a:solidFill>
                <a:prstClr val="black">
                  <a:tint val="75000"/>
                </a:prstClr>
              </a:solidFill>
              <a:latin typeface="等线" panose="020F0502020204030204"/>
              <a:cs typeface="+mn-cs"/>
            </a:endParaRPr>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pPr defTabSz="912114">
              <a:buClrTx/>
            </a:pPr>
            <a:endParaRPr lang="zh-CN" altLang="en-US" kern="1200">
              <a:solidFill>
                <a:prstClr val="black">
                  <a:tint val="75000"/>
                </a:prstClr>
              </a:solidFill>
              <a:latin typeface="等线" panose="020F0502020204030204"/>
              <a:cs typeface="+mn-cs"/>
            </a:endParaRPr>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pPr defTabSz="912114">
              <a:buClrTx/>
            </a:pPr>
            <a:fld id="{B8AB37BB-E8A6-440B-8775-2A002C97BC55}" type="slidenum">
              <a:rPr lang="zh-CN" altLang="en-US" kern="1200" smtClean="0">
                <a:solidFill>
                  <a:prstClr val="black">
                    <a:tint val="75000"/>
                  </a:prstClr>
                </a:solidFill>
                <a:latin typeface="等线" panose="020F0502020204030204"/>
                <a:cs typeface="+mn-cs"/>
              </a:rPr>
              <a:pPr defTabSz="912114">
                <a:buClrTx/>
              </a:pPr>
              <a:t>‹#›</a:t>
            </a:fld>
            <a:endParaRPr lang="zh-CN" altLang="en-US" kern="1200">
              <a:solidFill>
                <a:prstClr val="black">
                  <a:tint val="75000"/>
                </a:prstClr>
              </a:solidFill>
              <a:latin typeface="等线" panose="020F0502020204030204"/>
              <a:cs typeface="+mn-cs"/>
            </a:endParaRPr>
          </a:p>
        </p:txBody>
      </p:sp>
    </p:spTree>
    <p:extLst>
      <p:ext uri="{BB962C8B-B14F-4D97-AF65-F5344CB8AC3E}">
        <p14:creationId xmlns:p14="http://schemas.microsoft.com/office/powerpoint/2010/main" val="109803860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7711" y="365126"/>
            <a:ext cx="10489585"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7711" y="1681163"/>
            <a:ext cx="5145027"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7711" y="2505075"/>
            <a:ext cx="514502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56931" y="1681163"/>
            <a:ext cx="5170365"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56931" y="2505075"/>
            <a:ext cx="5170365"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pPr defTabSz="912114">
              <a:buClrTx/>
            </a:pPr>
            <a:fld id="{F86BAB08-D03A-4FEF-8092-001CB785BBAB}" type="datetimeFigureOut">
              <a:rPr lang="zh-CN" altLang="en-US" kern="1200" smtClean="0">
                <a:solidFill>
                  <a:prstClr val="black">
                    <a:tint val="75000"/>
                  </a:prstClr>
                </a:solidFill>
                <a:latin typeface="等线" panose="020F0502020204030204"/>
                <a:cs typeface="+mn-cs"/>
              </a:rPr>
              <a:pPr defTabSz="912114">
                <a:buClrTx/>
              </a:pPr>
              <a:t>2023/2/1</a:t>
            </a:fld>
            <a:endParaRPr lang="zh-CN" altLang="en-US" kern="1200">
              <a:solidFill>
                <a:prstClr val="black">
                  <a:tint val="75000"/>
                </a:prstClr>
              </a:solidFill>
              <a:latin typeface="等线" panose="020F0502020204030204"/>
              <a:cs typeface="+mn-cs"/>
            </a:endParaRPr>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pPr defTabSz="912114">
              <a:buClrTx/>
            </a:pPr>
            <a:endParaRPr lang="zh-CN" altLang="en-US" kern="1200">
              <a:solidFill>
                <a:prstClr val="black">
                  <a:tint val="75000"/>
                </a:prstClr>
              </a:solidFill>
              <a:latin typeface="等线" panose="020F0502020204030204"/>
              <a:cs typeface="+mn-cs"/>
            </a:endParaRPr>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pPr defTabSz="912114">
              <a:buClrTx/>
            </a:pPr>
            <a:fld id="{B8AB37BB-E8A6-440B-8775-2A002C97BC55}" type="slidenum">
              <a:rPr lang="zh-CN" altLang="en-US" kern="1200" smtClean="0">
                <a:solidFill>
                  <a:prstClr val="black">
                    <a:tint val="75000"/>
                  </a:prstClr>
                </a:solidFill>
                <a:latin typeface="等线" panose="020F0502020204030204"/>
                <a:cs typeface="+mn-cs"/>
              </a:rPr>
              <a:pPr defTabSz="912114">
                <a:buClrTx/>
              </a:pPr>
              <a:t>‹#›</a:t>
            </a:fld>
            <a:endParaRPr lang="zh-CN" altLang="en-US" kern="1200">
              <a:solidFill>
                <a:prstClr val="black">
                  <a:tint val="75000"/>
                </a:prstClr>
              </a:solidFill>
              <a:latin typeface="等线" panose="020F0502020204030204"/>
              <a:cs typeface="+mn-cs"/>
            </a:endParaRPr>
          </a:p>
        </p:txBody>
      </p:sp>
    </p:spTree>
    <p:extLst>
      <p:ext uri="{BB962C8B-B14F-4D97-AF65-F5344CB8AC3E}">
        <p14:creationId xmlns:p14="http://schemas.microsoft.com/office/powerpoint/2010/main" val="9868709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pPr defTabSz="912114">
              <a:buClrTx/>
            </a:pPr>
            <a:fld id="{F86BAB08-D03A-4FEF-8092-001CB785BBAB}" type="datetimeFigureOut">
              <a:rPr lang="zh-CN" altLang="en-US" kern="1200" smtClean="0">
                <a:solidFill>
                  <a:prstClr val="black">
                    <a:tint val="75000"/>
                  </a:prstClr>
                </a:solidFill>
                <a:latin typeface="等线" panose="020F0502020204030204"/>
                <a:cs typeface="+mn-cs"/>
              </a:rPr>
              <a:pPr defTabSz="912114">
                <a:buClrTx/>
              </a:pPr>
              <a:t>2023/2/1</a:t>
            </a:fld>
            <a:endParaRPr lang="zh-CN" altLang="en-US" kern="1200">
              <a:solidFill>
                <a:prstClr val="black">
                  <a:tint val="75000"/>
                </a:prstClr>
              </a:solidFill>
              <a:latin typeface="等线" panose="020F0502020204030204"/>
              <a:cs typeface="+mn-cs"/>
            </a:endParaRPr>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pPr defTabSz="912114">
              <a:buClrTx/>
            </a:pPr>
            <a:endParaRPr lang="zh-CN" altLang="en-US" kern="1200">
              <a:solidFill>
                <a:prstClr val="black">
                  <a:tint val="75000"/>
                </a:prstClr>
              </a:solidFill>
              <a:latin typeface="等线" panose="020F0502020204030204"/>
              <a:cs typeface="+mn-cs"/>
            </a:endParaRPr>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pPr defTabSz="912114">
              <a:buClrTx/>
            </a:pPr>
            <a:fld id="{B8AB37BB-E8A6-440B-8775-2A002C97BC55}" type="slidenum">
              <a:rPr lang="zh-CN" altLang="en-US" kern="1200" smtClean="0">
                <a:solidFill>
                  <a:prstClr val="black">
                    <a:tint val="75000"/>
                  </a:prstClr>
                </a:solidFill>
                <a:latin typeface="等线" panose="020F0502020204030204"/>
                <a:cs typeface="+mn-cs"/>
              </a:rPr>
              <a:pPr defTabSz="912114">
                <a:buClrTx/>
              </a:pPr>
              <a:t>‹#›</a:t>
            </a:fld>
            <a:endParaRPr lang="zh-CN" altLang="en-US" kern="1200">
              <a:solidFill>
                <a:prstClr val="black">
                  <a:tint val="75000"/>
                </a:prstClr>
              </a:solidFill>
              <a:latin typeface="等线" panose="020F0502020204030204"/>
              <a:cs typeface="+mn-cs"/>
            </a:endParaRPr>
          </a:p>
        </p:txBody>
      </p:sp>
    </p:spTree>
    <p:extLst>
      <p:ext uri="{BB962C8B-B14F-4D97-AF65-F5344CB8AC3E}">
        <p14:creationId xmlns:p14="http://schemas.microsoft.com/office/powerpoint/2010/main" val="131590792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pPr defTabSz="912114">
              <a:buClrTx/>
            </a:pPr>
            <a:fld id="{F86BAB08-D03A-4FEF-8092-001CB785BBAB}" type="datetimeFigureOut">
              <a:rPr lang="zh-CN" altLang="en-US" kern="1200" smtClean="0">
                <a:solidFill>
                  <a:prstClr val="black">
                    <a:tint val="75000"/>
                  </a:prstClr>
                </a:solidFill>
                <a:latin typeface="等线" panose="020F0502020204030204"/>
                <a:cs typeface="+mn-cs"/>
              </a:rPr>
              <a:pPr defTabSz="912114">
                <a:buClrTx/>
              </a:pPr>
              <a:t>2023/2/1</a:t>
            </a:fld>
            <a:endParaRPr lang="zh-CN" altLang="en-US" kern="1200">
              <a:solidFill>
                <a:prstClr val="black">
                  <a:tint val="75000"/>
                </a:prstClr>
              </a:solidFill>
              <a:latin typeface="等线" panose="020F0502020204030204"/>
              <a:cs typeface="+mn-cs"/>
            </a:endParaRPr>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pPr defTabSz="912114">
              <a:buClrTx/>
            </a:pPr>
            <a:endParaRPr lang="zh-CN" altLang="en-US" kern="1200">
              <a:solidFill>
                <a:prstClr val="black">
                  <a:tint val="75000"/>
                </a:prstClr>
              </a:solidFill>
              <a:latin typeface="等线" panose="020F0502020204030204"/>
              <a:cs typeface="+mn-cs"/>
            </a:endParaRPr>
          </a:p>
        </p:txBody>
      </p:sp>
    </p:spTree>
    <p:extLst>
      <p:ext uri="{BB962C8B-B14F-4D97-AF65-F5344CB8AC3E}">
        <p14:creationId xmlns:p14="http://schemas.microsoft.com/office/powerpoint/2010/main" val="101780690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7711" y="457200"/>
            <a:ext cx="3922509" cy="1600200"/>
          </a:xfrm>
        </p:spPr>
        <p:txBody>
          <a:bodyPr anchor="b"/>
          <a:lstStyle>
            <a:lvl1pPr>
              <a:defRPr sz="3192"/>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70365" y="987426"/>
            <a:ext cx="6156930" cy="4873625"/>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pPr defTabSz="912114">
              <a:buClrTx/>
            </a:pPr>
            <a:fld id="{F86BAB08-D03A-4FEF-8092-001CB785BBAB}" type="datetimeFigureOut">
              <a:rPr lang="zh-CN" altLang="en-US" kern="1200" smtClean="0">
                <a:solidFill>
                  <a:prstClr val="black">
                    <a:tint val="75000"/>
                  </a:prstClr>
                </a:solidFill>
                <a:latin typeface="等线" panose="020F0502020204030204"/>
                <a:cs typeface="+mn-cs"/>
              </a:rPr>
              <a:pPr defTabSz="912114">
                <a:buClrTx/>
              </a:pPr>
              <a:t>2023/2/1</a:t>
            </a:fld>
            <a:endParaRPr lang="zh-CN" altLang="en-US" kern="1200">
              <a:solidFill>
                <a:prstClr val="black">
                  <a:tint val="75000"/>
                </a:prstClr>
              </a:solidFill>
              <a:latin typeface="等线" panose="020F0502020204030204"/>
              <a:cs typeface="+mn-cs"/>
            </a:endParaRPr>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pPr defTabSz="912114">
              <a:buClrTx/>
            </a:pPr>
            <a:endParaRPr lang="zh-CN" altLang="en-US" kern="1200">
              <a:solidFill>
                <a:prstClr val="black">
                  <a:tint val="75000"/>
                </a:prstClr>
              </a:solidFill>
              <a:latin typeface="等线" panose="020F0502020204030204"/>
              <a:cs typeface="+mn-cs"/>
            </a:endParaRPr>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pPr defTabSz="912114">
              <a:buClrTx/>
            </a:pPr>
            <a:fld id="{B8AB37BB-E8A6-440B-8775-2A002C97BC55}" type="slidenum">
              <a:rPr lang="zh-CN" altLang="en-US" kern="1200" smtClean="0">
                <a:solidFill>
                  <a:prstClr val="black">
                    <a:tint val="75000"/>
                  </a:prstClr>
                </a:solidFill>
                <a:latin typeface="等线" panose="020F0502020204030204"/>
                <a:cs typeface="+mn-cs"/>
              </a:rPr>
              <a:pPr defTabSz="912114">
                <a:buClrTx/>
              </a:pPr>
              <a:t>‹#›</a:t>
            </a:fld>
            <a:endParaRPr lang="zh-CN" altLang="en-US" kern="1200">
              <a:solidFill>
                <a:prstClr val="black">
                  <a:tint val="75000"/>
                </a:prstClr>
              </a:solidFill>
              <a:latin typeface="等线" panose="020F0502020204030204"/>
              <a:cs typeface="+mn-cs"/>
            </a:endParaRPr>
          </a:p>
        </p:txBody>
      </p:sp>
    </p:spTree>
    <p:extLst>
      <p:ext uri="{BB962C8B-B14F-4D97-AF65-F5344CB8AC3E}">
        <p14:creationId xmlns:p14="http://schemas.microsoft.com/office/powerpoint/2010/main" val="2813319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01"/>
        <p:cNvGrpSpPr/>
        <p:nvPr/>
      </p:nvGrpSpPr>
      <p:grpSpPr>
        <a:xfrm>
          <a:off x="0" y="0"/>
          <a:ext cx="0" cy="0"/>
          <a:chOff x="0" y="0"/>
          <a:chExt cx="0" cy="0"/>
        </a:xfrm>
      </p:grpSpPr>
      <p:sp>
        <p:nvSpPr>
          <p:cNvPr id="502" name="Google Shape;502;p36"/>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503" name="Google Shape;503;p36"/>
          <p:cNvGrpSpPr/>
          <p:nvPr/>
        </p:nvGrpSpPr>
        <p:grpSpPr>
          <a:xfrm>
            <a:off x="622877" y="490827"/>
            <a:ext cx="10842281" cy="1810607"/>
            <a:chOff x="468316" y="368120"/>
            <a:chExt cx="8151878" cy="1357955"/>
          </a:xfrm>
        </p:grpSpPr>
        <p:grpSp>
          <p:nvGrpSpPr>
            <p:cNvPr id="504" name="Google Shape;504;p36"/>
            <p:cNvGrpSpPr/>
            <p:nvPr/>
          </p:nvGrpSpPr>
          <p:grpSpPr>
            <a:xfrm>
              <a:off x="7935890" y="368120"/>
              <a:ext cx="684304" cy="634375"/>
              <a:chOff x="6408388" y="676125"/>
              <a:chExt cx="957068" cy="887238"/>
            </a:xfrm>
          </p:grpSpPr>
          <p:sp>
            <p:nvSpPr>
              <p:cNvPr id="505" name="Google Shape;505;p36"/>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6"/>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6"/>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6"/>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6"/>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6"/>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6"/>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6"/>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6"/>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6"/>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6"/>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6"/>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6"/>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6"/>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 name="Google Shape;519;p36"/>
            <p:cNvGrpSpPr/>
            <p:nvPr/>
          </p:nvGrpSpPr>
          <p:grpSpPr>
            <a:xfrm>
              <a:off x="468316" y="402231"/>
              <a:ext cx="684280" cy="566153"/>
              <a:chOff x="7558775" y="805000"/>
              <a:chExt cx="862247" cy="713399"/>
            </a:xfrm>
          </p:grpSpPr>
          <p:sp>
            <p:nvSpPr>
              <p:cNvPr id="520" name="Google Shape;520;p36"/>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6"/>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6"/>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6"/>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6"/>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6"/>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6"/>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7" name="Google Shape;527;p36"/>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6"/>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9" name="Google Shape;529;p36"/>
            <p:cNvGrpSpPr/>
            <p:nvPr/>
          </p:nvGrpSpPr>
          <p:grpSpPr>
            <a:xfrm>
              <a:off x="8243225" y="1343850"/>
              <a:ext cx="375350" cy="382225"/>
              <a:chOff x="8090375" y="1459050"/>
              <a:chExt cx="375350" cy="382225"/>
            </a:xfrm>
          </p:grpSpPr>
          <p:sp>
            <p:nvSpPr>
              <p:cNvPr id="530" name="Google Shape;530;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8" name="Google Shape;538;p36"/>
          <p:cNvGrpSpPr/>
          <p:nvPr/>
        </p:nvGrpSpPr>
        <p:grpSpPr>
          <a:xfrm>
            <a:off x="622889" y="3132933"/>
            <a:ext cx="5911248" cy="3106267"/>
            <a:chOff x="468325" y="2349700"/>
            <a:chExt cx="4444431" cy="2329700"/>
          </a:xfrm>
        </p:grpSpPr>
        <p:sp>
          <p:nvSpPr>
            <p:cNvPr id="539" name="Google Shape;539;p36"/>
            <p:cNvSpPr/>
            <p:nvPr/>
          </p:nvSpPr>
          <p:spPr>
            <a:xfrm>
              <a:off x="468325" y="4080650"/>
              <a:ext cx="522650" cy="598750"/>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6"/>
            <p:cNvSpPr/>
            <p:nvPr/>
          </p:nvSpPr>
          <p:spPr>
            <a:xfrm>
              <a:off x="2127150" y="44199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6"/>
            <p:cNvSpPr/>
            <p:nvPr/>
          </p:nvSpPr>
          <p:spPr>
            <a:xfrm>
              <a:off x="526475" y="23497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2" name="Google Shape;542;p36"/>
            <p:cNvGrpSpPr/>
            <p:nvPr/>
          </p:nvGrpSpPr>
          <p:grpSpPr>
            <a:xfrm>
              <a:off x="4633458" y="4369780"/>
              <a:ext cx="279298" cy="284452"/>
              <a:chOff x="8090375" y="1459050"/>
              <a:chExt cx="375350" cy="382225"/>
            </a:xfrm>
          </p:grpSpPr>
          <p:sp>
            <p:nvSpPr>
              <p:cNvPr id="543" name="Google Shape;543;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1" name="Google Shape;551;p36"/>
            <p:cNvSpPr/>
            <p:nvPr/>
          </p:nvSpPr>
          <p:spPr>
            <a:xfrm>
              <a:off x="562850" y="3129650"/>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7711" y="457200"/>
            <a:ext cx="3922509" cy="1600200"/>
          </a:xfrm>
        </p:spPr>
        <p:txBody>
          <a:bodyPr anchor="b"/>
          <a:lstStyle>
            <a:lvl1pPr>
              <a:defRPr sz="3192"/>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70365" y="987426"/>
            <a:ext cx="6156930" cy="4873625"/>
          </a:xfrm>
        </p:spPr>
        <p:txBody>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pPr defTabSz="912114">
              <a:buClrTx/>
            </a:pPr>
            <a:fld id="{F86BAB08-D03A-4FEF-8092-001CB785BBAB}" type="datetimeFigureOut">
              <a:rPr lang="zh-CN" altLang="en-US" kern="1200" smtClean="0">
                <a:solidFill>
                  <a:prstClr val="black">
                    <a:tint val="75000"/>
                  </a:prstClr>
                </a:solidFill>
                <a:latin typeface="等线" panose="020F0502020204030204"/>
                <a:cs typeface="+mn-cs"/>
              </a:rPr>
              <a:pPr defTabSz="912114">
                <a:buClrTx/>
              </a:pPr>
              <a:t>2023/2/1</a:t>
            </a:fld>
            <a:endParaRPr lang="zh-CN" altLang="en-US" kern="1200">
              <a:solidFill>
                <a:prstClr val="black">
                  <a:tint val="75000"/>
                </a:prstClr>
              </a:solidFill>
              <a:latin typeface="等线" panose="020F0502020204030204"/>
              <a:cs typeface="+mn-cs"/>
            </a:endParaRPr>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pPr defTabSz="912114">
              <a:buClrTx/>
            </a:pPr>
            <a:endParaRPr lang="zh-CN" altLang="en-US" kern="1200">
              <a:solidFill>
                <a:prstClr val="black">
                  <a:tint val="75000"/>
                </a:prstClr>
              </a:solidFill>
              <a:latin typeface="等线" panose="020F0502020204030204"/>
              <a:cs typeface="+mn-cs"/>
            </a:endParaRPr>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pPr defTabSz="912114">
              <a:buClrTx/>
            </a:pPr>
            <a:fld id="{B8AB37BB-E8A6-440B-8775-2A002C97BC55}" type="slidenum">
              <a:rPr lang="zh-CN" altLang="en-US" kern="1200" smtClean="0">
                <a:solidFill>
                  <a:prstClr val="black">
                    <a:tint val="75000"/>
                  </a:prstClr>
                </a:solidFill>
                <a:latin typeface="等线" panose="020F0502020204030204"/>
                <a:cs typeface="+mn-cs"/>
              </a:rPr>
              <a:pPr defTabSz="912114">
                <a:buClrTx/>
              </a:pPr>
              <a:t>‹#›</a:t>
            </a:fld>
            <a:endParaRPr lang="zh-CN" altLang="en-US" kern="1200">
              <a:solidFill>
                <a:prstClr val="black">
                  <a:tint val="75000"/>
                </a:prstClr>
              </a:solidFill>
              <a:latin typeface="等线" panose="020F0502020204030204"/>
              <a:cs typeface="+mn-cs"/>
            </a:endParaRPr>
          </a:p>
        </p:txBody>
      </p:sp>
    </p:spTree>
    <p:extLst>
      <p:ext uri="{BB962C8B-B14F-4D97-AF65-F5344CB8AC3E}">
        <p14:creationId xmlns:p14="http://schemas.microsoft.com/office/powerpoint/2010/main" val="2855753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pPr defTabSz="912114">
              <a:buClrTx/>
            </a:pPr>
            <a:fld id="{F86BAB08-D03A-4FEF-8092-001CB785BBAB}" type="datetimeFigureOut">
              <a:rPr lang="zh-CN" altLang="en-US" kern="1200" smtClean="0">
                <a:solidFill>
                  <a:prstClr val="black">
                    <a:tint val="75000"/>
                  </a:prstClr>
                </a:solidFill>
                <a:latin typeface="等线" panose="020F0502020204030204"/>
                <a:cs typeface="+mn-cs"/>
              </a:rPr>
              <a:pPr defTabSz="912114">
                <a:buClrTx/>
              </a:pPr>
              <a:t>2023/2/1</a:t>
            </a:fld>
            <a:endParaRPr lang="zh-CN" altLang="en-US" kern="1200">
              <a:solidFill>
                <a:prstClr val="black">
                  <a:tint val="75000"/>
                </a:prstClr>
              </a:solidFill>
              <a:latin typeface="等线" panose="020F0502020204030204"/>
              <a:cs typeface="+mn-cs"/>
            </a:endParaRPr>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pPr defTabSz="912114">
              <a:buClrTx/>
            </a:pPr>
            <a:endParaRPr lang="zh-CN" altLang="en-US" kern="1200">
              <a:solidFill>
                <a:prstClr val="black">
                  <a:tint val="75000"/>
                </a:prstClr>
              </a:solidFill>
              <a:latin typeface="等线" panose="020F0502020204030204"/>
              <a:cs typeface="+mn-cs"/>
            </a:endParaRPr>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pPr defTabSz="912114">
              <a:buClrTx/>
            </a:pPr>
            <a:fld id="{B8AB37BB-E8A6-440B-8775-2A002C97BC55}" type="slidenum">
              <a:rPr lang="zh-CN" altLang="en-US" kern="1200" smtClean="0">
                <a:solidFill>
                  <a:prstClr val="black">
                    <a:tint val="75000"/>
                  </a:prstClr>
                </a:solidFill>
                <a:latin typeface="等线" panose="020F0502020204030204"/>
                <a:cs typeface="+mn-cs"/>
              </a:rPr>
              <a:pPr defTabSz="912114">
                <a:buClrTx/>
              </a:pPr>
              <a:t>‹#›</a:t>
            </a:fld>
            <a:endParaRPr lang="zh-CN" altLang="en-US" kern="1200">
              <a:solidFill>
                <a:prstClr val="black">
                  <a:tint val="75000"/>
                </a:prstClr>
              </a:solidFill>
              <a:latin typeface="等线" panose="020F0502020204030204"/>
              <a:cs typeface="+mn-cs"/>
            </a:endParaRPr>
          </a:p>
        </p:txBody>
      </p:sp>
    </p:spTree>
    <p:extLst>
      <p:ext uri="{BB962C8B-B14F-4D97-AF65-F5344CB8AC3E}">
        <p14:creationId xmlns:p14="http://schemas.microsoft.com/office/powerpoint/2010/main" val="41095772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03315" y="365125"/>
            <a:ext cx="2622396"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6126" y="365125"/>
            <a:ext cx="7715166"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pPr defTabSz="912114">
              <a:buClrTx/>
            </a:pPr>
            <a:fld id="{F86BAB08-D03A-4FEF-8092-001CB785BBAB}" type="datetimeFigureOut">
              <a:rPr lang="zh-CN" altLang="en-US" kern="1200" smtClean="0">
                <a:solidFill>
                  <a:prstClr val="black">
                    <a:tint val="75000"/>
                  </a:prstClr>
                </a:solidFill>
                <a:latin typeface="等线" panose="020F0502020204030204"/>
                <a:cs typeface="+mn-cs"/>
              </a:rPr>
              <a:pPr defTabSz="912114">
                <a:buClrTx/>
              </a:pPr>
              <a:t>2023/2/1</a:t>
            </a:fld>
            <a:endParaRPr lang="zh-CN" altLang="en-US" kern="1200">
              <a:solidFill>
                <a:prstClr val="black">
                  <a:tint val="75000"/>
                </a:prstClr>
              </a:solidFill>
              <a:latin typeface="等线" panose="020F0502020204030204"/>
              <a:cs typeface="+mn-cs"/>
            </a:endParaRPr>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pPr defTabSz="912114">
              <a:buClrTx/>
            </a:pPr>
            <a:endParaRPr lang="zh-CN" altLang="en-US" kern="1200">
              <a:solidFill>
                <a:prstClr val="black">
                  <a:tint val="75000"/>
                </a:prstClr>
              </a:solidFill>
              <a:latin typeface="等线" panose="020F0502020204030204"/>
              <a:cs typeface="+mn-cs"/>
            </a:endParaRPr>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pPr defTabSz="912114">
              <a:buClrTx/>
            </a:pPr>
            <a:fld id="{B8AB37BB-E8A6-440B-8775-2A002C97BC55}" type="slidenum">
              <a:rPr lang="zh-CN" altLang="en-US" kern="1200" smtClean="0">
                <a:solidFill>
                  <a:prstClr val="black">
                    <a:tint val="75000"/>
                  </a:prstClr>
                </a:solidFill>
                <a:latin typeface="等线" panose="020F0502020204030204"/>
                <a:cs typeface="+mn-cs"/>
              </a:rPr>
              <a:pPr defTabSz="912114">
                <a:buClrTx/>
              </a:pPr>
              <a:t>‹#›</a:t>
            </a:fld>
            <a:endParaRPr lang="zh-CN" altLang="en-US" kern="1200">
              <a:solidFill>
                <a:prstClr val="black">
                  <a:tint val="75000"/>
                </a:prstClr>
              </a:solidFill>
              <a:latin typeface="等线" panose="020F0502020204030204"/>
              <a:cs typeface="+mn-cs"/>
            </a:endParaRPr>
          </a:p>
        </p:txBody>
      </p:sp>
    </p:spTree>
    <p:extLst>
      <p:ext uri="{BB962C8B-B14F-4D97-AF65-F5344CB8AC3E}">
        <p14:creationId xmlns:p14="http://schemas.microsoft.com/office/powerpoint/2010/main" val="1902669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52"/>
        <p:cNvGrpSpPr/>
        <p:nvPr/>
      </p:nvGrpSpPr>
      <p:grpSpPr>
        <a:xfrm>
          <a:off x="0" y="0"/>
          <a:ext cx="0" cy="0"/>
          <a:chOff x="0" y="0"/>
          <a:chExt cx="0" cy="0"/>
        </a:xfrm>
      </p:grpSpPr>
      <p:sp>
        <p:nvSpPr>
          <p:cNvPr id="553" name="Google Shape;553;p37"/>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554" name="Google Shape;554;p37"/>
          <p:cNvGrpSpPr/>
          <p:nvPr/>
        </p:nvGrpSpPr>
        <p:grpSpPr>
          <a:xfrm>
            <a:off x="981533" y="757468"/>
            <a:ext cx="10224290" cy="5381337"/>
            <a:chOff x="737975" y="568100"/>
            <a:chExt cx="7687235" cy="4036003"/>
          </a:xfrm>
        </p:grpSpPr>
        <p:sp>
          <p:nvSpPr>
            <p:cNvPr id="555" name="Google Shape;555;p37"/>
            <p:cNvSpPr/>
            <p:nvPr/>
          </p:nvSpPr>
          <p:spPr>
            <a:xfrm>
              <a:off x="7604632" y="3727884"/>
              <a:ext cx="820578" cy="876218"/>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737975" y="568100"/>
              <a:ext cx="764846" cy="876211"/>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4284925" y="420488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37"/>
            <p:cNvGrpSpPr/>
            <p:nvPr/>
          </p:nvGrpSpPr>
          <p:grpSpPr>
            <a:xfrm>
              <a:off x="966575" y="3822675"/>
              <a:ext cx="375350" cy="382225"/>
              <a:chOff x="8090375" y="1459050"/>
              <a:chExt cx="375350" cy="382225"/>
            </a:xfrm>
          </p:grpSpPr>
          <p:sp>
            <p:nvSpPr>
              <p:cNvPr id="559" name="Google Shape;55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37"/>
            <p:cNvSpPr/>
            <p:nvPr/>
          </p:nvSpPr>
          <p:spPr>
            <a:xfrm>
              <a:off x="7917050" y="280635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8" name="Google Shape;568;p37"/>
            <p:cNvGrpSpPr/>
            <p:nvPr/>
          </p:nvGrpSpPr>
          <p:grpSpPr>
            <a:xfrm>
              <a:off x="1030854" y="2349907"/>
              <a:ext cx="435744" cy="443687"/>
              <a:chOff x="8090375" y="1459050"/>
              <a:chExt cx="375350" cy="382225"/>
            </a:xfrm>
          </p:grpSpPr>
          <p:sp>
            <p:nvSpPr>
              <p:cNvPr id="569" name="Google Shape;56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37"/>
            <p:cNvSpPr/>
            <p:nvPr/>
          </p:nvSpPr>
          <p:spPr>
            <a:xfrm>
              <a:off x="7917050" y="784347"/>
              <a:ext cx="375355" cy="443712"/>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37"/>
          <p:cNvGrpSpPr/>
          <p:nvPr/>
        </p:nvGrpSpPr>
        <p:grpSpPr>
          <a:xfrm>
            <a:off x="1877781" y="1478931"/>
            <a:ext cx="7970735" cy="1630063"/>
            <a:chOff x="1411828" y="1109198"/>
            <a:chExt cx="5992877" cy="1222547"/>
          </a:xfrm>
        </p:grpSpPr>
        <p:grpSp>
          <p:nvGrpSpPr>
            <p:cNvPr id="579" name="Google Shape;579;p37"/>
            <p:cNvGrpSpPr/>
            <p:nvPr/>
          </p:nvGrpSpPr>
          <p:grpSpPr>
            <a:xfrm>
              <a:off x="6086056" y="1109219"/>
              <a:ext cx="1318649" cy="1222526"/>
              <a:chOff x="6408388" y="676125"/>
              <a:chExt cx="957068" cy="887238"/>
            </a:xfrm>
          </p:grpSpPr>
          <p:sp>
            <p:nvSpPr>
              <p:cNvPr id="580" name="Google Shape;580;p37"/>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7"/>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7"/>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7"/>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37"/>
            <p:cNvGrpSpPr/>
            <p:nvPr/>
          </p:nvGrpSpPr>
          <p:grpSpPr>
            <a:xfrm>
              <a:off x="1411828" y="1109198"/>
              <a:ext cx="1477461" cy="1222409"/>
              <a:chOff x="7558775" y="805000"/>
              <a:chExt cx="862247" cy="713399"/>
            </a:xfrm>
          </p:grpSpPr>
          <p:sp>
            <p:nvSpPr>
              <p:cNvPr id="595" name="Google Shape;595;p37"/>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7"/>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2">
  <p:cSld name="Quote 2">
    <p:bg>
      <p:bgPr>
        <a:solidFill>
          <a:schemeClr val="accent3"/>
        </a:solidFill>
        <a:effectLst/>
      </p:bgPr>
    </p:bg>
    <p:spTree>
      <p:nvGrpSpPr>
        <p:cNvPr id="1" name="Shape 160"/>
        <p:cNvGrpSpPr/>
        <p:nvPr/>
      </p:nvGrpSpPr>
      <p:grpSpPr>
        <a:xfrm>
          <a:off x="0" y="0"/>
          <a:ext cx="0" cy="0"/>
          <a:chOff x="0" y="0"/>
          <a:chExt cx="0" cy="0"/>
        </a:xfrm>
      </p:grpSpPr>
      <p:sp>
        <p:nvSpPr>
          <p:cNvPr id="161" name="Google Shape;161;p14"/>
          <p:cNvSpPr/>
          <p:nvPr/>
        </p:nvSpPr>
        <p:spPr>
          <a:xfrm>
            <a:off x="6309552" y="2393000"/>
            <a:ext cx="7067273" cy="6688400"/>
          </a:xfrm>
          <a:prstGeom prst="ellipse">
            <a:avLst/>
          </a:pr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2" name="Google Shape;162;p14"/>
          <p:cNvSpPr/>
          <p:nvPr/>
        </p:nvSpPr>
        <p:spPr>
          <a:xfrm>
            <a:off x="10898588" y="18457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3" name="Google Shape;163;p14"/>
          <p:cNvSpPr/>
          <p:nvPr/>
        </p:nvSpPr>
        <p:spPr>
          <a:xfrm>
            <a:off x="10201466" y="22128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4" name="Google Shape;164;p14"/>
          <p:cNvSpPr/>
          <p:nvPr/>
        </p:nvSpPr>
        <p:spPr>
          <a:xfrm>
            <a:off x="11853502" y="11373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5" name="Google Shape;165;p14"/>
          <p:cNvSpPr/>
          <p:nvPr/>
        </p:nvSpPr>
        <p:spPr>
          <a:xfrm>
            <a:off x="463685" y="60660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6" name="Google Shape;166;p14"/>
          <p:cNvSpPr/>
          <p:nvPr/>
        </p:nvSpPr>
        <p:spPr>
          <a:xfrm>
            <a:off x="-233437" y="64331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7" name="Google Shape;167;p14"/>
          <p:cNvSpPr/>
          <p:nvPr/>
        </p:nvSpPr>
        <p:spPr>
          <a:xfrm>
            <a:off x="5389601" y="539146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8" name="Google Shape;168;p14"/>
          <p:cNvSpPr/>
          <p:nvPr/>
        </p:nvSpPr>
        <p:spPr>
          <a:xfrm>
            <a:off x="-233420" y="3755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9" name="Google Shape;169;p14"/>
          <p:cNvSpPr/>
          <p:nvPr/>
        </p:nvSpPr>
        <p:spPr>
          <a:xfrm>
            <a:off x="5389600" y="58765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0" name="Google Shape;170;p14"/>
          <p:cNvSpPr/>
          <p:nvPr/>
        </p:nvSpPr>
        <p:spPr>
          <a:xfrm>
            <a:off x="1317765" y="-125316"/>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1" name="Google Shape;171;p14"/>
          <p:cNvSpPr/>
          <p:nvPr/>
        </p:nvSpPr>
        <p:spPr>
          <a:xfrm rot="7641468">
            <a:off x="12049569" y="2655793"/>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2" name="Google Shape;172;p14"/>
          <p:cNvSpPr/>
          <p:nvPr/>
        </p:nvSpPr>
        <p:spPr>
          <a:xfrm rot="7641468">
            <a:off x="-88295" y="558657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3" name="Google Shape;173;p14"/>
          <p:cNvSpPr txBox="1">
            <a:spLocks noGrp="1"/>
          </p:cNvSpPr>
          <p:nvPr>
            <p:ph type="subTitle" idx="1"/>
          </p:nvPr>
        </p:nvSpPr>
        <p:spPr>
          <a:xfrm flipH="1">
            <a:off x="983161" y="911800"/>
            <a:ext cx="5604501" cy="1481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None/>
              <a:defRPr sz="3200">
                <a:solidFill>
                  <a:schemeClr val="dk1"/>
                </a:solidFill>
              </a:defRPr>
            </a:lvl1pPr>
            <a:lvl2pPr lvl="1" rtl="0">
              <a:lnSpc>
                <a:spcPct val="100000"/>
              </a:lnSpc>
              <a:spcBef>
                <a:spcPts val="2130"/>
              </a:spcBef>
              <a:spcAft>
                <a:spcPts val="0"/>
              </a:spcAft>
              <a:buNone/>
              <a:defRPr sz="3200">
                <a:solidFill>
                  <a:schemeClr val="dk1"/>
                </a:solidFill>
              </a:defRPr>
            </a:lvl2pPr>
            <a:lvl3pPr lvl="2" rtl="0">
              <a:lnSpc>
                <a:spcPct val="100000"/>
              </a:lnSpc>
              <a:spcBef>
                <a:spcPts val="2130"/>
              </a:spcBef>
              <a:spcAft>
                <a:spcPts val="0"/>
              </a:spcAft>
              <a:buNone/>
              <a:defRPr sz="3200">
                <a:solidFill>
                  <a:schemeClr val="dk1"/>
                </a:solidFill>
              </a:defRPr>
            </a:lvl3pPr>
            <a:lvl4pPr lvl="3" rtl="0">
              <a:lnSpc>
                <a:spcPct val="100000"/>
              </a:lnSpc>
              <a:spcBef>
                <a:spcPts val="2130"/>
              </a:spcBef>
              <a:spcAft>
                <a:spcPts val="0"/>
              </a:spcAft>
              <a:buNone/>
              <a:defRPr sz="3200">
                <a:solidFill>
                  <a:schemeClr val="dk1"/>
                </a:solidFill>
              </a:defRPr>
            </a:lvl4pPr>
            <a:lvl5pPr lvl="4" rtl="0">
              <a:lnSpc>
                <a:spcPct val="100000"/>
              </a:lnSpc>
              <a:spcBef>
                <a:spcPts val="2130"/>
              </a:spcBef>
              <a:spcAft>
                <a:spcPts val="0"/>
              </a:spcAft>
              <a:buNone/>
              <a:defRPr sz="3200">
                <a:solidFill>
                  <a:schemeClr val="dk1"/>
                </a:solidFill>
              </a:defRPr>
            </a:lvl5pPr>
            <a:lvl6pPr lvl="5" rtl="0">
              <a:lnSpc>
                <a:spcPct val="100000"/>
              </a:lnSpc>
              <a:spcBef>
                <a:spcPts val="2130"/>
              </a:spcBef>
              <a:spcAft>
                <a:spcPts val="0"/>
              </a:spcAft>
              <a:buNone/>
              <a:defRPr sz="3200">
                <a:solidFill>
                  <a:schemeClr val="dk1"/>
                </a:solidFill>
              </a:defRPr>
            </a:lvl6pPr>
            <a:lvl7pPr lvl="6" rtl="0">
              <a:lnSpc>
                <a:spcPct val="100000"/>
              </a:lnSpc>
              <a:spcBef>
                <a:spcPts val="2130"/>
              </a:spcBef>
              <a:spcAft>
                <a:spcPts val="0"/>
              </a:spcAft>
              <a:buNone/>
              <a:defRPr sz="3200">
                <a:solidFill>
                  <a:schemeClr val="dk1"/>
                </a:solidFill>
              </a:defRPr>
            </a:lvl7pPr>
            <a:lvl8pPr lvl="7" rtl="0">
              <a:lnSpc>
                <a:spcPct val="100000"/>
              </a:lnSpc>
              <a:spcBef>
                <a:spcPts val="2130"/>
              </a:spcBef>
              <a:spcAft>
                <a:spcPts val="0"/>
              </a:spcAft>
              <a:buNone/>
              <a:defRPr sz="3200">
                <a:solidFill>
                  <a:schemeClr val="dk1"/>
                </a:solidFill>
              </a:defRPr>
            </a:lvl8pPr>
            <a:lvl9pPr lvl="8" rtl="0">
              <a:lnSpc>
                <a:spcPct val="100000"/>
              </a:lnSpc>
              <a:spcBef>
                <a:spcPts val="2130"/>
              </a:spcBef>
              <a:spcAft>
                <a:spcPts val="2130"/>
              </a:spcAft>
              <a:buNone/>
              <a:defRPr sz="3200">
                <a:solidFill>
                  <a:schemeClr val="dk1"/>
                </a:solidFill>
              </a:defRPr>
            </a:lvl9pPr>
          </a:lstStyle>
          <a:p>
            <a:endParaRPr/>
          </a:p>
        </p:txBody>
      </p:sp>
      <p:sp>
        <p:nvSpPr>
          <p:cNvPr id="174" name="Google Shape;174;p14"/>
          <p:cNvSpPr txBox="1">
            <a:spLocks noGrp="1"/>
          </p:cNvSpPr>
          <p:nvPr>
            <p:ph type="subTitle" idx="2"/>
          </p:nvPr>
        </p:nvSpPr>
        <p:spPr>
          <a:xfrm flipH="1">
            <a:off x="912636" y="4436800"/>
            <a:ext cx="3656532" cy="61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None/>
              <a:defRPr sz="4800" b="1">
                <a:solidFill>
                  <a:schemeClr val="accent4"/>
                </a:solidFill>
                <a:latin typeface="Quicksand"/>
                <a:ea typeface="Quicksand"/>
                <a:cs typeface="Quicksand"/>
                <a:sym typeface="Quicksand"/>
              </a:defRPr>
            </a:lvl1pPr>
            <a:lvl2pPr lvl="1" rtl="0">
              <a:lnSpc>
                <a:spcPct val="100000"/>
              </a:lnSpc>
              <a:spcBef>
                <a:spcPts val="0"/>
              </a:spcBef>
              <a:spcAft>
                <a:spcPts val="0"/>
              </a:spcAft>
              <a:buNone/>
              <a:defRPr sz="4800" b="1">
                <a:solidFill>
                  <a:schemeClr val="accent4"/>
                </a:solidFill>
                <a:latin typeface="Quicksand"/>
                <a:ea typeface="Quicksand"/>
                <a:cs typeface="Quicksand"/>
                <a:sym typeface="Quicksand"/>
              </a:defRPr>
            </a:lvl2pPr>
            <a:lvl3pPr lvl="2" rtl="0">
              <a:lnSpc>
                <a:spcPct val="100000"/>
              </a:lnSpc>
              <a:spcBef>
                <a:spcPts val="0"/>
              </a:spcBef>
              <a:spcAft>
                <a:spcPts val="0"/>
              </a:spcAft>
              <a:buNone/>
              <a:defRPr sz="4800" b="1">
                <a:solidFill>
                  <a:schemeClr val="accent4"/>
                </a:solidFill>
                <a:latin typeface="Quicksand"/>
                <a:ea typeface="Quicksand"/>
                <a:cs typeface="Quicksand"/>
                <a:sym typeface="Quicksand"/>
              </a:defRPr>
            </a:lvl3pPr>
            <a:lvl4pPr lvl="3" rtl="0">
              <a:lnSpc>
                <a:spcPct val="100000"/>
              </a:lnSpc>
              <a:spcBef>
                <a:spcPts val="0"/>
              </a:spcBef>
              <a:spcAft>
                <a:spcPts val="0"/>
              </a:spcAft>
              <a:buNone/>
              <a:defRPr sz="4800" b="1">
                <a:solidFill>
                  <a:schemeClr val="accent4"/>
                </a:solidFill>
                <a:latin typeface="Quicksand"/>
                <a:ea typeface="Quicksand"/>
                <a:cs typeface="Quicksand"/>
                <a:sym typeface="Quicksand"/>
              </a:defRPr>
            </a:lvl4pPr>
            <a:lvl5pPr lvl="4" rtl="0">
              <a:lnSpc>
                <a:spcPct val="100000"/>
              </a:lnSpc>
              <a:spcBef>
                <a:spcPts val="0"/>
              </a:spcBef>
              <a:spcAft>
                <a:spcPts val="0"/>
              </a:spcAft>
              <a:buNone/>
              <a:defRPr sz="4800" b="1">
                <a:solidFill>
                  <a:schemeClr val="accent4"/>
                </a:solidFill>
                <a:latin typeface="Quicksand"/>
                <a:ea typeface="Quicksand"/>
                <a:cs typeface="Quicksand"/>
                <a:sym typeface="Quicksand"/>
              </a:defRPr>
            </a:lvl5pPr>
            <a:lvl6pPr lvl="5" rtl="0">
              <a:lnSpc>
                <a:spcPct val="100000"/>
              </a:lnSpc>
              <a:spcBef>
                <a:spcPts val="0"/>
              </a:spcBef>
              <a:spcAft>
                <a:spcPts val="0"/>
              </a:spcAft>
              <a:buNone/>
              <a:defRPr sz="4800" b="1">
                <a:solidFill>
                  <a:schemeClr val="accent4"/>
                </a:solidFill>
                <a:latin typeface="Quicksand"/>
                <a:ea typeface="Quicksand"/>
                <a:cs typeface="Quicksand"/>
                <a:sym typeface="Quicksand"/>
              </a:defRPr>
            </a:lvl6pPr>
            <a:lvl7pPr lvl="6" rtl="0">
              <a:lnSpc>
                <a:spcPct val="100000"/>
              </a:lnSpc>
              <a:spcBef>
                <a:spcPts val="0"/>
              </a:spcBef>
              <a:spcAft>
                <a:spcPts val="0"/>
              </a:spcAft>
              <a:buNone/>
              <a:defRPr sz="4800" b="1">
                <a:solidFill>
                  <a:schemeClr val="accent4"/>
                </a:solidFill>
                <a:latin typeface="Quicksand"/>
                <a:ea typeface="Quicksand"/>
                <a:cs typeface="Quicksand"/>
                <a:sym typeface="Quicksand"/>
              </a:defRPr>
            </a:lvl7pPr>
            <a:lvl8pPr lvl="7" rtl="0">
              <a:lnSpc>
                <a:spcPct val="100000"/>
              </a:lnSpc>
              <a:spcBef>
                <a:spcPts val="0"/>
              </a:spcBef>
              <a:spcAft>
                <a:spcPts val="0"/>
              </a:spcAft>
              <a:buNone/>
              <a:defRPr sz="4800" b="1">
                <a:solidFill>
                  <a:schemeClr val="accent4"/>
                </a:solidFill>
                <a:latin typeface="Quicksand"/>
                <a:ea typeface="Quicksand"/>
                <a:cs typeface="Quicksand"/>
                <a:sym typeface="Quicksand"/>
              </a:defRPr>
            </a:lvl8pPr>
            <a:lvl9pPr lvl="8" rtl="0">
              <a:lnSpc>
                <a:spcPct val="100000"/>
              </a:lnSpc>
              <a:spcBef>
                <a:spcPts val="0"/>
              </a:spcBef>
              <a:spcAft>
                <a:spcPts val="0"/>
              </a:spcAft>
              <a:buNone/>
              <a:defRPr sz="4800" b="1">
                <a:solidFill>
                  <a:schemeClr val="accent4"/>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2679671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141"/>
        <p:cNvGrpSpPr/>
        <p:nvPr/>
      </p:nvGrpSpPr>
      <p:grpSpPr>
        <a:xfrm>
          <a:off x="0" y="0"/>
          <a:ext cx="0" cy="0"/>
          <a:chOff x="0" y="0"/>
          <a:chExt cx="0" cy="0"/>
        </a:xfrm>
      </p:grpSpPr>
      <p:sp>
        <p:nvSpPr>
          <p:cNvPr id="142" name="Google Shape;142;p13"/>
          <p:cNvSpPr txBox="1">
            <a:spLocks noGrp="1"/>
          </p:cNvSpPr>
          <p:nvPr>
            <p:ph type="ctrTitle"/>
          </p:nvPr>
        </p:nvSpPr>
        <p:spPr>
          <a:xfrm>
            <a:off x="-96428" y="4948644"/>
            <a:ext cx="3780225" cy="770400"/>
          </a:xfrm>
          <a:prstGeom prst="rect">
            <a:avLst/>
          </a:prstGeom>
        </p:spPr>
        <p:txBody>
          <a:bodyPr spcFirstLastPara="1" wrap="square" lIns="121705" tIns="121705" rIns="121705" bIns="121705" anchor="b" anchorCtr="0">
            <a:noAutofit/>
          </a:bodyPr>
          <a:lstStyle>
            <a:lvl1pPr lvl="0" algn="r" rtl="0">
              <a:spcBef>
                <a:spcPts val="0"/>
              </a:spcBef>
              <a:spcAft>
                <a:spcPts val="0"/>
              </a:spcAft>
              <a:buClr>
                <a:srgbClr val="000000"/>
              </a:buClr>
              <a:buSzPts val="1200"/>
              <a:buNone/>
              <a:defRPr sz="3200" b="1">
                <a:solidFill>
                  <a:schemeClr val="accent1"/>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43" name="Google Shape;143;p13"/>
          <p:cNvSpPr txBox="1">
            <a:spLocks noGrp="1"/>
          </p:cNvSpPr>
          <p:nvPr>
            <p:ph type="subTitle" idx="1"/>
          </p:nvPr>
        </p:nvSpPr>
        <p:spPr>
          <a:xfrm>
            <a:off x="559281" y="5473167"/>
            <a:ext cx="3124651" cy="763200"/>
          </a:xfrm>
          <a:prstGeom prst="rect">
            <a:avLst/>
          </a:prstGeom>
        </p:spPr>
        <p:txBody>
          <a:bodyPr spcFirstLastPara="1" wrap="square" lIns="121705" tIns="121705" rIns="121705" bIns="121705" anchor="t" anchorCtr="0">
            <a:noAutofit/>
          </a:bodyPr>
          <a:lstStyle>
            <a:lvl1pPr lvl="0" algn="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4" name="Google Shape;144;p13"/>
          <p:cNvSpPr txBox="1">
            <a:spLocks noGrp="1"/>
          </p:cNvSpPr>
          <p:nvPr>
            <p:ph type="title" idx="2" hasCustomPrompt="1"/>
          </p:nvPr>
        </p:nvSpPr>
        <p:spPr>
          <a:xfrm>
            <a:off x="2757803" y="2583513"/>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3"/>
          <p:cNvSpPr txBox="1">
            <a:spLocks noGrp="1"/>
          </p:cNvSpPr>
          <p:nvPr>
            <p:ph type="subTitle" idx="3"/>
          </p:nvPr>
        </p:nvSpPr>
        <p:spPr>
          <a:xfrm>
            <a:off x="8467964" y="5473167"/>
            <a:ext cx="3243157" cy="763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6" name="Google Shape;146;p13"/>
          <p:cNvSpPr txBox="1">
            <a:spLocks noGrp="1"/>
          </p:cNvSpPr>
          <p:nvPr>
            <p:ph type="title" idx="4" hasCustomPrompt="1"/>
          </p:nvPr>
        </p:nvSpPr>
        <p:spPr>
          <a:xfrm>
            <a:off x="7140645" y="2583491"/>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7" name="Google Shape;147;p13"/>
          <p:cNvSpPr txBox="1">
            <a:spLocks noGrp="1"/>
          </p:cNvSpPr>
          <p:nvPr>
            <p:ph type="subTitle" idx="5"/>
          </p:nvPr>
        </p:nvSpPr>
        <p:spPr>
          <a:xfrm>
            <a:off x="4497446" y="5473167"/>
            <a:ext cx="3166946" cy="763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8" name="Google Shape;148;p13"/>
          <p:cNvSpPr txBox="1">
            <a:spLocks noGrp="1"/>
          </p:cNvSpPr>
          <p:nvPr>
            <p:ph type="title" idx="6" hasCustomPrompt="1"/>
          </p:nvPr>
        </p:nvSpPr>
        <p:spPr>
          <a:xfrm>
            <a:off x="4914612" y="2229297"/>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9" name="Google Shape;149;p13"/>
          <p:cNvSpPr txBox="1">
            <a:spLocks noGrp="1"/>
          </p:cNvSpPr>
          <p:nvPr>
            <p:ph type="ctrTitle" idx="7"/>
          </p:nvPr>
        </p:nvSpPr>
        <p:spPr>
          <a:xfrm>
            <a:off x="4044570" y="4948644"/>
            <a:ext cx="4072699" cy="770400"/>
          </a:xfrm>
          <a:prstGeom prst="rect">
            <a:avLst/>
          </a:prstGeom>
        </p:spPr>
        <p:txBody>
          <a:bodyPr spcFirstLastPara="1" wrap="square" lIns="121705" tIns="121705" rIns="121705" bIns="121705" anchor="b" anchorCtr="0">
            <a:noAutofit/>
          </a:bodyPr>
          <a:lstStyle>
            <a:lvl1pPr lvl="0" algn="ctr" rtl="0">
              <a:spcBef>
                <a:spcPts val="0"/>
              </a:spcBef>
              <a:spcAft>
                <a:spcPts val="0"/>
              </a:spcAft>
              <a:buClr>
                <a:srgbClr val="000000"/>
              </a:buClr>
              <a:buSzPts val="1200"/>
              <a:buNone/>
              <a:defRPr sz="3200" b="1">
                <a:solidFill>
                  <a:schemeClr val="accent2"/>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0" name="Google Shape;150;p13"/>
          <p:cNvSpPr txBox="1">
            <a:spLocks noGrp="1"/>
          </p:cNvSpPr>
          <p:nvPr>
            <p:ph type="ctrTitle" idx="8"/>
          </p:nvPr>
        </p:nvSpPr>
        <p:spPr>
          <a:xfrm>
            <a:off x="8467966" y="4948644"/>
            <a:ext cx="2272364" cy="770400"/>
          </a:xfrm>
          <a:prstGeom prst="rect">
            <a:avLst/>
          </a:prstGeom>
        </p:spPr>
        <p:txBody>
          <a:bodyPr spcFirstLastPara="1" wrap="square" lIns="121705" tIns="121705" rIns="121705" bIns="121705" anchor="b" anchorCtr="0">
            <a:noAutofit/>
          </a:bodyPr>
          <a:lstStyle>
            <a:lvl1pPr lvl="0" rtl="0">
              <a:spcBef>
                <a:spcPts val="0"/>
              </a:spcBef>
              <a:spcAft>
                <a:spcPts val="0"/>
              </a:spcAft>
              <a:buClr>
                <a:srgbClr val="000000"/>
              </a:buClr>
              <a:buSzPts val="1200"/>
              <a:buNone/>
              <a:defRPr sz="3200" b="1">
                <a:solidFill>
                  <a:schemeClr val="accent3"/>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1" name="Google Shape;151;p13"/>
          <p:cNvSpPr txBox="1">
            <a:spLocks noGrp="1"/>
          </p:cNvSpPr>
          <p:nvPr>
            <p:ph type="ctrTitle" idx="9"/>
          </p:nvPr>
        </p:nvSpPr>
        <p:spPr>
          <a:xfrm>
            <a:off x="1579483" y="374285"/>
            <a:ext cx="9002872" cy="12616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rgbClr val="000000"/>
              </a:buClr>
              <a:buSzPts val="2800"/>
              <a:buNone/>
              <a:defRPr sz="4800" b="1">
                <a:solidFill>
                  <a:schemeClr val="accent1"/>
                </a:solidFill>
              </a:defRPr>
            </a:lvl1pPr>
            <a:lvl2pPr lvl="1" algn="r" rtl="0">
              <a:spcBef>
                <a:spcPts val="0"/>
              </a:spcBef>
              <a:spcAft>
                <a:spcPts val="0"/>
              </a:spcAft>
              <a:buClr>
                <a:srgbClr val="000000"/>
              </a:buClr>
              <a:buSzPts val="1800"/>
              <a:buNone/>
              <a:defRPr sz="2400">
                <a:solidFill>
                  <a:srgbClr val="000000"/>
                </a:solidFill>
              </a:defRPr>
            </a:lvl2pPr>
            <a:lvl3pPr lvl="2" algn="r" rtl="0">
              <a:spcBef>
                <a:spcPts val="0"/>
              </a:spcBef>
              <a:spcAft>
                <a:spcPts val="0"/>
              </a:spcAft>
              <a:buClr>
                <a:srgbClr val="000000"/>
              </a:buClr>
              <a:buSzPts val="1800"/>
              <a:buNone/>
              <a:defRPr sz="2400">
                <a:solidFill>
                  <a:srgbClr val="000000"/>
                </a:solidFill>
              </a:defRPr>
            </a:lvl3pPr>
            <a:lvl4pPr lvl="3" algn="r" rtl="0">
              <a:spcBef>
                <a:spcPts val="0"/>
              </a:spcBef>
              <a:spcAft>
                <a:spcPts val="0"/>
              </a:spcAft>
              <a:buClr>
                <a:srgbClr val="000000"/>
              </a:buClr>
              <a:buSzPts val="1800"/>
              <a:buNone/>
              <a:defRPr sz="2400">
                <a:solidFill>
                  <a:srgbClr val="000000"/>
                </a:solidFill>
              </a:defRPr>
            </a:lvl4pPr>
            <a:lvl5pPr lvl="4" algn="r" rtl="0">
              <a:spcBef>
                <a:spcPts val="0"/>
              </a:spcBef>
              <a:spcAft>
                <a:spcPts val="0"/>
              </a:spcAft>
              <a:buClr>
                <a:srgbClr val="000000"/>
              </a:buClr>
              <a:buSzPts val="1800"/>
              <a:buNone/>
              <a:defRPr sz="2400">
                <a:solidFill>
                  <a:srgbClr val="000000"/>
                </a:solidFill>
              </a:defRPr>
            </a:lvl5pPr>
            <a:lvl6pPr lvl="5" algn="r" rtl="0">
              <a:spcBef>
                <a:spcPts val="0"/>
              </a:spcBef>
              <a:spcAft>
                <a:spcPts val="0"/>
              </a:spcAft>
              <a:buClr>
                <a:srgbClr val="000000"/>
              </a:buClr>
              <a:buSzPts val="1800"/>
              <a:buNone/>
              <a:defRPr sz="2400">
                <a:solidFill>
                  <a:srgbClr val="000000"/>
                </a:solidFill>
              </a:defRPr>
            </a:lvl6pPr>
            <a:lvl7pPr lvl="6" algn="r" rtl="0">
              <a:spcBef>
                <a:spcPts val="0"/>
              </a:spcBef>
              <a:spcAft>
                <a:spcPts val="0"/>
              </a:spcAft>
              <a:buClr>
                <a:srgbClr val="000000"/>
              </a:buClr>
              <a:buSzPts val="1800"/>
              <a:buNone/>
              <a:defRPr sz="2400">
                <a:solidFill>
                  <a:srgbClr val="000000"/>
                </a:solidFill>
              </a:defRPr>
            </a:lvl7pPr>
            <a:lvl8pPr lvl="7" algn="r" rtl="0">
              <a:spcBef>
                <a:spcPts val="0"/>
              </a:spcBef>
              <a:spcAft>
                <a:spcPts val="0"/>
              </a:spcAft>
              <a:buClr>
                <a:srgbClr val="000000"/>
              </a:buClr>
              <a:buSzPts val="1800"/>
              <a:buNone/>
              <a:defRPr sz="2400">
                <a:solidFill>
                  <a:srgbClr val="000000"/>
                </a:solidFill>
              </a:defRPr>
            </a:lvl8pPr>
            <a:lvl9pPr lvl="8" algn="r" rtl="0">
              <a:spcBef>
                <a:spcPts val="0"/>
              </a:spcBef>
              <a:spcAft>
                <a:spcPts val="0"/>
              </a:spcAft>
              <a:buClr>
                <a:srgbClr val="000000"/>
              </a:buClr>
              <a:buSzPts val="1800"/>
              <a:buNone/>
              <a:defRPr sz="2400">
                <a:solidFill>
                  <a:srgbClr val="000000"/>
                </a:solidFill>
              </a:defRPr>
            </a:lvl9pPr>
          </a:lstStyle>
          <a:p>
            <a:endParaRPr/>
          </a:p>
        </p:txBody>
      </p:sp>
      <p:sp>
        <p:nvSpPr>
          <p:cNvPr id="152" name="Google Shape;152;p13"/>
          <p:cNvSpPr/>
          <p:nvPr/>
        </p:nvSpPr>
        <p:spPr>
          <a:xfrm>
            <a:off x="308136" y="2615651"/>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3" name="Google Shape;153;p13"/>
          <p:cNvSpPr/>
          <p:nvPr/>
        </p:nvSpPr>
        <p:spPr>
          <a:xfrm rot="7641468">
            <a:off x="10691837" y="159502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4" name="Google Shape;154;p13"/>
          <p:cNvSpPr/>
          <p:nvPr/>
        </p:nvSpPr>
        <p:spPr>
          <a:xfrm>
            <a:off x="11252278" y="1974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5" name="Google Shape;155;p13"/>
          <p:cNvSpPr/>
          <p:nvPr/>
        </p:nvSpPr>
        <p:spPr>
          <a:xfrm>
            <a:off x="10701825" y="2341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6" name="Google Shape;156;p13"/>
          <p:cNvSpPr/>
          <p:nvPr/>
        </p:nvSpPr>
        <p:spPr>
          <a:xfrm>
            <a:off x="37458" y="3122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7" name="Google Shape;157;p13"/>
          <p:cNvSpPr/>
          <p:nvPr/>
        </p:nvSpPr>
        <p:spPr>
          <a:xfrm>
            <a:off x="-512995" y="3489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58" name="Google Shape;158;p13"/>
          <p:cNvSpPr/>
          <p:nvPr/>
        </p:nvSpPr>
        <p:spPr>
          <a:xfrm>
            <a:off x="451531" y="6007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9" name="Google Shape;159;p13"/>
          <p:cNvSpPr/>
          <p:nvPr/>
        </p:nvSpPr>
        <p:spPr>
          <a:xfrm rot="7641468">
            <a:off x="1182221" y="1012660"/>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3"/>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4260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p:nvPr/>
        </p:nvSpPr>
        <p:spPr>
          <a:xfrm>
            <a:off x="6793892" y="6048647"/>
            <a:ext cx="4810358" cy="808261"/>
          </a:xfrm>
          <a:custGeom>
            <a:avLst/>
            <a:gdLst/>
            <a:ahLst/>
            <a:cxnLst/>
            <a:rect l="l" t="t" r="r" b="b"/>
            <a:pathLst>
              <a:path w="133286" h="22340" extrusionOk="0">
                <a:moveTo>
                  <a:pt x="123474" y="1"/>
                </a:moveTo>
                <a:cubicBezTo>
                  <a:pt x="121384" y="1"/>
                  <a:pt x="119294" y="172"/>
                  <a:pt x="117237" y="515"/>
                </a:cubicBezTo>
                <a:cubicBezTo>
                  <a:pt x="111857" y="1397"/>
                  <a:pt x="106599" y="2886"/>
                  <a:pt x="101522" y="4923"/>
                </a:cubicBezTo>
                <a:cubicBezTo>
                  <a:pt x="97054" y="6686"/>
                  <a:pt x="92586" y="8479"/>
                  <a:pt x="88088" y="10272"/>
                </a:cubicBezTo>
                <a:cubicBezTo>
                  <a:pt x="81978" y="12734"/>
                  <a:pt x="75534" y="13829"/>
                  <a:pt x="68969" y="14133"/>
                </a:cubicBezTo>
                <a:cubicBezTo>
                  <a:pt x="67616" y="14193"/>
                  <a:pt x="66263" y="14216"/>
                  <a:pt x="64911" y="14216"/>
                </a:cubicBezTo>
                <a:cubicBezTo>
                  <a:pt x="63558" y="14216"/>
                  <a:pt x="62206" y="14193"/>
                  <a:pt x="60853" y="14163"/>
                </a:cubicBezTo>
                <a:cubicBezTo>
                  <a:pt x="58817" y="14102"/>
                  <a:pt x="56810" y="13920"/>
                  <a:pt x="54804" y="13677"/>
                </a:cubicBezTo>
                <a:cubicBezTo>
                  <a:pt x="52312" y="13373"/>
                  <a:pt x="49819" y="12886"/>
                  <a:pt x="47327" y="12522"/>
                </a:cubicBezTo>
                <a:cubicBezTo>
                  <a:pt x="43831" y="11974"/>
                  <a:pt x="40336" y="11458"/>
                  <a:pt x="36810" y="10971"/>
                </a:cubicBezTo>
                <a:cubicBezTo>
                  <a:pt x="34235" y="10619"/>
                  <a:pt x="31661" y="10299"/>
                  <a:pt x="29074" y="10299"/>
                </a:cubicBezTo>
                <a:cubicBezTo>
                  <a:pt x="28088" y="10299"/>
                  <a:pt x="27101" y="10346"/>
                  <a:pt x="26111" y="10455"/>
                </a:cubicBezTo>
                <a:cubicBezTo>
                  <a:pt x="23558" y="10637"/>
                  <a:pt x="21035" y="11123"/>
                  <a:pt x="18603" y="11853"/>
                </a:cubicBezTo>
                <a:cubicBezTo>
                  <a:pt x="12645" y="13798"/>
                  <a:pt x="7053" y="16716"/>
                  <a:pt x="2037" y="20455"/>
                </a:cubicBezTo>
                <a:cubicBezTo>
                  <a:pt x="1338" y="21063"/>
                  <a:pt x="639" y="21671"/>
                  <a:pt x="1" y="22339"/>
                </a:cubicBezTo>
                <a:lnTo>
                  <a:pt x="18147" y="22339"/>
                </a:lnTo>
                <a:cubicBezTo>
                  <a:pt x="18512" y="21762"/>
                  <a:pt x="18937" y="21184"/>
                  <a:pt x="19393" y="20668"/>
                </a:cubicBezTo>
                <a:cubicBezTo>
                  <a:pt x="20579" y="19421"/>
                  <a:pt x="21977" y="18358"/>
                  <a:pt x="23497" y="17537"/>
                </a:cubicBezTo>
                <a:cubicBezTo>
                  <a:pt x="24644" y="16902"/>
                  <a:pt x="25929" y="16584"/>
                  <a:pt x="27222" y="16584"/>
                </a:cubicBezTo>
                <a:cubicBezTo>
                  <a:pt x="27848" y="16584"/>
                  <a:pt x="28475" y="16659"/>
                  <a:pt x="29090" y="16807"/>
                </a:cubicBezTo>
                <a:cubicBezTo>
                  <a:pt x="31947" y="17385"/>
                  <a:pt x="34348" y="19361"/>
                  <a:pt x="35473" y="22066"/>
                </a:cubicBezTo>
                <a:cubicBezTo>
                  <a:pt x="35503" y="22157"/>
                  <a:pt x="35533" y="22248"/>
                  <a:pt x="35533" y="22339"/>
                </a:cubicBezTo>
                <a:lnTo>
                  <a:pt x="98179" y="22339"/>
                </a:lnTo>
                <a:cubicBezTo>
                  <a:pt x="98908" y="21367"/>
                  <a:pt x="99638" y="20364"/>
                  <a:pt x="100428" y="19421"/>
                </a:cubicBezTo>
                <a:cubicBezTo>
                  <a:pt x="102586" y="16777"/>
                  <a:pt x="104927" y="14315"/>
                  <a:pt x="107723" y="12278"/>
                </a:cubicBezTo>
                <a:cubicBezTo>
                  <a:pt x="110003" y="10637"/>
                  <a:pt x="112435" y="9421"/>
                  <a:pt x="115261" y="9117"/>
                </a:cubicBezTo>
                <a:cubicBezTo>
                  <a:pt x="115744" y="9056"/>
                  <a:pt x="116230" y="9026"/>
                  <a:pt x="116717" y="9026"/>
                </a:cubicBezTo>
                <a:cubicBezTo>
                  <a:pt x="118160" y="9026"/>
                  <a:pt x="119604" y="9293"/>
                  <a:pt x="120945" y="9816"/>
                </a:cubicBezTo>
                <a:cubicBezTo>
                  <a:pt x="121918" y="10242"/>
                  <a:pt x="122891" y="10667"/>
                  <a:pt x="123863" y="11093"/>
                </a:cubicBezTo>
                <a:cubicBezTo>
                  <a:pt x="124137" y="11215"/>
                  <a:pt x="124441" y="11306"/>
                  <a:pt x="124714" y="11427"/>
                </a:cubicBezTo>
                <a:cubicBezTo>
                  <a:pt x="125626" y="10181"/>
                  <a:pt x="126447" y="8874"/>
                  <a:pt x="127450" y="7689"/>
                </a:cubicBezTo>
                <a:cubicBezTo>
                  <a:pt x="129061" y="5865"/>
                  <a:pt x="130763" y="4132"/>
                  <a:pt x="132435" y="2309"/>
                </a:cubicBezTo>
                <a:cubicBezTo>
                  <a:pt x="132739" y="1914"/>
                  <a:pt x="133043" y="1488"/>
                  <a:pt x="133286" y="1062"/>
                </a:cubicBezTo>
                <a:cubicBezTo>
                  <a:pt x="131462" y="758"/>
                  <a:pt x="129608" y="424"/>
                  <a:pt x="127754" y="242"/>
                </a:cubicBezTo>
                <a:cubicBezTo>
                  <a:pt x="126334" y="81"/>
                  <a:pt x="124904" y="1"/>
                  <a:pt x="123474" y="1"/>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0;p2"/>
          <p:cNvSpPr/>
          <p:nvPr/>
        </p:nvSpPr>
        <p:spPr>
          <a:xfrm>
            <a:off x="-25512" y="5259674"/>
            <a:ext cx="1708055" cy="1597239"/>
          </a:xfrm>
          <a:custGeom>
            <a:avLst/>
            <a:gdLst/>
            <a:ahLst/>
            <a:cxnLst/>
            <a:rect l="l" t="t" r="r" b="b"/>
            <a:pathLst>
              <a:path w="47327" h="44147" extrusionOk="0">
                <a:moveTo>
                  <a:pt x="42578" y="0"/>
                </a:moveTo>
                <a:cubicBezTo>
                  <a:pt x="42391" y="0"/>
                  <a:pt x="42200" y="24"/>
                  <a:pt x="42007" y="73"/>
                </a:cubicBezTo>
                <a:cubicBezTo>
                  <a:pt x="41308" y="225"/>
                  <a:pt x="40639" y="468"/>
                  <a:pt x="39970" y="741"/>
                </a:cubicBezTo>
                <a:cubicBezTo>
                  <a:pt x="37843" y="1714"/>
                  <a:pt x="36080" y="3143"/>
                  <a:pt x="34408" y="4754"/>
                </a:cubicBezTo>
                <a:cubicBezTo>
                  <a:pt x="32037" y="7033"/>
                  <a:pt x="29727" y="9374"/>
                  <a:pt x="27387" y="11684"/>
                </a:cubicBezTo>
                <a:cubicBezTo>
                  <a:pt x="27052" y="11988"/>
                  <a:pt x="26687" y="12261"/>
                  <a:pt x="26201" y="12626"/>
                </a:cubicBezTo>
                <a:cubicBezTo>
                  <a:pt x="26110" y="11714"/>
                  <a:pt x="26080" y="10954"/>
                  <a:pt x="25988" y="10255"/>
                </a:cubicBezTo>
                <a:cubicBezTo>
                  <a:pt x="25836" y="9222"/>
                  <a:pt x="25654" y="8188"/>
                  <a:pt x="25441" y="7155"/>
                </a:cubicBezTo>
                <a:cubicBezTo>
                  <a:pt x="25350" y="6821"/>
                  <a:pt x="25198" y="6517"/>
                  <a:pt x="25016" y="6243"/>
                </a:cubicBezTo>
                <a:cubicBezTo>
                  <a:pt x="24720" y="5695"/>
                  <a:pt x="24162" y="5395"/>
                  <a:pt x="23583" y="5395"/>
                </a:cubicBezTo>
                <a:cubicBezTo>
                  <a:pt x="23328" y="5395"/>
                  <a:pt x="23069" y="5453"/>
                  <a:pt x="22827" y="5574"/>
                </a:cubicBezTo>
                <a:cubicBezTo>
                  <a:pt x="22462" y="5757"/>
                  <a:pt x="22128" y="5970"/>
                  <a:pt x="21855" y="6273"/>
                </a:cubicBezTo>
                <a:cubicBezTo>
                  <a:pt x="21034" y="7155"/>
                  <a:pt x="20274" y="8097"/>
                  <a:pt x="19575" y="9070"/>
                </a:cubicBezTo>
                <a:cubicBezTo>
                  <a:pt x="18116" y="11167"/>
                  <a:pt x="17174" y="13538"/>
                  <a:pt x="16079" y="15818"/>
                </a:cubicBezTo>
                <a:cubicBezTo>
                  <a:pt x="15350" y="17277"/>
                  <a:pt x="14742" y="18796"/>
                  <a:pt x="14073" y="20286"/>
                </a:cubicBezTo>
                <a:cubicBezTo>
                  <a:pt x="13830" y="20863"/>
                  <a:pt x="13556" y="21380"/>
                  <a:pt x="13222" y="22110"/>
                </a:cubicBezTo>
                <a:cubicBezTo>
                  <a:pt x="13101" y="21836"/>
                  <a:pt x="13009" y="21532"/>
                  <a:pt x="12918" y="21258"/>
                </a:cubicBezTo>
                <a:cubicBezTo>
                  <a:pt x="12705" y="20225"/>
                  <a:pt x="12584" y="19192"/>
                  <a:pt x="12341" y="18189"/>
                </a:cubicBezTo>
                <a:cubicBezTo>
                  <a:pt x="12037" y="17003"/>
                  <a:pt x="11763" y="15818"/>
                  <a:pt x="11034" y="14815"/>
                </a:cubicBezTo>
                <a:cubicBezTo>
                  <a:pt x="10659" y="14263"/>
                  <a:pt x="10042" y="13954"/>
                  <a:pt x="9414" y="13954"/>
                </a:cubicBezTo>
                <a:cubicBezTo>
                  <a:pt x="9073" y="13954"/>
                  <a:pt x="8730" y="14045"/>
                  <a:pt x="8420" y="14237"/>
                </a:cubicBezTo>
                <a:cubicBezTo>
                  <a:pt x="7842" y="14571"/>
                  <a:pt x="7356" y="14997"/>
                  <a:pt x="6961" y="15514"/>
                </a:cubicBezTo>
                <a:cubicBezTo>
                  <a:pt x="6201" y="16578"/>
                  <a:pt x="5532" y="17672"/>
                  <a:pt x="4924" y="18827"/>
                </a:cubicBezTo>
                <a:cubicBezTo>
                  <a:pt x="3070" y="22474"/>
                  <a:pt x="1611" y="26274"/>
                  <a:pt x="517" y="30225"/>
                </a:cubicBezTo>
                <a:cubicBezTo>
                  <a:pt x="395" y="30560"/>
                  <a:pt x="213" y="30863"/>
                  <a:pt x="0" y="31167"/>
                </a:cubicBezTo>
                <a:lnTo>
                  <a:pt x="0" y="41532"/>
                </a:lnTo>
                <a:cubicBezTo>
                  <a:pt x="395" y="41532"/>
                  <a:pt x="395" y="41198"/>
                  <a:pt x="486" y="40955"/>
                </a:cubicBezTo>
                <a:cubicBezTo>
                  <a:pt x="1307" y="38614"/>
                  <a:pt x="2158" y="36304"/>
                  <a:pt x="2948" y="33964"/>
                </a:cubicBezTo>
                <a:cubicBezTo>
                  <a:pt x="3982" y="30894"/>
                  <a:pt x="4985" y="27794"/>
                  <a:pt x="5988" y="24724"/>
                </a:cubicBezTo>
                <a:cubicBezTo>
                  <a:pt x="6049" y="24572"/>
                  <a:pt x="6110" y="24420"/>
                  <a:pt x="6140" y="24298"/>
                </a:cubicBezTo>
                <a:cubicBezTo>
                  <a:pt x="6218" y="23959"/>
                  <a:pt x="6408" y="23732"/>
                  <a:pt x="6710" y="23732"/>
                </a:cubicBezTo>
                <a:cubicBezTo>
                  <a:pt x="6760" y="23732"/>
                  <a:pt x="6813" y="23738"/>
                  <a:pt x="6869" y="23751"/>
                </a:cubicBezTo>
                <a:cubicBezTo>
                  <a:pt x="7265" y="23842"/>
                  <a:pt x="7447" y="24116"/>
                  <a:pt x="7325" y="24602"/>
                </a:cubicBezTo>
                <a:cubicBezTo>
                  <a:pt x="7052" y="25666"/>
                  <a:pt x="6778" y="26760"/>
                  <a:pt x="6444" y="27824"/>
                </a:cubicBezTo>
                <a:cubicBezTo>
                  <a:pt x="4711" y="32900"/>
                  <a:pt x="2948" y="38006"/>
                  <a:pt x="1185" y="43083"/>
                </a:cubicBezTo>
                <a:cubicBezTo>
                  <a:pt x="1064" y="43417"/>
                  <a:pt x="1003" y="43782"/>
                  <a:pt x="912" y="44146"/>
                </a:cubicBezTo>
                <a:lnTo>
                  <a:pt x="1672" y="44146"/>
                </a:lnTo>
                <a:cubicBezTo>
                  <a:pt x="2158" y="43599"/>
                  <a:pt x="2614" y="43022"/>
                  <a:pt x="3131" y="42475"/>
                </a:cubicBezTo>
                <a:cubicBezTo>
                  <a:pt x="4955" y="40590"/>
                  <a:pt x="6748" y="38766"/>
                  <a:pt x="8572" y="36851"/>
                </a:cubicBezTo>
                <a:cubicBezTo>
                  <a:pt x="10395" y="34936"/>
                  <a:pt x="12189" y="33022"/>
                  <a:pt x="14012" y="31107"/>
                </a:cubicBezTo>
                <a:cubicBezTo>
                  <a:pt x="14164" y="30924"/>
                  <a:pt x="14286" y="30712"/>
                  <a:pt x="14377" y="30499"/>
                </a:cubicBezTo>
                <a:cubicBezTo>
                  <a:pt x="14955" y="28645"/>
                  <a:pt x="15471" y="26760"/>
                  <a:pt x="16049" y="24906"/>
                </a:cubicBezTo>
                <a:cubicBezTo>
                  <a:pt x="17052" y="21836"/>
                  <a:pt x="18116" y="18766"/>
                  <a:pt x="19149" y="15696"/>
                </a:cubicBezTo>
                <a:cubicBezTo>
                  <a:pt x="19210" y="15453"/>
                  <a:pt x="19301" y="15210"/>
                  <a:pt x="19423" y="14997"/>
                </a:cubicBezTo>
                <a:cubicBezTo>
                  <a:pt x="19551" y="14792"/>
                  <a:pt x="19679" y="14544"/>
                  <a:pt x="19971" y="14544"/>
                </a:cubicBezTo>
                <a:cubicBezTo>
                  <a:pt x="20026" y="14544"/>
                  <a:pt x="20086" y="14552"/>
                  <a:pt x="20152" y="14571"/>
                </a:cubicBezTo>
                <a:cubicBezTo>
                  <a:pt x="20578" y="14693"/>
                  <a:pt x="20608" y="15027"/>
                  <a:pt x="20547" y="15392"/>
                </a:cubicBezTo>
                <a:cubicBezTo>
                  <a:pt x="20517" y="15635"/>
                  <a:pt x="20456" y="15878"/>
                  <a:pt x="20365" y="16091"/>
                </a:cubicBezTo>
                <a:cubicBezTo>
                  <a:pt x="19879" y="17520"/>
                  <a:pt x="19362" y="18888"/>
                  <a:pt x="18906" y="20316"/>
                </a:cubicBezTo>
                <a:cubicBezTo>
                  <a:pt x="18237" y="22292"/>
                  <a:pt x="17630" y="24328"/>
                  <a:pt x="17022" y="26335"/>
                </a:cubicBezTo>
                <a:cubicBezTo>
                  <a:pt x="16809" y="26942"/>
                  <a:pt x="16626" y="27611"/>
                  <a:pt x="16414" y="28310"/>
                </a:cubicBezTo>
                <a:cubicBezTo>
                  <a:pt x="16991" y="28310"/>
                  <a:pt x="17174" y="27946"/>
                  <a:pt x="17417" y="27702"/>
                </a:cubicBezTo>
                <a:cubicBezTo>
                  <a:pt x="20973" y="24176"/>
                  <a:pt x="24560" y="20651"/>
                  <a:pt x="28116" y="17094"/>
                </a:cubicBezTo>
                <a:cubicBezTo>
                  <a:pt x="31308" y="13933"/>
                  <a:pt x="34499" y="10742"/>
                  <a:pt x="37691" y="7580"/>
                </a:cubicBezTo>
                <a:cubicBezTo>
                  <a:pt x="37903" y="7337"/>
                  <a:pt x="38147" y="7155"/>
                  <a:pt x="38390" y="6973"/>
                </a:cubicBezTo>
                <a:cubicBezTo>
                  <a:pt x="38500" y="6895"/>
                  <a:pt x="38627" y="6858"/>
                  <a:pt x="38752" y="6858"/>
                </a:cubicBezTo>
                <a:cubicBezTo>
                  <a:pt x="38971" y="6858"/>
                  <a:pt x="39186" y="6972"/>
                  <a:pt x="39302" y="7185"/>
                </a:cubicBezTo>
                <a:cubicBezTo>
                  <a:pt x="39484" y="7398"/>
                  <a:pt x="39454" y="7732"/>
                  <a:pt x="39210" y="7915"/>
                </a:cubicBezTo>
                <a:cubicBezTo>
                  <a:pt x="39058" y="8067"/>
                  <a:pt x="38907" y="8219"/>
                  <a:pt x="38724" y="8371"/>
                </a:cubicBezTo>
                <a:cubicBezTo>
                  <a:pt x="32341" y="14723"/>
                  <a:pt x="25958" y="21046"/>
                  <a:pt x="19575" y="27398"/>
                </a:cubicBezTo>
                <a:cubicBezTo>
                  <a:pt x="19210" y="27763"/>
                  <a:pt x="18876" y="28158"/>
                  <a:pt x="18511" y="28553"/>
                </a:cubicBezTo>
                <a:cubicBezTo>
                  <a:pt x="19575" y="28219"/>
                  <a:pt x="20669" y="27946"/>
                  <a:pt x="21703" y="27520"/>
                </a:cubicBezTo>
                <a:cubicBezTo>
                  <a:pt x="24104" y="26487"/>
                  <a:pt x="26475" y="25423"/>
                  <a:pt x="28846" y="24328"/>
                </a:cubicBezTo>
                <a:cubicBezTo>
                  <a:pt x="30426" y="23599"/>
                  <a:pt x="31976" y="22778"/>
                  <a:pt x="33526" y="22018"/>
                </a:cubicBezTo>
                <a:cubicBezTo>
                  <a:pt x="33587" y="21988"/>
                  <a:pt x="33648" y="21988"/>
                  <a:pt x="33709" y="21958"/>
                </a:cubicBezTo>
                <a:cubicBezTo>
                  <a:pt x="33829" y="21886"/>
                  <a:pt x="33963" y="21852"/>
                  <a:pt x="34096" y="21852"/>
                </a:cubicBezTo>
                <a:cubicBezTo>
                  <a:pt x="34301" y="21852"/>
                  <a:pt x="34504" y="21932"/>
                  <a:pt x="34651" y="22079"/>
                </a:cubicBezTo>
                <a:cubicBezTo>
                  <a:pt x="34833" y="22322"/>
                  <a:pt x="34742" y="22748"/>
                  <a:pt x="34347" y="23052"/>
                </a:cubicBezTo>
                <a:cubicBezTo>
                  <a:pt x="34134" y="23234"/>
                  <a:pt x="33891" y="23386"/>
                  <a:pt x="33648" y="23508"/>
                </a:cubicBezTo>
                <a:cubicBezTo>
                  <a:pt x="32584" y="24055"/>
                  <a:pt x="31490" y="24632"/>
                  <a:pt x="30396" y="25119"/>
                </a:cubicBezTo>
                <a:cubicBezTo>
                  <a:pt x="28207" y="26122"/>
                  <a:pt x="26019" y="27094"/>
                  <a:pt x="23830" y="28037"/>
                </a:cubicBezTo>
                <a:cubicBezTo>
                  <a:pt x="22158" y="28736"/>
                  <a:pt x="20456" y="29344"/>
                  <a:pt x="18785" y="30043"/>
                </a:cubicBezTo>
                <a:cubicBezTo>
                  <a:pt x="17751" y="30408"/>
                  <a:pt x="16718" y="30863"/>
                  <a:pt x="15745" y="31380"/>
                </a:cubicBezTo>
                <a:cubicBezTo>
                  <a:pt x="15107" y="31775"/>
                  <a:pt x="14620" y="32383"/>
                  <a:pt x="14104" y="32900"/>
                </a:cubicBezTo>
                <a:cubicBezTo>
                  <a:pt x="13860" y="33113"/>
                  <a:pt x="13708" y="33386"/>
                  <a:pt x="13496" y="33599"/>
                </a:cubicBezTo>
                <a:cubicBezTo>
                  <a:pt x="11702" y="35484"/>
                  <a:pt x="9848" y="37338"/>
                  <a:pt x="8055" y="39222"/>
                </a:cubicBezTo>
                <a:cubicBezTo>
                  <a:pt x="6596" y="40742"/>
                  <a:pt x="5198" y="42292"/>
                  <a:pt x="3739" y="43842"/>
                </a:cubicBezTo>
                <a:cubicBezTo>
                  <a:pt x="3678" y="43934"/>
                  <a:pt x="3617" y="44025"/>
                  <a:pt x="3556" y="44146"/>
                </a:cubicBezTo>
                <a:lnTo>
                  <a:pt x="12553" y="44146"/>
                </a:lnTo>
                <a:cubicBezTo>
                  <a:pt x="12766" y="43934"/>
                  <a:pt x="13009" y="43751"/>
                  <a:pt x="13253" y="43569"/>
                </a:cubicBezTo>
                <a:cubicBezTo>
                  <a:pt x="17599" y="40803"/>
                  <a:pt x="21915" y="38006"/>
                  <a:pt x="26292" y="35301"/>
                </a:cubicBezTo>
                <a:cubicBezTo>
                  <a:pt x="27539" y="34572"/>
                  <a:pt x="28846" y="33933"/>
                  <a:pt x="30213" y="33356"/>
                </a:cubicBezTo>
                <a:cubicBezTo>
                  <a:pt x="30396" y="33295"/>
                  <a:pt x="30608" y="33234"/>
                  <a:pt x="30821" y="33234"/>
                </a:cubicBezTo>
                <a:cubicBezTo>
                  <a:pt x="30880" y="33225"/>
                  <a:pt x="30937" y="33220"/>
                  <a:pt x="30993" y="33220"/>
                </a:cubicBezTo>
                <a:cubicBezTo>
                  <a:pt x="31286" y="33220"/>
                  <a:pt x="31530" y="33358"/>
                  <a:pt x="31581" y="33690"/>
                </a:cubicBezTo>
                <a:cubicBezTo>
                  <a:pt x="31672" y="34116"/>
                  <a:pt x="31460" y="34298"/>
                  <a:pt x="31095" y="34450"/>
                </a:cubicBezTo>
                <a:cubicBezTo>
                  <a:pt x="30305" y="34754"/>
                  <a:pt x="29514" y="35058"/>
                  <a:pt x="28785" y="35423"/>
                </a:cubicBezTo>
                <a:cubicBezTo>
                  <a:pt x="27295" y="36213"/>
                  <a:pt x="25806" y="37034"/>
                  <a:pt x="24408" y="37915"/>
                </a:cubicBezTo>
                <a:cubicBezTo>
                  <a:pt x="21399" y="39800"/>
                  <a:pt x="18420" y="41775"/>
                  <a:pt x="15411" y="43721"/>
                </a:cubicBezTo>
                <a:cubicBezTo>
                  <a:pt x="15259" y="43842"/>
                  <a:pt x="15107" y="43994"/>
                  <a:pt x="14955" y="44146"/>
                </a:cubicBezTo>
                <a:lnTo>
                  <a:pt x="23739" y="44146"/>
                </a:lnTo>
                <a:cubicBezTo>
                  <a:pt x="24803" y="43356"/>
                  <a:pt x="25836" y="42475"/>
                  <a:pt x="26931" y="41745"/>
                </a:cubicBezTo>
                <a:cubicBezTo>
                  <a:pt x="30365" y="39465"/>
                  <a:pt x="33830" y="37186"/>
                  <a:pt x="37052" y="34663"/>
                </a:cubicBezTo>
                <a:cubicBezTo>
                  <a:pt x="38116" y="33751"/>
                  <a:pt x="39089" y="32748"/>
                  <a:pt x="39940" y="31623"/>
                </a:cubicBezTo>
                <a:cubicBezTo>
                  <a:pt x="40791" y="30529"/>
                  <a:pt x="40426" y="29404"/>
                  <a:pt x="39180" y="28797"/>
                </a:cubicBezTo>
                <a:cubicBezTo>
                  <a:pt x="38785" y="28584"/>
                  <a:pt x="38390" y="28432"/>
                  <a:pt x="37964" y="28341"/>
                </a:cubicBezTo>
                <a:cubicBezTo>
                  <a:pt x="36931" y="28158"/>
                  <a:pt x="35897" y="28006"/>
                  <a:pt x="34864" y="27794"/>
                </a:cubicBezTo>
                <a:cubicBezTo>
                  <a:pt x="34590" y="27733"/>
                  <a:pt x="34378" y="27642"/>
                  <a:pt x="34134" y="27520"/>
                </a:cubicBezTo>
                <a:cubicBezTo>
                  <a:pt x="34803" y="27064"/>
                  <a:pt x="35350" y="26699"/>
                  <a:pt x="35867" y="26335"/>
                </a:cubicBezTo>
                <a:cubicBezTo>
                  <a:pt x="38633" y="24572"/>
                  <a:pt x="41429" y="22839"/>
                  <a:pt x="44165" y="21015"/>
                </a:cubicBezTo>
                <a:cubicBezTo>
                  <a:pt x="45016" y="20468"/>
                  <a:pt x="45776" y="19830"/>
                  <a:pt x="46445" y="19100"/>
                </a:cubicBezTo>
                <a:cubicBezTo>
                  <a:pt x="47326" y="18158"/>
                  <a:pt x="47265" y="17277"/>
                  <a:pt x="46718" y="16608"/>
                </a:cubicBezTo>
                <a:cubicBezTo>
                  <a:pt x="46232" y="15970"/>
                  <a:pt x="45472" y="15787"/>
                  <a:pt x="44712" y="15757"/>
                </a:cubicBezTo>
                <a:cubicBezTo>
                  <a:pt x="44366" y="15741"/>
                  <a:pt x="44019" y="15734"/>
                  <a:pt x="43672" y="15734"/>
                </a:cubicBezTo>
                <a:cubicBezTo>
                  <a:pt x="41975" y="15734"/>
                  <a:pt x="40268" y="15915"/>
                  <a:pt x="38603" y="16243"/>
                </a:cubicBezTo>
                <a:cubicBezTo>
                  <a:pt x="38420" y="16258"/>
                  <a:pt x="38238" y="16266"/>
                  <a:pt x="38055" y="16266"/>
                </a:cubicBezTo>
                <a:cubicBezTo>
                  <a:pt x="37873" y="16266"/>
                  <a:pt x="37691" y="16258"/>
                  <a:pt x="37508" y="16243"/>
                </a:cubicBezTo>
                <a:cubicBezTo>
                  <a:pt x="37691" y="15909"/>
                  <a:pt x="37751" y="15726"/>
                  <a:pt x="37873" y="15544"/>
                </a:cubicBezTo>
                <a:cubicBezTo>
                  <a:pt x="39514" y="12930"/>
                  <a:pt x="41186" y="10316"/>
                  <a:pt x="42797" y="7702"/>
                </a:cubicBezTo>
                <a:cubicBezTo>
                  <a:pt x="43800" y="6213"/>
                  <a:pt x="44469" y="4571"/>
                  <a:pt x="44834" y="2839"/>
                </a:cubicBezTo>
                <a:cubicBezTo>
                  <a:pt x="45156" y="1360"/>
                  <a:pt x="44005" y="0"/>
                  <a:pt x="42578" y="0"/>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1;p2"/>
          <p:cNvSpPr/>
          <p:nvPr/>
        </p:nvSpPr>
        <p:spPr>
          <a:xfrm>
            <a:off x="-70624" y="-88500"/>
            <a:ext cx="1134324" cy="1324043"/>
          </a:xfrm>
          <a:custGeom>
            <a:avLst/>
            <a:gdLst/>
            <a:ahLst/>
            <a:cxnLst/>
            <a:rect l="l" t="t" r="r" b="b"/>
            <a:pathLst>
              <a:path w="31430" h="36596" extrusionOk="0">
                <a:moveTo>
                  <a:pt x="0" y="0"/>
                </a:moveTo>
                <a:lnTo>
                  <a:pt x="0" y="13526"/>
                </a:lnTo>
                <a:cubicBezTo>
                  <a:pt x="274" y="13708"/>
                  <a:pt x="517" y="13921"/>
                  <a:pt x="760" y="14134"/>
                </a:cubicBezTo>
                <a:cubicBezTo>
                  <a:pt x="2675" y="16474"/>
                  <a:pt x="4468" y="18845"/>
                  <a:pt x="6626" y="20973"/>
                </a:cubicBezTo>
                <a:cubicBezTo>
                  <a:pt x="8632" y="22888"/>
                  <a:pt x="10699" y="24772"/>
                  <a:pt x="12736" y="26657"/>
                </a:cubicBezTo>
                <a:cubicBezTo>
                  <a:pt x="14560" y="28298"/>
                  <a:pt x="16535" y="29757"/>
                  <a:pt x="18663" y="30973"/>
                </a:cubicBezTo>
                <a:cubicBezTo>
                  <a:pt x="20730" y="32189"/>
                  <a:pt x="22797" y="33374"/>
                  <a:pt x="24894" y="34499"/>
                </a:cubicBezTo>
                <a:cubicBezTo>
                  <a:pt x="26201" y="35198"/>
                  <a:pt x="27569" y="35836"/>
                  <a:pt x="28937" y="36414"/>
                </a:cubicBezTo>
                <a:cubicBezTo>
                  <a:pt x="29244" y="36537"/>
                  <a:pt x="29535" y="36595"/>
                  <a:pt x="29804" y="36595"/>
                </a:cubicBezTo>
                <a:cubicBezTo>
                  <a:pt x="30730" y="36595"/>
                  <a:pt x="31375" y="35897"/>
                  <a:pt x="31399" y="34742"/>
                </a:cubicBezTo>
                <a:cubicBezTo>
                  <a:pt x="31429" y="34347"/>
                  <a:pt x="31429" y="33952"/>
                  <a:pt x="31368" y="33557"/>
                </a:cubicBezTo>
                <a:cubicBezTo>
                  <a:pt x="31034" y="31794"/>
                  <a:pt x="30700" y="30031"/>
                  <a:pt x="30305" y="28298"/>
                </a:cubicBezTo>
                <a:cubicBezTo>
                  <a:pt x="29423" y="24316"/>
                  <a:pt x="28511" y="20304"/>
                  <a:pt x="27508" y="16353"/>
                </a:cubicBezTo>
                <a:cubicBezTo>
                  <a:pt x="26353" y="12067"/>
                  <a:pt x="24864" y="7903"/>
                  <a:pt x="23010" y="3921"/>
                </a:cubicBezTo>
                <a:cubicBezTo>
                  <a:pt x="22432" y="2614"/>
                  <a:pt x="21885" y="1307"/>
                  <a:pt x="21307" y="0"/>
                </a:cubicBezTo>
                <a:lnTo>
                  <a:pt x="5623" y="0"/>
                </a:lnTo>
                <a:cubicBezTo>
                  <a:pt x="6657" y="1550"/>
                  <a:pt x="7690" y="3100"/>
                  <a:pt x="8724" y="4620"/>
                </a:cubicBezTo>
                <a:cubicBezTo>
                  <a:pt x="10091" y="6596"/>
                  <a:pt x="11490" y="8511"/>
                  <a:pt x="12857" y="10456"/>
                </a:cubicBezTo>
                <a:cubicBezTo>
                  <a:pt x="15867" y="14772"/>
                  <a:pt x="18906" y="19058"/>
                  <a:pt x="22250" y="23131"/>
                </a:cubicBezTo>
                <a:cubicBezTo>
                  <a:pt x="23769" y="24985"/>
                  <a:pt x="25137" y="26900"/>
                  <a:pt x="26596" y="28815"/>
                </a:cubicBezTo>
                <a:cubicBezTo>
                  <a:pt x="26900" y="29180"/>
                  <a:pt x="27204" y="29575"/>
                  <a:pt x="27539" y="29909"/>
                </a:cubicBezTo>
                <a:cubicBezTo>
                  <a:pt x="27812" y="30152"/>
                  <a:pt x="27934" y="30396"/>
                  <a:pt x="27751" y="30730"/>
                </a:cubicBezTo>
                <a:cubicBezTo>
                  <a:pt x="27618" y="30920"/>
                  <a:pt x="27402" y="31015"/>
                  <a:pt x="27185" y="31015"/>
                </a:cubicBezTo>
                <a:cubicBezTo>
                  <a:pt x="27054" y="31015"/>
                  <a:pt x="26923" y="30981"/>
                  <a:pt x="26809" y="30912"/>
                </a:cubicBezTo>
                <a:cubicBezTo>
                  <a:pt x="26566" y="30760"/>
                  <a:pt x="26353" y="30578"/>
                  <a:pt x="26201" y="30365"/>
                </a:cubicBezTo>
                <a:cubicBezTo>
                  <a:pt x="25289" y="29210"/>
                  <a:pt x="24377" y="28086"/>
                  <a:pt x="23496" y="26930"/>
                </a:cubicBezTo>
                <a:cubicBezTo>
                  <a:pt x="21490" y="24377"/>
                  <a:pt x="19453" y="21854"/>
                  <a:pt x="17478" y="19271"/>
                </a:cubicBezTo>
                <a:cubicBezTo>
                  <a:pt x="16110" y="17477"/>
                  <a:pt x="14833" y="15623"/>
                  <a:pt x="13526" y="13800"/>
                </a:cubicBezTo>
                <a:cubicBezTo>
                  <a:pt x="10608" y="9635"/>
                  <a:pt x="7690" y="5471"/>
                  <a:pt x="4803" y="1307"/>
                </a:cubicBezTo>
                <a:cubicBezTo>
                  <a:pt x="4559" y="881"/>
                  <a:pt x="4316" y="456"/>
                  <a:pt x="4103" y="0"/>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p2"/>
          <p:cNvSpPr/>
          <p:nvPr/>
        </p:nvSpPr>
        <p:spPr>
          <a:xfrm>
            <a:off x="1448814" y="-16285"/>
            <a:ext cx="919224" cy="1430087"/>
          </a:xfrm>
          <a:custGeom>
            <a:avLst/>
            <a:gdLst/>
            <a:ahLst/>
            <a:cxnLst/>
            <a:rect l="l" t="t" r="r" b="b"/>
            <a:pathLst>
              <a:path w="25470" h="39527" extrusionOk="0">
                <a:moveTo>
                  <a:pt x="5784" y="416"/>
                </a:moveTo>
                <a:cubicBezTo>
                  <a:pt x="5975" y="416"/>
                  <a:pt x="6168" y="479"/>
                  <a:pt x="6323" y="608"/>
                </a:cubicBezTo>
                <a:cubicBezTo>
                  <a:pt x="6506" y="881"/>
                  <a:pt x="6657" y="1155"/>
                  <a:pt x="6749" y="1459"/>
                </a:cubicBezTo>
                <a:cubicBezTo>
                  <a:pt x="6657" y="1915"/>
                  <a:pt x="6627" y="2219"/>
                  <a:pt x="6232" y="2432"/>
                </a:cubicBezTo>
                <a:cubicBezTo>
                  <a:pt x="6097" y="2512"/>
                  <a:pt x="5945" y="2551"/>
                  <a:pt x="5793" y="2551"/>
                </a:cubicBezTo>
                <a:cubicBezTo>
                  <a:pt x="5602" y="2551"/>
                  <a:pt x="5412" y="2489"/>
                  <a:pt x="5259" y="2371"/>
                </a:cubicBezTo>
                <a:cubicBezTo>
                  <a:pt x="4925" y="2097"/>
                  <a:pt x="4834" y="1155"/>
                  <a:pt x="5107" y="760"/>
                </a:cubicBezTo>
                <a:cubicBezTo>
                  <a:pt x="5265" y="532"/>
                  <a:pt x="5523" y="416"/>
                  <a:pt x="5784" y="416"/>
                </a:cubicBezTo>
                <a:close/>
                <a:moveTo>
                  <a:pt x="15077" y="4103"/>
                </a:moveTo>
                <a:cubicBezTo>
                  <a:pt x="15594" y="4103"/>
                  <a:pt x="15989" y="4559"/>
                  <a:pt x="15959" y="5076"/>
                </a:cubicBezTo>
                <a:cubicBezTo>
                  <a:pt x="15989" y="5661"/>
                  <a:pt x="15559" y="5950"/>
                  <a:pt x="15128" y="5950"/>
                </a:cubicBezTo>
                <a:cubicBezTo>
                  <a:pt x="14686" y="5950"/>
                  <a:pt x="14241" y="5646"/>
                  <a:pt x="14287" y="5046"/>
                </a:cubicBezTo>
                <a:lnTo>
                  <a:pt x="14317" y="5046"/>
                </a:lnTo>
                <a:cubicBezTo>
                  <a:pt x="14226" y="4559"/>
                  <a:pt x="14591" y="4134"/>
                  <a:pt x="15077" y="4103"/>
                </a:cubicBezTo>
                <a:close/>
                <a:moveTo>
                  <a:pt x="6718" y="5015"/>
                </a:moveTo>
                <a:cubicBezTo>
                  <a:pt x="7296" y="5076"/>
                  <a:pt x="7782" y="5593"/>
                  <a:pt x="7752" y="6201"/>
                </a:cubicBezTo>
                <a:cubicBezTo>
                  <a:pt x="7781" y="6669"/>
                  <a:pt x="7387" y="7053"/>
                  <a:pt x="6923" y="7053"/>
                </a:cubicBezTo>
                <a:cubicBezTo>
                  <a:pt x="6905" y="7053"/>
                  <a:pt x="6888" y="7053"/>
                  <a:pt x="6870" y="7052"/>
                </a:cubicBezTo>
                <a:cubicBezTo>
                  <a:pt x="6293" y="6991"/>
                  <a:pt x="5867" y="6505"/>
                  <a:pt x="5898" y="5927"/>
                </a:cubicBezTo>
                <a:cubicBezTo>
                  <a:pt x="5837" y="5441"/>
                  <a:pt x="6202" y="5015"/>
                  <a:pt x="6718" y="5015"/>
                </a:cubicBezTo>
                <a:close/>
                <a:moveTo>
                  <a:pt x="20732" y="6685"/>
                </a:moveTo>
                <a:cubicBezTo>
                  <a:pt x="20752" y="6685"/>
                  <a:pt x="20772" y="6686"/>
                  <a:pt x="20791" y="6687"/>
                </a:cubicBezTo>
                <a:cubicBezTo>
                  <a:pt x="21339" y="6717"/>
                  <a:pt x="21582" y="7052"/>
                  <a:pt x="21582" y="7690"/>
                </a:cubicBezTo>
                <a:lnTo>
                  <a:pt x="21612" y="7690"/>
                </a:lnTo>
                <a:cubicBezTo>
                  <a:pt x="21612" y="8335"/>
                  <a:pt x="21245" y="8725"/>
                  <a:pt x="20756" y="8725"/>
                </a:cubicBezTo>
                <a:cubicBezTo>
                  <a:pt x="20737" y="8725"/>
                  <a:pt x="20719" y="8725"/>
                  <a:pt x="20700" y="8724"/>
                </a:cubicBezTo>
                <a:cubicBezTo>
                  <a:pt x="20153" y="8663"/>
                  <a:pt x="19910" y="8359"/>
                  <a:pt x="19910" y="7690"/>
                </a:cubicBezTo>
                <a:cubicBezTo>
                  <a:pt x="19910" y="7047"/>
                  <a:pt x="20247" y="6685"/>
                  <a:pt x="20732" y="6685"/>
                </a:cubicBezTo>
                <a:close/>
                <a:moveTo>
                  <a:pt x="11490" y="7082"/>
                </a:moveTo>
                <a:cubicBezTo>
                  <a:pt x="11977" y="7143"/>
                  <a:pt x="12372" y="7538"/>
                  <a:pt x="12433" y="8055"/>
                </a:cubicBezTo>
                <a:cubicBezTo>
                  <a:pt x="12463" y="8511"/>
                  <a:pt x="12098" y="8906"/>
                  <a:pt x="11642" y="8906"/>
                </a:cubicBezTo>
                <a:cubicBezTo>
                  <a:pt x="11095" y="8906"/>
                  <a:pt x="10609" y="8480"/>
                  <a:pt x="10579" y="7933"/>
                </a:cubicBezTo>
                <a:cubicBezTo>
                  <a:pt x="10609" y="7447"/>
                  <a:pt x="11004" y="7082"/>
                  <a:pt x="11490" y="7082"/>
                </a:cubicBezTo>
                <a:close/>
                <a:moveTo>
                  <a:pt x="1794" y="7660"/>
                </a:moveTo>
                <a:cubicBezTo>
                  <a:pt x="2372" y="7660"/>
                  <a:pt x="2858" y="8085"/>
                  <a:pt x="2919" y="8663"/>
                </a:cubicBezTo>
                <a:cubicBezTo>
                  <a:pt x="2888" y="9210"/>
                  <a:pt x="2524" y="9514"/>
                  <a:pt x="1885" y="9514"/>
                </a:cubicBezTo>
                <a:lnTo>
                  <a:pt x="1885" y="9483"/>
                </a:lnTo>
                <a:cubicBezTo>
                  <a:pt x="1247" y="9483"/>
                  <a:pt x="882" y="9210"/>
                  <a:pt x="852" y="8724"/>
                </a:cubicBezTo>
                <a:cubicBezTo>
                  <a:pt x="852" y="8176"/>
                  <a:pt x="1247" y="7720"/>
                  <a:pt x="1794" y="7660"/>
                </a:cubicBezTo>
                <a:close/>
                <a:moveTo>
                  <a:pt x="16551" y="11149"/>
                </a:moveTo>
                <a:cubicBezTo>
                  <a:pt x="17000" y="11149"/>
                  <a:pt x="17420" y="11497"/>
                  <a:pt x="17448" y="11976"/>
                </a:cubicBezTo>
                <a:cubicBezTo>
                  <a:pt x="17478" y="12462"/>
                  <a:pt x="16931" y="12949"/>
                  <a:pt x="16323" y="12979"/>
                </a:cubicBezTo>
                <a:lnTo>
                  <a:pt x="16354" y="12979"/>
                </a:lnTo>
                <a:cubicBezTo>
                  <a:pt x="16318" y="12983"/>
                  <a:pt x="16283" y="12985"/>
                  <a:pt x="16249" y="12985"/>
                </a:cubicBezTo>
                <a:cubicBezTo>
                  <a:pt x="15781" y="12985"/>
                  <a:pt x="15414" y="12611"/>
                  <a:pt x="15442" y="12158"/>
                </a:cubicBezTo>
                <a:cubicBezTo>
                  <a:pt x="15442" y="11611"/>
                  <a:pt x="15898" y="11186"/>
                  <a:pt x="16445" y="11155"/>
                </a:cubicBezTo>
                <a:cubicBezTo>
                  <a:pt x="16480" y="11151"/>
                  <a:pt x="16516" y="11149"/>
                  <a:pt x="16551" y="11149"/>
                </a:cubicBezTo>
                <a:close/>
                <a:moveTo>
                  <a:pt x="11517" y="14738"/>
                </a:moveTo>
                <a:cubicBezTo>
                  <a:pt x="11539" y="14738"/>
                  <a:pt x="11560" y="14739"/>
                  <a:pt x="11582" y="14742"/>
                </a:cubicBezTo>
                <a:cubicBezTo>
                  <a:pt x="12038" y="14803"/>
                  <a:pt x="12402" y="15198"/>
                  <a:pt x="12433" y="15684"/>
                </a:cubicBezTo>
                <a:cubicBezTo>
                  <a:pt x="12374" y="16273"/>
                  <a:pt x="11887" y="16719"/>
                  <a:pt x="11305" y="16719"/>
                </a:cubicBezTo>
                <a:cubicBezTo>
                  <a:pt x="11286" y="16719"/>
                  <a:pt x="11266" y="16719"/>
                  <a:pt x="11247" y="16718"/>
                </a:cubicBezTo>
                <a:cubicBezTo>
                  <a:pt x="10761" y="16687"/>
                  <a:pt x="10396" y="16262"/>
                  <a:pt x="10457" y="15775"/>
                </a:cubicBezTo>
                <a:cubicBezTo>
                  <a:pt x="10515" y="15312"/>
                  <a:pt x="11070" y="14738"/>
                  <a:pt x="11517" y="14738"/>
                </a:cubicBezTo>
                <a:close/>
                <a:moveTo>
                  <a:pt x="18755" y="17871"/>
                </a:moveTo>
                <a:cubicBezTo>
                  <a:pt x="18775" y="17871"/>
                  <a:pt x="18795" y="17872"/>
                  <a:pt x="18816" y="17873"/>
                </a:cubicBezTo>
                <a:cubicBezTo>
                  <a:pt x="19272" y="17933"/>
                  <a:pt x="19636" y="18359"/>
                  <a:pt x="19636" y="18815"/>
                </a:cubicBezTo>
                <a:cubicBezTo>
                  <a:pt x="19484" y="19362"/>
                  <a:pt x="18998" y="19757"/>
                  <a:pt x="18451" y="19818"/>
                </a:cubicBezTo>
                <a:cubicBezTo>
                  <a:pt x="17965" y="19788"/>
                  <a:pt x="17600" y="19332"/>
                  <a:pt x="17661" y="18845"/>
                </a:cubicBezTo>
                <a:cubicBezTo>
                  <a:pt x="17719" y="18287"/>
                  <a:pt x="18176" y="17871"/>
                  <a:pt x="18755" y="17871"/>
                </a:cubicBezTo>
                <a:close/>
                <a:moveTo>
                  <a:pt x="7960" y="20971"/>
                </a:moveTo>
                <a:cubicBezTo>
                  <a:pt x="8453" y="20971"/>
                  <a:pt x="8876" y="21356"/>
                  <a:pt x="8876" y="21854"/>
                </a:cubicBezTo>
                <a:cubicBezTo>
                  <a:pt x="8907" y="22462"/>
                  <a:pt x="8512" y="22827"/>
                  <a:pt x="7782" y="22827"/>
                </a:cubicBezTo>
                <a:cubicBezTo>
                  <a:pt x="7746" y="22832"/>
                  <a:pt x="7711" y="22834"/>
                  <a:pt x="7676" y="22834"/>
                </a:cubicBezTo>
                <a:cubicBezTo>
                  <a:pt x="7231" y="22834"/>
                  <a:pt x="6840" y="22487"/>
                  <a:pt x="6840" y="22037"/>
                </a:cubicBezTo>
                <a:cubicBezTo>
                  <a:pt x="6870" y="21459"/>
                  <a:pt x="7326" y="21003"/>
                  <a:pt x="7904" y="20973"/>
                </a:cubicBezTo>
                <a:cubicBezTo>
                  <a:pt x="7922" y="20972"/>
                  <a:pt x="7941" y="20971"/>
                  <a:pt x="7960" y="20971"/>
                </a:cubicBezTo>
                <a:close/>
                <a:moveTo>
                  <a:pt x="21833" y="21883"/>
                </a:moveTo>
                <a:cubicBezTo>
                  <a:pt x="21851" y="21883"/>
                  <a:pt x="21868" y="21884"/>
                  <a:pt x="21886" y="21885"/>
                </a:cubicBezTo>
                <a:cubicBezTo>
                  <a:pt x="22372" y="21915"/>
                  <a:pt x="22767" y="22250"/>
                  <a:pt x="22889" y="22705"/>
                </a:cubicBezTo>
                <a:cubicBezTo>
                  <a:pt x="22859" y="23174"/>
                  <a:pt x="22491" y="23558"/>
                  <a:pt x="22029" y="23558"/>
                </a:cubicBezTo>
                <a:cubicBezTo>
                  <a:pt x="22012" y="23558"/>
                  <a:pt x="21995" y="23558"/>
                  <a:pt x="21977" y="23557"/>
                </a:cubicBezTo>
                <a:cubicBezTo>
                  <a:pt x="21941" y="23561"/>
                  <a:pt x="21906" y="23563"/>
                  <a:pt x="21871" y="23563"/>
                </a:cubicBezTo>
                <a:cubicBezTo>
                  <a:pt x="21430" y="23563"/>
                  <a:pt x="21063" y="23217"/>
                  <a:pt x="21035" y="22766"/>
                </a:cubicBezTo>
                <a:cubicBezTo>
                  <a:pt x="21005" y="22268"/>
                  <a:pt x="21371" y="21883"/>
                  <a:pt x="21833" y="21883"/>
                </a:cubicBezTo>
                <a:close/>
                <a:moveTo>
                  <a:pt x="14256" y="21702"/>
                </a:moveTo>
                <a:cubicBezTo>
                  <a:pt x="14773" y="21702"/>
                  <a:pt x="15229" y="22098"/>
                  <a:pt x="15229" y="22614"/>
                </a:cubicBezTo>
                <a:cubicBezTo>
                  <a:pt x="15138" y="23161"/>
                  <a:pt x="14682" y="23557"/>
                  <a:pt x="14135" y="23557"/>
                </a:cubicBezTo>
                <a:cubicBezTo>
                  <a:pt x="14084" y="23566"/>
                  <a:pt x="14034" y="23571"/>
                  <a:pt x="13985" y="23571"/>
                </a:cubicBezTo>
                <a:cubicBezTo>
                  <a:pt x="13564" y="23571"/>
                  <a:pt x="13220" y="23232"/>
                  <a:pt x="13193" y="22797"/>
                </a:cubicBezTo>
                <a:cubicBezTo>
                  <a:pt x="13223" y="22219"/>
                  <a:pt x="13679" y="21763"/>
                  <a:pt x="14256" y="21702"/>
                </a:cubicBezTo>
                <a:close/>
                <a:moveTo>
                  <a:pt x="15565" y="29144"/>
                </a:moveTo>
                <a:cubicBezTo>
                  <a:pt x="16011" y="29144"/>
                  <a:pt x="16382" y="29545"/>
                  <a:pt x="16354" y="30000"/>
                </a:cubicBezTo>
                <a:cubicBezTo>
                  <a:pt x="16293" y="30578"/>
                  <a:pt x="15807" y="31003"/>
                  <a:pt x="15229" y="31003"/>
                </a:cubicBezTo>
                <a:lnTo>
                  <a:pt x="15259" y="30973"/>
                </a:lnTo>
                <a:lnTo>
                  <a:pt x="15259" y="30973"/>
                </a:lnTo>
                <a:cubicBezTo>
                  <a:pt x="15241" y="30974"/>
                  <a:pt x="15222" y="30975"/>
                  <a:pt x="15203" y="30975"/>
                </a:cubicBezTo>
                <a:cubicBezTo>
                  <a:pt x="14741" y="30975"/>
                  <a:pt x="14348" y="30620"/>
                  <a:pt x="14348" y="30152"/>
                </a:cubicBezTo>
                <a:cubicBezTo>
                  <a:pt x="14408" y="29575"/>
                  <a:pt x="14895" y="29149"/>
                  <a:pt x="15472" y="29149"/>
                </a:cubicBezTo>
                <a:cubicBezTo>
                  <a:pt x="15504" y="29145"/>
                  <a:pt x="15535" y="29144"/>
                  <a:pt x="15565" y="29144"/>
                </a:cubicBezTo>
                <a:close/>
                <a:moveTo>
                  <a:pt x="16067" y="35251"/>
                </a:moveTo>
                <a:cubicBezTo>
                  <a:pt x="16121" y="35251"/>
                  <a:pt x="16176" y="35254"/>
                  <a:pt x="16232" y="35259"/>
                </a:cubicBezTo>
                <a:cubicBezTo>
                  <a:pt x="16718" y="35259"/>
                  <a:pt x="17083" y="35684"/>
                  <a:pt x="17053" y="36171"/>
                </a:cubicBezTo>
                <a:cubicBezTo>
                  <a:pt x="16901" y="36596"/>
                  <a:pt x="16475" y="36900"/>
                  <a:pt x="16019" y="36931"/>
                </a:cubicBezTo>
                <a:cubicBezTo>
                  <a:pt x="15533" y="36870"/>
                  <a:pt x="15168" y="36505"/>
                  <a:pt x="15077" y="36049"/>
                </a:cubicBezTo>
                <a:cubicBezTo>
                  <a:pt x="15105" y="35548"/>
                  <a:pt x="15489" y="35251"/>
                  <a:pt x="16067" y="35251"/>
                </a:cubicBezTo>
                <a:close/>
                <a:moveTo>
                  <a:pt x="3679" y="0"/>
                </a:moveTo>
                <a:cubicBezTo>
                  <a:pt x="3010" y="1429"/>
                  <a:pt x="2372" y="2857"/>
                  <a:pt x="1764" y="4316"/>
                </a:cubicBezTo>
                <a:cubicBezTo>
                  <a:pt x="913" y="6413"/>
                  <a:pt x="122" y="8572"/>
                  <a:pt x="31" y="10851"/>
                </a:cubicBezTo>
                <a:cubicBezTo>
                  <a:pt x="1" y="11550"/>
                  <a:pt x="92" y="12249"/>
                  <a:pt x="305" y="12918"/>
                </a:cubicBezTo>
                <a:cubicBezTo>
                  <a:pt x="508" y="13577"/>
                  <a:pt x="1133" y="14004"/>
                  <a:pt x="1794" y="14004"/>
                </a:cubicBezTo>
                <a:cubicBezTo>
                  <a:pt x="1925" y="14004"/>
                  <a:pt x="2058" y="13987"/>
                  <a:pt x="2189" y="13952"/>
                </a:cubicBezTo>
                <a:cubicBezTo>
                  <a:pt x="2584" y="13860"/>
                  <a:pt x="2980" y="13739"/>
                  <a:pt x="3344" y="13556"/>
                </a:cubicBezTo>
                <a:cubicBezTo>
                  <a:pt x="4135" y="13131"/>
                  <a:pt x="4895" y="12645"/>
                  <a:pt x="5654" y="12189"/>
                </a:cubicBezTo>
                <a:cubicBezTo>
                  <a:pt x="6110" y="11945"/>
                  <a:pt x="6536" y="11702"/>
                  <a:pt x="6961" y="11459"/>
                </a:cubicBezTo>
                <a:lnTo>
                  <a:pt x="7083" y="11368"/>
                </a:lnTo>
                <a:lnTo>
                  <a:pt x="7083" y="11550"/>
                </a:lnTo>
                <a:cubicBezTo>
                  <a:pt x="6992" y="11915"/>
                  <a:pt x="6961" y="12280"/>
                  <a:pt x="6840" y="12645"/>
                </a:cubicBezTo>
                <a:cubicBezTo>
                  <a:pt x="5898" y="15897"/>
                  <a:pt x="4834" y="19149"/>
                  <a:pt x="4499" y="22554"/>
                </a:cubicBezTo>
                <a:cubicBezTo>
                  <a:pt x="4439" y="23465"/>
                  <a:pt x="4469" y="24377"/>
                  <a:pt x="4560" y="25289"/>
                </a:cubicBezTo>
                <a:cubicBezTo>
                  <a:pt x="4591" y="25502"/>
                  <a:pt x="4651" y="25715"/>
                  <a:pt x="4743" y="25927"/>
                </a:cubicBezTo>
                <a:cubicBezTo>
                  <a:pt x="5129" y="26758"/>
                  <a:pt x="5761" y="27221"/>
                  <a:pt x="6468" y="27221"/>
                </a:cubicBezTo>
                <a:cubicBezTo>
                  <a:pt x="6872" y="27221"/>
                  <a:pt x="7301" y="27069"/>
                  <a:pt x="7721" y="26748"/>
                </a:cubicBezTo>
                <a:cubicBezTo>
                  <a:pt x="8512" y="26079"/>
                  <a:pt x="9272" y="25350"/>
                  <a:pt x="10001" y="24560"/>
                </a:cubicBezTo>
                <a:lnTo>
                  <a:pt x="10791" y="23800"/>
                </a:lnTo>
                <a:cubicBezTo>
                  <a:pt x="10882" y="24104"/>
                  <a:pt x="10913" y="24256"/>
                  <a:pt x="10943" y="24377"/>
                </a:cubicBezTo>
                <a:cubicBezTo>
                  <a:pt x="11521" y="27082"/>
                  <a:pt x="12038" y="29788"/>
                  <a:pt x="12645" y="32462"/>
                </a:cubicBezTo>
                <a:cubicBezTo>
                  <a:pt x="13041" y="34256"/>
                  <a:pt x="13648" y="36019"/>
                  <a:pt x="14500" y="37691"/>
                </a:cubicBezTo>
                <a:cubicBezTo>
                  <a:pt x="14773" y="38177"/>
                  <a:pt x="15077" y="38633"/>
                  <a:pt x="15472" y="39028"/>
                </a:cubicBezTo>
                <a:cubicBezTo>
                  <a:pt x="15821" y="39363"/>
                  <a:pt x="16217" y="39527"/>
                  <a:pt x="16597" y="39527"/>
                </a:cubicBezTo>
                <a:cubicBezTo>
                  <a:pt x="17080" y="39527"/>
                  <a:pt x="17537" y="39264"/>
                  <a:pt x="17843" y="38754"/>
                </a:cubicBezTo>
                <a:cubicBezTo>
                  <a:pt x="18208" y="38146"/>
                  <a:pt x="18451" y="37478"/>
                  <a:pt x="18603" y="36779"/>
                </a:cubicBezTo>
                <a:cubicBezTo>
                  <a:pt x="19059" y="34225"/>
                  <a:pt x="18816" y="31642"/>
                  <a:pt x="18725" y="29089"/>
                </a:cubicBezTo>
                <a:cubicBezTo>
                  <a:pt x="18664" y="27538"/>
                  <a:pt x="18512" y="25958"/>
                  <a:pt x="18421" y="24377"/>
                </a:cubicBezTo>
                <a:cubicBezTo>
                  <a:pt x="18421" y="24164"/>
                  <a:pt x="18451" y="23982"/>
                  <a:pt x="18512" y="23769"/>
                </a:cubicBezTo>
                <a:cubicBezTo>
                  <a:pt x="19393" y="24651"/>
                  <a:pt x="20153" y="25502"/>
                  <a:pt x="21035" y="26231"/>
                </a:cubicBezTo>
                <a:cubicBezTo>
                  <a:pt x="21643" y="26687"/>
                  <a:pt x="22342" y="27082"/>
                  <a:pt x="23071" y="27326"/>
                </a:cubicBezTo>
                <a:cubicBezTo>
                  <a:pt x="23227" y="27376"/>
                  <a:pt x="23384" y="27400"/>
                  <a:pt x="23539" y="27400"/>
                </a:cubicBezTo>
                <a:cubicBezTo>
                  <a:pt x="24320" y="27400"/>
                  <a:pt x="25032" y="26795"/>
                  <a:pt x="25108" y="25958"/>
                </a:cubicBezTo>
                <a:cubicBezTo>
                  <a:pt x="25168" y="25471"/>
                  <a:pt x="25138" y="24985"/>
                  <a:pt x="25047" y="24499"/>
                </a:cubicBezTo>
                <a:cubicBezTo>
                  <a:pt x="24804" y="23648"/>
                  <a:pt x="24530" y="22766"/>
                  <a:pt x="24226" y="21946"/>
                </a:cubicBezTo>
                <a:cubicBezTo>
                  <a:pt x="23223" y="19332"/>
                  <a:pt x="22159" y="16718"/>
                  <a:pt x="21156" y="14073"/>
                </a:cubicBezTo>
                <a:cubicBezTo>
                  <a:pt x="21035" y="13769"/>
                  <a:pt x="20761" y="13465"/>
                  <a:pt x="20913" y="13100"/>
                </a:cubicBezTo>
                <a:lnTo>
                  <a:pt x="20913" y="13100"/>
                </a:lnTo>
                <a:cubicBezTo>
                  <a:pt x="21703" y="13496"/>
                  <a:pt x="22494" y="13830"/>
                  <a:pt x="23345" y="14134"/>
                </a:cubicBezTo>
                <a:cubicBezTo>
                  <a:pt x="23547" y="14192"/>
                  <a:pt x="23739" y="14219"/>
                  <a:pt x="23918" y="14219"/>
                </a:cubicBezTo>
                <a:cubicBezTo>
                  <a:pt x="24873" y="14219"/>
                  <a:pt x="25469" y="13446"/>
                  <a:pt x="25290" y="12371"/>
                </a:cubicBezTo>
                <a:cubicBezTo>
                  <a:pt x="25199" y="11885"/>
                  <a:pt x="25047" y="11398"/>
                  <a:pt x="24865" y="10942"/>
                </a:cubicBezTo>
                <a:cubicBezTo>
                  <a:pt x="23649" y="7690"/>
                  <a:pt x="22402" y="4468"/>
                  <a:pt x="21187" y="1216"/>
                </a:cubicBezTo>
                <a:cubicBezTo>
                  <a:pt x="21065" y="821"/>
                  <a:pt x="20943" y="426"/>
                  <a:pt x="20852" y="0"/>
                </a:cubicBezTo>
                <a:lnTo>
                  <a:pt x="19150" y="0"/>
                </a:lnTo>
                <a:cubicBezTo>
                  <a:pt x="19272" y="395"/>
                  <a:pt x="19424" y="821"/>
                  <a:pt x="19089" y="1216"/>
                </a:cubicBezTo>
                <a:cubicBezTo>
                  <a:pt x="18884" y="1421"/>
                  <a:pt x="18645" y="1626"/>
                  <a:pt x="18384" y="1626"/>
                </a:cubicBezTo>
                <a:cubicBezTo>
                  <a:pt x="18297" y="1626"/>
                  <a:pt x="18208" y="1603"/>
                  <a:pt x="18117" y="1550"/>
                </a:cubicBezTo>
                <a:cubicBezTo>
                  <a:pt x="17691" y="1429"/>
                  <a:pt x="17448" y="1033"/>
                  <a:pt x="17509" y="608"/>
                </a:cubicBezTo>
                <a:cubicBezTo>
                  <a:pt x="17539" y="395"/>
                  <a:pt x="17600" y="182"/>
                  <a:pt x="17661" y="0"/>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1735156" y="5336376"/>
            <a:ext cx="691133" cy="1520537"/>
          </a:xfrm>
          <a:custGeom>
            <a:avLst/>
            <a:gdLst/>
            <a:ahLst/>
            <a:cxnLst/>
            <a:rect l="l" t="t" r="r" b="b"/>
            <a:pathLst>
              <a:path w="19150" h="42027" extrusionOk="0">
                <a:moveTo>
                  <a:pt x="8268" y="3637"/>
                </a:moveTo>
                <a:cubicBezTo>
                  <a:pt x="8693" y="3667"/>
                  <a:pt x="9058" y="4062"/>
                  <a:pt x="9028" y="4518"/>
                </a:cubicBezTo>
                <a:lnTo>
                  <a:pt x="8997" y="4518"/>
                </a:lnTo>
                <a:cubicBezTo>
                  <a:pt x="8997" y="5126"/>
                  <a:pt x="8511" y="5612"/>
                  <a:pt x="7903" y="5643"/>
                </a:cubicBezTo>
                <a:cubicBezTo>
                  <a:pt x="7447" y="5612"/>
                  <a:pt x="7082" y="5217"/>
                  <a:pt x="7143" y="4761"/>
                </a:cubicBezTo>
                <a:cubicBezTo>
                  <a:pt x="7143" y="4153"/>
                  <a:pt x="7629" y="3667"/>
                  <a:pt x="8268" y="3637"/>
                </a:cubicBezTo>
                <a:close/>
                <a:moveTo>
                  <a:pt x="5717" y="10838"/>
                </a:moveTo>
                <a:cubicBezTo>
                  <a:pt x="5736" y="10838"/>
                  <a:pt x="5756" y="10839"/>
                  <a:pt x="5775" y="10840"/>
                </a:cubicBezTo>
                <a:lnTo>
                  <a:pt x="5745" y="10871"/>
                </a:lnTo>
                <a:cubicBezTo>
                  <a:pt x="6170" y="10871"/>
                  <a:pt x="6535" y="11205"/>
                  <a:pt x="6535" y="11631"/>
                </a:cubicBezTo>
                <a:cubicBezTo>
                  <a:pt x="6474" y="12026"/>
                  <a:pt x="6140" y="12330"/>
                  <a:pt x="5745" y="12330"/>
                </a:cubicBezTo>
                <a:cubicBezTo>
                  <a:pt x="5727" y="12331"/>
                  <a:pt x="5709" y="12332"/>
                  <a:pt x="5692" y="12332"/>
                </a:cubicBezTo>
                <a:cubicBezTo>
                  <a:pt x="5259" y="12332"/>
                  <a:pt x="4895" y="11977"/>
                  <a:pt x="4924" y="11509"/>
                </a:cubicBezTo>
                <a:cubicBezTo>
                  <a:pt x="4982" y="11132"/>
                  <a:pt x="5317" y="10838"/>
                  <a:pt x="5717" y="10838"/>
                </a:cubicBezTo>
                <a:close/>
                <a:moveTo>
                  <a:pt x="9087" y="13453"/>
                </a:moveTo>
                <a:cubicBezTo>
                  <a:pt x="9607" y="13453"/>
                  <a:pt x="10034" y="13839"/>
                  <a:pt x="10122" y="14366"/>
                </a:cubicBezTo>
                <a:cubicBezTo>
                  <a:pt x="10031" y="14853"/>
                  <a:pt x="9636" y="15217"/>
                  <a:pt x="9180" y="15217"/>
                </a:cubicBezTo>
                <a:cubicBezTo>
                  <a:pt x="9160" y="15218"/>
                  <a:pt x="9141" y="15219"/>
                  <a:pt x="9122" y="15219"/>
                </a:cubicBezTo>
                <a:cubicBezTo>
                  <a:pt x="8541" y="15219"/>
                  <a:pt x="8085" y="14774"/>
                  <a:pt x="8085" y="14214"/>
                </a:cubicBezTo>
                <a:cubicBezTo>
                  <a:pt x="8116" y="13728"/>
                  <a:pt x="8450" y="13455"/>
                  <a:pt x="9028" y="13455"/>
                </a:cubicBezTo>
                <a:cubicBezTo>
                  <a:pt x="9047" y="13453"/>
                  <a:pt x="9067" y="13453"/>
                  <a:pt x="9087" y="13453"/>
                </a:cubicBezTo>
                <a:close/>
                <a:moveTo>
                  <a:pt x="13729" y="18827"/>
                </a:moveTo>
                <a:cubicBezTo>
                  <a:pt x="13763" y="18827"/>
                  <a:pt x="13796" y="18830"/>
                  <a:pt x="13830" y="18835"/>
                </a:cubicBezTo>
                <a:cubicBezTo>
                  <a:pt x="13856" y="18833"/>
                  <a:pt x="13881" y="18833"/>
                  <a:pt x="13906" y="18833"/>
                </a:cubicBezTo>
                <a:cubicBezTo>
                  <a:pt x="14468" y="18833"/>
                  <a:pt x="14803" y="19161"/>
                  <a:pt x="14803" y="19686"/>
                </a:cubicBezTo>
                <a:cubicBezTo>
                  <a:pt x="14803" y="20142"/>
                  <a:pt x="14438" y="20506"/>
                  <a:pt x="13982" y="20506"/>
                </a:cubicBezTo>
                <a:cubicBezTo>
                  <a:pt x="13964" y="20507"/>
                  <a:pt x="13945" y="20508"/>
                  <a:pt x="13927" y="20508"/>
                </a:cubicBezTo>
                <a:cubicBezTo>
                  <a:pt x="13403" y="20508"/>
                  <a:pt x="12949" y="20093"/>
                  <a:pt x="12949" y="19564"/>
                </a:cubicBezTo>
                <a:cubicBezTo>
                  <a:pt x="12977" y="19144"/>
                  <a:pt x="13340" y="18827"/>
                  <a:pt x="13729" y="18827"/>
                </a:cubicBezTo>
                <a:close/>
                <a:moveTo>
                  <a:pt x="6489" y="20689"/>
                </a:moveTo>
                <a:cubicBezTo>
                  <a:pt x="7121" y="20696"/>
                  <a:pt x="7660" y="21148"/>
                  <a:pt x="7629" y="21661"/>
                </a:cubicBezTo>
                <a:cubicBezTo>
                  <a:pt x="7538" y="22117"/>
                  <a:pt x="7143" y="22452"/>
                  <a:pt x="6687" y="22512"/>
                </a:cubicBezTo>
                <a:cubicBezTo>
                  <a:pt x="6201" y="22512"/>
                  <a:pt x="5502" y="21904"/>
                  <a:pt x="5502" y="21509"/>
                </a:cubicBezTo>
                <a:cubicBezTo>
                  <a:pt x="5502" y="21027"/>
                  <a:pt x="5890" y="20695"/>
                  <a:pt x="6489" y="20689"/>
                </a:cubicBezTo>
                <a:close/>
                <a:moveTo>
                  <a:pt x="10547" y="24579"/>
                </a:moveTo>
                <a:cubicBezTo>
                  <a:pt x="11064" y="24579"/>
                  <a:pt x="11459" y="25035"/>
                  <a:pt x="11429" y="25552"/>
                </a:cubicBezTo>
                <a:cubicBezTo>
                  <a:pt x="11399" y="26262"/>
                  <a:pt x="10966" y="26799"/>
                  <a:pt x="10411" y="26799"/>
                </a:cubicBezTo>
                <a:cubicBezTo>
                  <a:pt x="10396" y="26799"/>
                  <a:pt x="10380" y="26799"/>
                  <a:pt x="10365" y="26798"/>
                </a:cubicBezTo>
                <a:cubicBezTo>
                  <a:pt x="9848" y="26768"/>
                  <a:pt x="9575" y="26403"/>
                  <a:pt x="9575" y="25765"/>
                </a:cubicBezTo>
                <a:lnTo>
                  <a:pt x="9544" y="25765"/>
                </a:lnTo>
                <a:cubicBezTo>
                  <a:pt x="9575" y="24974"/>
                  <a:pt x="9879" y="24579"/>
                  <a:pt x="10547" y="24579"/>
                </a:cubicBezTo>
                <a:close/>
                <a:moveTo>
                  <a:pt x="15094" y="27922"/>
                </a:moveTo>
                <a:cubicBezTo>
                  <a:pt x="15108" y="27922"/>
                  <a:pt x="15123" y="27922"/>
                  <a:pt x="15137" y="27923"/>
                </a:cubicBezTo>
                <a:cubicBezTo>
                  <a:pt x="15654" y="27953"/>
                  <a:pt x="16049" y="28379"/>
                  <a:pt x="16079" y="28895"/>
                </a:cubicBezTo>
                <a:cubicBezTo>
                  <a:pt x="15990" y="29548"/>
                  <a:pt x="15467" y="30143"/>
                  <a:pt x="14962" y="30143"/>
                </a:cubicBezTo>
                <a:cubicBezTo>
                  <a:pt x="14949" y="30143"/>
                  <a:pt x="14937" y="30142"/>
                  <a:pt x="14924" y="30142"/>
                </a:cubicBezTo>
                <a:cubicBezTo>
                  <a:pt x="14468" y="30050"/>
                  <a:pt x="14134" y="29655"/>
                  <a:pt x="14073" y="29199"/>
                </a:cubicBezTo>
                <a:cubicBezTo>
                  <a:pt x="14073" y="28488"/>
                  <a:pt x="14535" y="27922"/>
                  <a:pt x="15094" y="27922"/>
                </a:cubicBezTo>
                <a:close/>
                <a:moveTo>
                  <a:pt x="4114" y="29792"/>
                </a:moveTo>
                <a:cubicBezTo>
                  <a:pt x="4595" y="29792"/>
                  <a:pt x="5078" y="30088"/>
                  <a:pt x="5198" y="30689"/>
                </a:cubicBezTo>
                <a:cubicBezTo>
                  <a:pt x="5168" y="31217"/>
                  <a:pt x="4713" y="31633"/>
                  <a:pt x="4189" y="31633"/>
                </a:cubicBezTo>
                <a:cubicBezTo>
                  <a:pt x="4171" y="31633"/>
                  <a:pt x="4152" y="31632"/>
                  <a:pt x="4134" y="31631"/>
                </a:cubicBezTo>
                <a:lnTo>
                  <a:pt x="4104" y="31631"/>
                </a:lnTo>
                <a:cubicBezTo>
                  <a:pt x="3465" y="31631"/>
                  <a:pt x="3040" y="31266"/>
                  <a:pt x="3040" y="30719"/>
                </a:cubicBezTo>
                <a:cubicBezTo>
                  <a:pt x="3132" y="30104"/>
                  <a:pt x="3622" y="29792"/>
                  <a:pt x="4114" y="29792"/>
                </a:cubicBezTo>
                <a:close/>
                <a:moveTo>
                  <a:pt x="9297" y="32743"/>
                </a:moveTo>
                <a:cubicBezTo>
                  <a:pt x="9781" y="32743"/>
                  <a:pt x="10177" y="33140"/>
                  <a:pt x="10122" y="33637"/>
                </a:cubicBezTo>
                <a:cubicBezTo>
                  <a:pt x="10152" y="34184"/>
                  <a:pt x="9788" y="34671"/>
                  <a:pt x="9271" y="34762"/>
                </a:cubicBezTo>
                <a:cubicBezTo>
                  <a:pt x="9247" y="34765"/>
                  <a:pt x="9224" y="34766"/>
                  <a:pt x="9200" y="34766"/>
                </a:cubicBezTo>
                <a:cubicBezTo>
                  <a:pt x="8763" y="34766"/>
                  <a:pt x="8297" y="34247"/>
                  <a:pt x="8268" y="33728"/>
                </a:cubicBezTo>
                <a:cubicBezTo>
                  <a:pt x="8237" y="33212"/>
                  <a:pt x="8663" y="32756"/>
                  <a:pt x="9180" y="32756"/>
                </a:cubicBezTo>
                <a:lnTo>
                  <a:pt x="9149" y="32756"/>
                </a:lnTo>
                <a:cubicBezTo>
                  <a:pt x="9199" y="32747"/>
                  <a:pt x="9249" y="32743"/>
                  <a:pt x="9297" y="32743"/>
                </a:cubicBezTo>
                <a:close/>
                <a:moveTo>
                  <a:pt x="13597" y="34221"/>
                </a:moveTo>
                <a:cubicBezTo>
                  <a:pt x="14057" y="34221"/>
                  <a:pt x="14438" y="34624"/>
                  <a:pt x="14438" y="35370"/>
                </a:cubicBezTo>
                <a:cubicBezTo>
                  <a:pt x="14286" y="35674"/>
                  <a:pt x="14104" y="35978"/>
                  <a:pt x="13921" y="36251"/>
                </a:cubicBezTo>
                <a:cubicBezTo>
                  <a:pt x="13764" y="36477"/>
                  <a:pt x="13522" y="36602"/>
                  <a:pt x="13272" y="36602"/>
                </a:cubicBezTo>
                <a:cubicBezTo>
                  <a:pt x="13184" y="36602"/>
                  <a:pt x="13096" y="36587"/>
                  <a:pt x="13009" y="36555"/>
                </a:cubicBezTo>
                <a:cubicBezTo>
                  <a:pt x="12645" y="36403"/>
                  <a:pt x="12402" y="36069"/>
                  <a:pt x="12402" y="35674"/>
                </a:cubicBezTo>
                <a:cubicBezTo>
                  <a:pt x="12402" y="35127"/>
                  <a:pt x="12736" y="34610"/>
                  <a:pt x="13222" y="34306"/>
                </a:cubicBezTo>
                <a:cubicBezTo>
                  <a:pt x="13349" y="34249"/>
                  <a:pt x="13476" y="34221"/>
                  <a:pt x="13597" y="34221"/>
                </a:cubicBezTo>
                <a:close/>
                <a:moveTo>
                  <a:pt x="4736" y="37193"/>
                </a:moveTo>
                <a:cubicBezTo>
                  <a:pt x="4748" y="37193"/>
                  <a:pt x="4760" y="37193"/>
                  <a:pt x="4772" y="37193"/>
                </a:cubicBezTo>
                <a:lnTo>
                  <a:pt x="4742" y="37193"/>
                </a:lnTo>
                <a:cubicBezTo>
                  <a:pt x="5471" y="37224"/>
                  <a:pt x="5806" y="37771"/>
                  <a:pt x="5502" y="38379"/>
                </a:cubicBezTo>
                <a:cubicBezTo>
                  <a:pt x="5319" y="38713"/>
                  <a:pt x="5107" y="38987"/>
                  <a:pt x="4803" y="39230"/>
                </a:cubicBezTo>
                <a:cubicBezTo>
                  <a:pt x="4637" y="39333"/>
                  <a:pt x="4444" y="39394"/>
                  <a:pt x="4242" y="39394"/>
                </a:cubicBezTo>
                <a:cubicBezTo>
                  <a:pt x="4146" y="39394"/>
                  <a:pt x="4049" y="39381"/>
                  <a:pt x="3952" y="39352"/>
                </a:cubicBezTo>
                <a:cubicBezTo>
                  <a:pt x="3678" y="39169"/>
                  <a:pt x="3496" y="38896"/>
                  <a:pt x="3435" y="38561"/>
                </a:cubicBezTo>
                <a:cubicBezTo>
                  <a:pt x="3345" y="37965"/>
                  <a:pt x="4105" y="37193"/>
                  <a:pt x="4736" y="37193"/>
                </a:cubicBezTo>
                <a:close/>
                <a:moveTo>
                  <a:pt x="15927" y="38896"/>
                </a:moveTo>
                <a:cubicBezTo>
                  <a:pt x="16383" y="38926"/>
                  <a:pt x="16718" y="39321"/>
                  <a:pt x="16687" y="39777"/>
                </a:cubicBezTo>
                <a:lnTo>
                  <a:pt x="16657" y="39777"/>
                </a:lnTo>
                <a:cubicBezTo>
                  <a:pt x="16745" y="40277"/>
                  <a:pt x="16349" y="40721"/>
                  <a:pt x="15855" y="40721"/>
                </a:cubicBezTo>
                <a:cubicBezTo>
                  <a:pt x="15839" y="40721"/>
                  <a:pt x="15822" y="40720"/>
                  <a:pt x="15806" y="40719"/>
                </a:cubicBezTo>
                <a:cubicBezTo>
                  <a:pt x="15788" y="40721"/>
                  <a:pt x="15770" y="40721"/>
                  <a:pt x="15753" y="40721"/>
                </a:cubicBezTo>
                <a:cubicBezTo>
                  <a:pt x="15322" y="40721"/>
                  <a:pt x="14985" y="40367"/>
                  <a:pt x="14985" y="39929"/>
                </a:cubicBezTo>
                <a:cubicBezTo>
                  <a:pt x="14924" y="39382"/>
                  <a:pt x="15380" y="38896"/>
                  <a:pt x="15927" y="38896"/>
                </a:cubicBezTo>
                <a:close/>
                <a:moveTo>
                  <a:pt x="7746" y="0"/>
                </a:moveTo>
                <a:cubicBezTo>
                  <a:pt x="7426" y="0"/>
                  <a:pt x="7103" y="168"/>
                  <a:pt x="6809" y="506"/>
                </a:cubicBezTo>
                <a:cubicBezTo>
                  <a:pt x="6596" y="749"/>
                  <a:pt x="6414" y="1023"/>
                  <a:pt x="6262" y="1357"/>
                </a:cubicBezTo>
                <a:cubicBezTo>
                  <a:pt x="6018" y="1874"/>
                  <a:pt x="5836" y="2451"/>
                  <a:pt x="5623" y="2998"/>
                </a:cubicBezTo>
                <a:cubicBezTo>
                  <a:pt x="4073" y="7679"/>
                  <a:pt x="2736" y="12451"/>
                  <a:pt x="1672" y="17284"/>
                </a:cubicBezTo>
                <a:cubicBezTo>
                  <a:pt x="578" y="21996"/>
                  <a:pt x="31" y="26859"/>
                  <a:pt x="31" y="31692"/>
                </a:cubicBezTo>
                <a:cubicBezTo>
                  <a:pt x="0" y="34853"/>
                  <a:pt x="213" y="38014"/>
                  <a:pt x="730" y="41114"/>
                </a:cubicBezTo>
                <a:cubicBezTo>
                  <a:pt x="760" y="41418"/>
                  <a:pt x="790" y="41722"/>
                  <a:pt x="760" y="42026"/>
                </a:cubicBezTo>
                <a:lnTo>
                  <a:pt x="19089" y="42026"/>
                </a:lnTo>
                <a:cubicBezTo>
                  <a:pt x="19149" y="39504"/>
                  <a:pt x="19058" y="36950"/>
                  <a:pt x="18754" y="34427"/>
                </a:cubicBezTo>
                <a:cubicBezTo>
                  <a:pt x="18450" y="31327"/>
                  <a:pt x="17934" y="28257"/>
                  <a:pt x="17265" y="25218"/>
                </a:cubicBezTo>
                <a:cubicBezTo>
                  <a:pt x="15320" y="17254"/>
                  <a:pt x="12493" y="9564"/>
                  <a:pt x="9484" y="1904"/>
                </a:cubicBezTo>
                <a:cubicBezTo>
                  <a:pt x="9301" y="1418"/>
                  <a:pt x="9028" y="962"/>
                  <a:pt x="8724" y="567"/>
                </a:cubicBezTo>
                <a:cubicBezTo>
                  <a:pt x="8426" y="190"/>
                  <a:pt x="8087" y="0"/>
                  <a:pt x="7746" y="0"/>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2606160" y="5969268"/>
            <a:ext cx="848018" cy="888725"/>
          </a:xfrm>
          <a:custGeom>
            <a:avLst/>
            <a:gdLst/>
            <a:ahLst/>
            <a:cxnLst/>
            <a:rect l="l" t="t" r="r" b="b"/>
            <a:pathLst>
              <a:path w="23497" h="24564" extrusionOk="0">
                <a:moveTo>
                  <a:pt x="6112" y="1"/>
                </a:moveTo>
                <a:cubicBezTo>
                  <a:pt x="5784" y="1"/>
                  <a:pt x="5442" y="142"/>
                  <a:pt x="5168" y="430"/>
                </a:cubicBezTo>
                <a:cubicBezTo>
                  <a:pt x="5016" y="582"/>
                  <a:pt x="4894" y="764"/>
                  <a:pt x="4803" y="977"/>
                </a:cubicBezTo>
                <a:cubicBezTo>
                  <a:pt x="4256" y="2071"/>
                  <a:pt x="3800" y="3226"/>
                  <a:pt x="3405" y="4381"/>
                </a:cubicBezTo>
                <a:cubicBezTo>
                  <a:pt x="2736" y="6904"/>
                  <a:pt x="2098" y="9457"/>
                  <a:pt x="1581" y="12010"/>
                </a:cubicBezTo>
                <a:cubicBezTo>
                  <a:pt x="1186" y="13925"/>
                  <a:pt x="1003" y="15901"/>
                  <a:pt x="760" y="17846"/>
                </a:cubicBezTo>
                <a:cubicBezTo>
                  <a:pt x="608" y="19032"/>
                  <a:pt x="456" y="20217"/>
                  <a:pt x="335" y="21433"/>
                </a:cubicBezTo>
                <a:cubicBezTo>
                  <a:pt x="213" y="22466"/>
                  <a:pt x="122" y="23500"/>
                  <a:pt x="0" y="24533"/>
                </a:cubicBezTo>
                <a:lnTo>
                  <a:pt x="10304" y="24564"/>
                </a:lnTo>
                <a:cubicBezTo>
                  <a:pt x="11976" y="22831"/>
                  <a:pt x="13526" y="20977"/>
                  <a:pt x="15350" y="19396"/>
                </a:cubicBezTo>
                <a:cubicBezTo>
                  <a:pt x="17539" y="17451"/>
                  <a:pt x="19606" y="15384"/>
                  <a:pt x="21672" y="13348"/>
                </a:cubicBezTo>
                <a:cubicBezTo>
                  <a:pt x="22189" y="12801"/>
                  <a:pt x="22645" y="12223"/>
                  <a:pt x="22979" y="11554"/>
                </a:cubicBezTo>
                <a:cubicBezTo>
                  <a:pt x="23496" y="10612"/>
                  <a:pt x="23344" y="9488"/>
                  <a:pt x="22098" y="9366"/>
                </a:cubicBezTo>
                <a:cubicBezTo>
                  <a:pt x="21916" y="9351"/>
                  <a:pt x="21731" y="9343"/>
                  <a:pt x="21547" y="9343"/>
                </a:cubicBezTo>
                <a:cubicBezTo>
                  <a:pt x="20992" y="9343"/>
                  <a:pt x="20434" y="9412"/>
                  <a:pt x="19909" y="9548"/>
                </a:cubicBezTo>
                <a:cubicBezTo>
                  <a:pt x="17873" y="10156"/>
                  <a:pt x="16049" y="11281"/>
                  <a:pt x="14256" y="12375"/>
                </a:cubicBezTo>
                <a:cubicBezTo>
                  <a:pt x="14007" y="12486"/>
                  <a:pt x="13808" y="12748"/>
                  <a:pt x="13430" y="12748"/>
                </a:cubicBezTo>
                <a:cubicBezTo>
                  <a:pt x="13393" y="12748"/>
                  <a:pt x="13354" y="12745"/>
                  <a:pt x="13314" y="12740"/>
                </a:cubicBezTo>
                <a:cubicBezTo>
                  <a:pt x="13435" y="12466"/>
                  <a:pt x="13496" y="12284"/>
                  <a:pt x="13587" y="12102"/>
                </a:cubicBezTo>
                <a:cubicBezTo>
                  <a:pt x="14560" y="10095"/>
                  <a:pt x="15563" y="8089"/>
                  <a:pt x="16505" y="6083"/>
                </a:cubicBezTo>
                <a:cubicBezTo>
                  <a:pt x="16870" y="5293"/>
                  <a:pt x="17143" y="4472"/>
                  <a:pt x="17356" y="3652"/>
                </a:cubicBezTo>
                <a:cubicBezTo>
                  <a:pt x="17569" y="2709"/>
                  <a:pt x="16991" y="2071"/>
                  <a:pt x="16019" y="2071"/>
                </a:cubicBezTo>
                <a:cubicBezTo>
                  <a:pt x="15472" y="2101"/>
                  <a:pt x="14925" y="2375"/>
                  <a:pt x="14560" y="2801"/>
                </a:cubicBezTo>
                <a:cubicBezTo>
                  <a:pt x="13982" y="3378"/>
                  <a:pt x="13435" y="4016"/>
                  <a:pt x="12888" y="4655"/>
                </a:cubicBezTo>
                <a:cubicBezTo>
                  <a:pt x="11186" y="6539"/>
                  <a:pt x="9697" y="8606"/>
                  <a:pt x="8420" y="10795"/>
                </a:cubicBezTo>
                <a:cubicBezTo>
                  <a:pt x="8268" y="11068"/>
                  <a:pt x="8146" y="11463"/>
                  <a:pt x="7690" y="11615"/>
                </a:cubicBezTo>
                <a:lnTo>
                  <a:pt x="7690" y="10612"/>
                </a:lnTo>
                <a:cubicBezTo>
                  <a:pt x="7751" y="9640"/>
                  <a:pt x="7842" y="8667"/>
                  <a:pt x="7842" y="7664"/>
                </a:cubicBezTo>
                <a:cubicBezTo>
                  <a:pt x="7842" y="6053"/>
                  <a:pt x="7782" y="4411"/>
                  <a:pt x="7660" y="2770"/>
                </a:cubicBezTo>
                <a:cubicBezTo>
                  <a:pt x="7599" y="2071"/>
                  <a:pt x="7417" y="1372"/>
                  <a:pt x="7143" y="734"/>
                </a:cubicBezTo>
                <a:cubicBezTo>
                  <a:pt x="6953" y="249"/>
                  <a:pt x="6545" y="1"/>
                  <a:pt x="6112"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11085321" y="6151941"/>
            <a:ext cx="1100327" cy="704967"/>
          </a:xfrm>
          <a:custGeom>
            <a:avLst/>
            <a:gdLst/>
            <a:ahLst/>
            <a:cxnLst/>
            <a:rect l="l" t="t" r="r" b="b"/>
            <a:pathLst>
              <a:path w="30488" h="19485" extrusionOk="0">
                <a:moveTo>
                  <a:pt x="30488" y="1"/>
                </a:moveTo>
                <a:cubicBezTo>
                  <a:pt x="26445" y="1825"/>
                  <a:pt x="23132" y="4591"/>
                  <a:pt x="20336" y="7995"/>
                </a:cubicBezTo>
                <a:cubicBezTo>
                  <a:pt x="19424" y="9089"/>
                  <a:pt x="18390" y="10092"/>
                  <a:pt x="17448" y="11156"/>
                </a:cubicBezTo>
                <a:cubicBezTo>
                  <a:pt x="16365" y="12357"/>
                  <a:pt x="15142" y="12920"/>
                  <a:pt x="13803" y="12920"/>
                </a:cubicBezTo>
                <a:cubicBezTo>
                  <a:pt x="13075" y="12920"/>
                  <a:pt x="12313" y="12754"/>
                  <a:pt x="11521" y="12433"/>
                </a:cubicBezTo>
                <a:cubicBezTo>
                  <a:pt x="9545" y="11673"/>
                  <a:pt x="7630" y="10822"/>
                  <a:pt x="5685" y="10001"/>
                </a:cubicBezTo>
                <a:lnTo>
                  <a:pt x="4986" y="9727"/>
                </a:lnTo>
                <a:cubicBezTo>
                  <a:pt x="3436" y="11855"/>
                  <a:pt x="2129" y="14135"/>
                  <a:pt x="1095" y="16566"/>
                </a:cubicBezTo>
                <a:cubicBezTo>
                  <a:pt x="822" y="17144"/>
                  <a:pt x="548" y="17752"/>
                  <a:pt x="335" y="18360"/>
                </a:cubicBezTo>
                <a:cubicBezTo>
                  <a:pt x="183" y="18724"/>
                  <a:pt x="92" y="19089"/>
                  <a:pt x="1" y="19484"/>
                </a:cubicBezTo>
                <a:lnTo>
                  <a:pt x="30488" y="19484"/>
                </a:lnTo>
                <a:lnTo>
                  <a:pt x="30488" y="1"/>
                </a:ln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11294862" y="5756060"/>
            <a:ext cx="890785" cy="817632"/>
          </a:xfrm>
          <a:custGeom>
            <a:avLst/>
            <a:gdLst/>
            <a:ahLst/>
            <a:cxnLst/>
            <a:rect l="l" t="t" r="r" b="b"/>
            <a:pathLst>
              <a:path w="24682" h="22599" extrusionOk="0">
                <a:moveTo>
                  <a:pt x="24682" y="0"/>
                </a:moveTo>
                <a:cubicBezTo>
                  <a:pt x="24378" y="31"/>
                  <a:pt x="24074" y="92"/>
                  <a:pt x="23770" y="152"/>
                </a:cubicBezTo>
                <a:cubicBezTo>
                  <a:pt x="21065" y="1034"/>
                  <a:pt x="18481" y="2219"/>
                  <a:pt x="16049" y="3678"/>
                </a:cubicBezTo>
                <a:cubicBezTo>
                  <a:pt x="13922" y="4924"/>
                  <a:pt x="11916" y="6414"/>
                  <a:pt x="10061" y="8055"/>
                </a:cubicBezTo>
                <a:cubicBezTo>
                  <a:pt x="9575" y="8450"/>
                  <a:pt x="9089" y="8815"/>
                  <a:pt x="8572" y="9119"/>
                </a:cubicBezTo>
                <a:cubicBezTo>
                  <a:pt x="8298" y="9575"/>
                  <a:pt x="8025" y="10001"/>
                  <a:pt x="7691" y="10396"/>
                </a:cubicBezTo>
                <a:cubicBezTo>
                  <a:pt x="6049" y="12219"/>
                  <a:pt x="4317" y="13952"/>
                  <a:pt x="2736" y="15776"/>
                </a:cubicBezTo>
                <a:cubicBezTo>
                  <a:pt x="1703" y="16961"/>
                  <a:pt x="882" y="18268"/>
                  <a:pt x="0" y="19514"/>
                </a:cubicBezTo>
                <a:cubicBezTo>
                  <a:pt x="1459" y="20183"/>
                  <a:pt x="2888" y="20913"/>
                  <a:pt x="4377" y="21520"/>
                </a:cubicBezTo>
                <a:cubicBezTo>
                  <a:pt x="5350" y="21916"/>
                  <a:pt x="6353" y="22250"/>
                  <a:pt x="7387" y="22493"/>
                </a:cubicBezTo>
                <a:cubicBezTo>
                  <a:pt x="7636" y="22564"/>
                  <a:pt x="7891" y="22599"/>
                  <a:pt x="8144" y="22599"/>
                </a:cubicBezTo>
                <a:cubicBezTo>
                  <a:pt x="8969" y="22599"/>
                  <a:pt x="9777" y="22232"/>
                  <a:pt x="10335" y="21581"/>
                </a:cubicBezTo>
                <a:cubicBezTo>
                  <a:pt x="11490" y="20396"/>
                  <a:pt x="12615" y="19210"/>
                  <a:pt x="13678" y="17964"/>
                </a:cubicBezTo>
                <a:cubicBezTo>
                  <a:pt x="15867" y="15411"/>
                  <a:pt x="18268" y="13101"/>
                  <a:pt x="21186" y="11368"/>
                </a:cubicBezTo>
                <a:cubicBezTo>
                  <a:pt x="22311" y="10730"/>
                  <a:pt x="23496" y="10213"/>
                  <a:pt x="24682" y="9636"/>
                </a:cubicBezTo>
                <a:lnTo>
                  <a:pt x="24682" y="0"/>
                </a:ln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11287229" y="-16285"/>
            <a:ext cx="897355" cy="791799"/>
          </a:xfrm>
          <a:custGeom>
            <a:avLst/>
            <a:gdLst/>
            <a:ahLst/>
            <a:cxnLst/>
            <a:rect l="l" t="t" r="r" b="b"/>
            <a:pathLst>
              <a:path w="24864" h="21885" extrusionOk="0">
                <a:moveTo>
                  <a:pt x="0" y="0"/>
                </a:moveTo>
                <a:cubicBezTo>
                  <a:pt x="30" y="243"/>
                  <a:pt x="30" y="486"/>
                  <a:pt x="91" y="729"/>
                </a:cubicBezTo>
                <a:cubicBezTo>
                  <a:pt x="638" y="2979"/>
                  <a:pt x="1459" y="5137"/>
                  <a:pt x="2584" y="7173"/>
                </a:cubicBezTo>
                <a:cubicBezTo>
                  <a:pt x="4043" y="9879"/>
                  <a:pt x="5866" y="12341"/>
                  <a:pt x="8055" y="14499"/>
                </a:cubicBezTo>
                <a:cubicBezTo>
                  <a:pt x="9210" y="15623"/>
                  <a:pt x="10456" y="16657"/>
                  <a:pt x="11794" y="17538"/>
                </a:cubicBezTo>
                <a:cubicBezTo>
                  <a:pt x="13648" y="18815"/>
                  <a:pt x="15654" y="19818"/>
                  <a:pt x="17782" y="20517"/>
                </a:cubicBezTo>
                <a:cubicBezTo>
                  <a:pt x="20031" y="21398"/>
                  <a:pt x="22432" y="21885"/>
                  <a:pt x="24864" y="21885"/>
                </a:cubicBezTo>
                <a:lnTo>
                  <a:pt x="24864" y="14073"/>
                </a:lnTo>
                <a:cubicBezTo>
                  <a:pt x="23435" y="13769"/>
                  <a:pt x="22007" y="13526"/>
                  <a:pt x="20608" y="13161"/>
                </a:cubicBezTo>
                <a:cubicBezTo>
                  <a:pt x="17751" y="12371"/>
                  <a:pt x="15107" y="10912"/>
                  <a:pt x="12979" y="8876"/>
                </a:cubicBezTo>
                <a:cubicBezTo>
                  <a:pt x="11368" y="7477"/>
                  <a:pt x="10000" y="5806"/>
                  <a:pt x="8967" y="3921"/>
                </a:cubicBezTo>
                <a:cubicBezTo>
                  <a:pt x="8450" y="2918"/>
                  <a:pt x="7994" y="1854"/>
                  <a:pt x="7569" y="821"/>
                </a:cubicBezTo>
                <a:cubicBezTo>
                  <a:pt x="7508" y="547"/>
                  <a:pt x="7477" y="274"/>
                  <a:pt x="7477" y="0"/>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10390944" y="6420178"/>
            <a:ext cx="874329" cy="436729"/>
          </a:xfrm>
          <a:custGeom>
            <a:avLst/>
            <a:gdLst/>
            <a:ahLst/>
            <a:cxnLst/>
            <a:rect l="l" t="t" r="r" b="b"/>
            <a:pathLst>
              <a:path w="24226" h="12071" extrusionOk="0">
                <a:moveTo>
                  <a:pt x="17085" y="1"/>
                </a:moveTo>
                <a:cubicBezTo>
                  <a:pt x="17014" y="1"/>
                  <a:pt x="16942" y="2"/>
                  <a:pt x="16870" y="3"/>
                </a:cubicBezTo>
                <a:cubicBezTo>
                  <a:pt x="14408" y="94"/>
                  <a:pt x="12007" y="854"/>
                  <a:pt x="9940" y="2253"/>
                </a:cubicBezTo>
                <a:cubicBezTo>
                  <a:pt x="7690" y="3681"/>
                  <a:pt x="5654" y="5444"/>
                  <a:pt x="3861" y="7450"/>
                </a:cubicBezTo>
                <a:cubicBezTo>
                  <a:pt x="2523" y="8940"/>
                  <a:pt x="1277" y="10520"/>
                  <a:pt x="0" y="12070"/>
                </a:cubicBezTo>
                <a:lnTo>
                  <a:pt x="19271" y="12070"/>
                </a:lnTo>
                <a:cubicBezTo>
                  <a:pt x="19332" y="11675"/>
                  <a:pt x="19454" y="11310"/>
                  <a:pt x="19575" y="10946"/>
                </a:cubicBezTo>
                <a:cubicBezTo>
                  <a:pt x="19788" y="10338"/>
                  <a:pt x="20062" y="9730"/>
                  <a:pt x="20335" y="9152"/>
                </a:cubicBezTo>
                <a:cubicBezTo>
                  <a:pt x="21369" y="6721"/>
                  <a:pt x="22676" y="4441"/>
                  <a:pt x="24226" y="2313"/>
                </a:cubicBezTo>
                <a:cubicBezTo>
                  <a:pt x="22007" y="1071"/>
                  <a:pt x="19701" y="1"/>
                  <a:pt x="17085" y="1"/>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11603164" y="-16285"/>
            <a:ext cx="581418" cy="462996"/>
          </a:xfrm>
          <a:custGeom>
            <a:avLst/>
            <a:gdLst/>
            <a:ahLst/>
            <a:cxnLst/>
            <a:rect l="l" t="t" r="r" b="b"/>
            <a:pathLst>
              <a:path w="16110" h="12797" extrusionOk="0">
                <a:moveTo>
                  <a:pt x="30" y="0"/>
                </a:moveTo>
                <a:cubicBezTo>
                  <a:pt x="0" y="1033"/>
                  <a:pt x="578" y="1915"/>
                  <a:pt x="1003" y="2766"/>
                </a:cubicBezTo>
                <a:cubicBezTo>
                  <a:pt x="1885" y="4529"/>
                  <a:pt x="3070" y="6140"/>
                  <a:pt x="4499" y="7477"/>
                </a:cubicBezTo>
                <a:cubicBezTo>
                  <a:pt x="7113" y="10031"/>
                  <a:pt x="10426" y="11733"/>
                  <a:pt x="14012" y="12432"/>
                </a:cubicBezTo>
                <a:cubicBezTo>
                  <a:pt x="14712" y="12584"/>
                  <a:pt x="15411" y="12675"/>
                  <a:pt x="16110" y="12797"/>
                </a:cubicBezTo>
                <a:lnTo>
                  <a:pt x="16110" y="0"/>
                </a:ln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34796" y="5507795"/>
            <a:ext cx="1364726" cy="1349116"/>
          </a:xfrm>
          <a:custGeom>
            <a:avLst/>
            <a:gdLst/>
            <a:ahLst/>
            <a:cxnLst/>
            <a:rect l="l" t="t" r="r" b="b"/>
            <a:pathLst>
              <a:path w="37814" h="37289" extrusionOk="0">
                <a:moveTo>
                  <a:pt x="37071" y="0"/>
                </a:moveTo>
                <a:cubicBezTo>
                  <a:pt x="36952" y="0"/>
                  <a:pt x="36829" y="37"/>
                  <a:pt x="36719" y="115"/>
                </a:cubicBezTo>
                <a:cubicBezTo>
                  <a:pt x="36445" y="297"/>
                  <a:pt x="36232" y="479"/>
                  <a:pt x="36020" y="722"/>
                </a:cubicBezTo>
                <a:cubicBezTo>
                  <a:pt x="32828" y="3884"/>
                  <a:pt x="29637" y="7045"/>
                  <a:pt x="26445" y="10236"/>
                </a:cubicBezTo>
                <a:cubicBezTo>
                  <a:pt x="22858" y="13762"/>
                  <a:pt x="19302" y="17288"/>
                  <a:pt x="15715" y="20844"/>
                </a:cubicBezTo>
                <a:cubicBezTo>
                  <a:pt x="15481" y="21049"/>
                  <a:pt x="15303" y="21424"/>
                  <a:pt x="14801" y="21424"/>
                </a:cubicBezTo>
                <a:cubicBezTo>
                  <a:pt x="14782" y="21424"/>
                  <a:pt x="14763" y="21423"/>
                  <a:pt x="14743" y="21422"/>
                </a:cubicBezTo>
                <a:cubicBezTo>
                  <a:pt x="14955" y="20723"/>
                  <a:pt x="15138" y="20084"/>
                  <a:pt x="15351" y="19446"/>
                </a:cubicBezTo>
                <a:cubicBezTo>
                  <a:pt x="15959" y="17440"/>
                  <a:pt x="16566" y="15434"/>
                  <a:pt x="17205" y="13428"/>
                </a:cubicBezTo>
                <a:cubicBezTo>
                  <a:pt x="17661" y="12030"/>
                  <a:pt x="18177" y="10631"/>
                  <a:pt x="18664" y="9233"/>
                </a:cubicBezTo>
                <a:cubicBezTo>
                  <a:pt x="18755" y="8990"/>
                  <a:pt x="18816" y="8747"/>
                  <a:pt x="18876" y="8534"/>
                </a:cubicBezTo>
                <a:cubicBezTo>
                  <a:pt x="18937" y="8169"/>
                  <a:pt x="18876" y="7805"/>
                  <a:pt x="18481" y="7683"/>
                </a:cubicBezTo>
                <a:cubicBezTo>
                  <a:pt x="18428" y="7671"/>
                  <a:pt x="18379" y="7665"/>
                  <a:pt x="18334" y="7665"/>
                </a:cubicBezTo>
                <a:cubicBezTo>
                  <a:pt x="18038" y="7665"/>
                  <a:pt x="17883" y="7902"/>
                  <a:pt x="17752" y="8139"/>
                </a:cubicBezTo>
                <a:cubicBezTo>
                  <a:pt x="17600" y="8352"/>
                  <a:pt x="17509" y="8565"/>
                  <a:pt x="17448" y="8808"/>
                </a:cubicBezTo>
                <a:cubicBezTo>
                  <a:pt x="16414" y="11878"/>
                  <a:pt x="15381" y="14948"/>
                  <a:pt x="14378" y="18048"/>
                </a:cubicBezTo>
                <a:cubicBezTo>
                  <a:pt x="13770" y="19902"/>
                  <a:pt x="13253" y="21756"/>
                  <a:pt x="12706" y="23610"/>
                </a:cubicBezTo>
                <a:cubicBezTo>
                  <a:pt x="12615" y="23854"/>
                  <a:pt x="12493" y="24066"/>
                  <a:pt x="12311" y="24249"/>
                </a:cubicBezTo>
                <a:cubicBezTo>
                  <a:pt x="10518" y="26164"/>
                  <a:pt x="8694" y="28109"/>
                  <a:pt x="6901" y="29963"/>
                </a:cubicBezTo>
                <a:cubicBezTo>
                  <a:pt x="5107" y="31848"/>
                  <a:pt x="3253" y="33702"/>
                  <a:pt x="1460" y="35586"/>
                </a:cubicBezTo>
                <a:cubicBezTo>
                  <a:pt x="943" y="36133"/>
                  <a:pt x="487" y="36711"/>
                  <a:pt x="1" y="37288"/>
                </a:cubicBezTo>
                <a:lnTo>
                  <a:pt x="1885" y="37288"/>
                </a:lnTo>
                <a:cubicBezTo>
                  <a:pt x="1946" y="37167"/>
                  <a:pt x="2007" y="37076"/>
                  <a:pt x="2098" y="36954"/>
                </a:cubicBezTo>
                <a:cubicBezTo>
                  <a:pt x="3527" y="35434"/>
                  <a:pt x="4925" y="33884"/>
                  <a:pt x="6384" y="32364"/>
                </a:cubicBezTo>
                <a:cubicBezTo>
                  <a:pt x="8208" y="30480"/>
                  <a:pt x="10031" y="28626"/>
                  <a:pt x="11825" y="26771"/>
                </a:cubicBezTo>
                <a:cubicBezTo>
                  <a:pt x="12037" y="26528"/>
                  <a:pt x="12220" y="26285"/>
                  <a:pt x="12433" y="26072"/>
                </a:cubicBezTo>
                <a:cubicBezTo>
                  <a:pt x="12949" y="25525"/>
                  <a:pt x="13436" y="24887"/>
                  <a:pt x="14044" y="24553"/>
                </a:cubicBezTo>
                <a:cubicBezTo>
                  <a:pt x="15047" y="24036"/>
                  <a:pt x="16080" y="23580"/>
                  <a:pt x="17114" y="23185"/>
                </a:cubicBezTo>
                <a:cubicBezTo>
                  <a:pt x="18785" y="22516"/>
                  <a:pt x="20487" y="21908"/>
                  <a:pt x="22159" y="21209"/>
                </a:cubicBezTo>
                <a:cubicBezTo>
                  <a:pt x="24348" y="20267"/>
                  <a:pt x="26536" y="19264"/>
                  <a:pt x="28725" y="18291"/>
                </a:cubicBezTo>
                <a:cubicBezTo>
                  <a:pt x="29819" y="17774"/>
                  <a:pt x="30913" y="17227"/>
                  <a:pt x="31977" y="16680"/>
                </a:cubicBezTo>
                <a:cubicBezTo>
                  <a:pt x="32220" y="16559"/>
                  <a:pt x="32463" y="16407"/>
                  <a:pt x="32676" y="16224"/>
                </a:cubicBezTo>
                <a:cubicBezTo>
                  <a:pt x="33041" y="15920"/>
                  <a:pt x="33162" y="15495"/>
                  <a:pt x="32980" y="15252"/>
                </a:cubicBezTo>
                <a:cubicBezTo>
                  <a:pt x="32830" y="15083"/>
                  <a:pt x="32623" y="14995"/>
                  <a:pt x="32415" y="14995"/>
                </a:cubicBezTo>
                <a:cubicBezTo>
                  <a:pt x="32285" y="14995"/>
                  <a:pt x="32155" y="15030"/>
                  <a:pt x="32038" y="15100"/>
                </a:cubicBezTo>
                <a:cubicBezTo>
                  <a:pt x="31977" y="15130"/>
                  <a:pt x="31916" y="15160"/>
                  <a:pt x="31855" y="15191"/>
                </a:cubicBezTo>
                <a:cubicBezTo>
                  <a:pt x="30305" y="15981"/>
                  <a:pt x="28755" y="16771"/>
                  <a:pt x="27175" y="17501"/>
                </a:cubicBezTo>
                <a:cubicBezTo>
                  <a:pt x="24804" y="18595"/>
                  <a:pt x="22433" y="19659"/>
                  <a:pt x="20032" y="20662"/>
                </a:cubicBezTo>
                <a:cubicBezTo>
                  <a:pt x="18998" y="21088"/>
                  <a:pt x="17904" y="21361"/>
                  <a:pt x="16840" y="21726"/>
                </a:cubicBezTo>
                <a:lnTo>
                  <a:pt x="16810" y="21787"/>
                </a:lnTo>
                <a:lnTo>
                  <a:pt x="16810" y="21787"/>
                </a:lnTo>
                <a:lnTo>
                  <a:pt x="16840" y="21695"/>
                </a:lnTo>
                <a:cubicBezTo>
                  <a:pt x="17174" y="21300"/>
                  <a:pt x="17509" y="20905"/>
                  <a:pt x="17904" y="20540"/>
                </a:cubicBezTo>
                <a:cubicBezTo>
                  <a:pt x="24287" y="14188"/>
                  <a:pt x="30670" y="7865"/>
                  <a:pt x="37053" y="1513"/>
                </a:cubicBezTo>
                <a:cubicBezTo>
                  <a:pt x="37205" y="1361"/>
                  <a:pt x="37357" y="1209"/>
                  <a:pt x="37509" y="1057"/>
                </a:cubicBezTo>
                <a:cubicBezTo>
                  <a:pt x="37752" y="874"/>
                  <a:pt x="37813" y="540"/>
                  <a:pt x="37600" y="327"/>
                </a:cubicBezTo>
                <a:cubicBezTo>
                  <a:pt x="37484" y="114"/>
                  <a:pt x="37282" y="0"/>
                  <a:pt x="3707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10336086" y="6104654"/>
            <a:ext cx="1848482" cy="752255"/>
          </a:xfrm>
          <a:custGeom>
            <a:avLst/>
            <a:gdLst/>
            <a:ahLst/>
            <a:cxnLst/>
            <a:rect l="l" t="t" r="r" b="b"/>
            <a:pathLst>
              <a:path w="51218" h="20792" extrusionOk="0">
                <a:moveTo>
                  <a:pt x="51217" y="1"/>
                </a:moveTo>
                <a:cubicBezTo>
                  <a:pt x="50062" y="578"/>
                  <a:pt x="48846" y="1095"/>
                  <a:pt x="47752" y="1764"/>
                </a:cubicBezTo>
                <a:cubicBezTo>
                  <a:pt x="44804" y="3466"/>
                  <a:pt x="42433" y="5776"/>
                  <a:pt x="40244" y="8329"/>
                </a:cubicBezTo>
                <a:cubicBezTo>
                  <a:pt x="39181" y="9575"/>
                  <a:pt x="38026" y="10761"/>
                  <a:pt x="36901" y="11946"/>
                </a:cubicBezTo>
                <a:cubicBezTo>
                  <a:pt x="36343" y="12597"/>
                  <a:pt x="35535" y="12964"/>
                  <a:pt x="34697" y="12964"/>
                </a:cubicBezTo>
                <a:cubicBezTo>
                  <a:pt x="34439" y="12964"/>
                  <a:pt x="34179" y="12929"/>
                  <a:pt x="33922" y="12858"/>
                </a:cubicBezTo>
                <a:cubicBezTo>
                  <a:pt x="32919" y="12615"/>
                  <a:pt x="31916" y="12281"/>
                  <a:pt x="30943" y="11885"/>
                </a:cubicBezTo>
                <a:cubicBezTo>
                  <a:pt x="29454" y="11278"/>
                  <a:pt x="27995" y="10548"/>
                  <a:pt x="26536" y="9879"/>
                </a:cubicBezTo>
                <a:cubicBezTo>
                  <a:pt x="26262" y="9758"/>
                  <a:pt x="25959" y="9667"/>
                  <a:pt x="25685" y="9545"/>
                </a:cubicBezTo>
                <a:cubicBezTo>
                  <a:pt x="24712" y="9119"/>
                  <a:pt x="23770" y="8694"/>
                  <a:pt x="22767" y="8268"/>
                </a:cubicBezTo>
                <a:cubicBezTo>
                  <a:pt x="21426" y="7745"/>
                  <a:pt x="19999" y="7478"/>
                  <a:pt x="18564" y="7478"/>
                </a:cubicBezTo>
                <a:cubicBezTo>
                  <a:pt x="18080" y="7478"/>
                  <a:pt x="17596" y="7508"/>
                  <a:pt x="17113" y="7569"/>
                </a:cubicBezTo>
                <a:cubicBezTo>
                  <a:pt x="14256" y="7873"/>
                  <a:pt x="11824" y="9089"/>
                  <a:pt x="9545" y="10730"/>
                </a:cubicBezTo>
                <a:cubicBezTo>
                  <a:pt x="6748" y="12767"/>
                  <a:pt x="4438" y="15229"/>
                  <a:pt x="2250" y="17873"/>
                </a:cubicBezTo>
                <a:cubicBezTo>
                  <a:pt x="1460" y="18816"/>
                  <a:pt x="760" y="19819"/>
                  <a:pt x="1" y="20791"/>
                </a:cubicBezTo>
                <a:lnTo>
                  <a:pt x="1490" y="20791"/>
                </a:lnTo>
                <a:cubicBezTo>
                  <a:pt x="2767" y="19241"/>
                  <a:pt x="4013" y="17661"/>
                  <a:pt x="5350" y="16171"/>
                </a:cubicBezTo>
                <a:cubicBezTo>
                  <a:pt x="7144" y="14165"/>
                  <a:pt x="9180" y="12402"/>
                  <a:pt x="11429" y="10974"/>
                </a:cubicBezTo>
                <a:cubicBezTo>
                  <a:pt x="13496" y="9575"/>
                  <a:pt x="15898" y="8815"/>
                  <a:pt x="18360" y="8724"/>
                </a:cubicBezTo>
                <a:cubicBezTo>
                  <a:pt x="18432" y="8723"/>
                  <a:pt x="18505" y="8722"/>
                  <a:pt x="18577" y="8722"/>
                </a:cubicBezTo>
                <a:cubicBezTo>
                  <a:pt x="21221" y="8722"/>
                  <a:pt x="23527" y="9792"/>
                  <a:pt x="25746" y="11034"/>
                </a:cubicBezTo>
                <a:lnTo>
                  <a:pt x="26414" y="11308"/>
                </a:lnTo>
                <a:cubicBezTo>
                  <a:pt x="28360" y="12129"/>
                  <a:pt x="30305" y="12980"/>
                  <a:pt x="32281" y="13740"/>
                </a:cubicBezTo>
                <a:cubicBezTo>
                  <a:pt x="33074" y="14050"/>
                  <a:pt x="33837" y="14214"/>
                  <a:pt x="34566" y="14214"/>
                </a:cubicBezTo>
                <a:cubicBezTo>
                  <a:pt x="35903" y="14214"/>
                  <a:pt x="37126" y="13663"/>
                  <a:pt x="38208" y="12463"/>
                </a:cubicBezTo>
                <a:cubicBezTo>
                  <a:pt x="39150" y="11399"/>
                  <a:pt x="40184" y="10396"/>
                  <a:pt x="41065" y="9302"/>
                </a:cubicBezTo>
                <a:cubicBezTo>
                  <a:pt x="43862" y="5898"/>
                  <a:pt x="47175" y="3132"/>
                  <a:pt x="51217" y="1308"/>
                </a:cubicBezTo>
                <a:lnTo>
                  <a:pt x="51217"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2572162" y="-16285"/>
            <a:ext cx="574849" cy="741220"/>
          </a:xfrm>
          <a:custGeom>
            <a:avLst/>
            <a:gdLst/>
            <a:ahLst/>
            <a:cxnLst/>
            <a:rect l="l" t="t" r="r" b="b"/>
            <a:pathLst>
              <a:path w="15928" h="20487" extrusionOk="0">
                <a:moveTo>
                  <a:pt x="0" y="0"/>
                </a:moveTo>
                <a:cubicBezTo>
                  <a:pt x="91" y="365"/>
                  <a:pt x="213" y="699"/>
                  <a:pt x="365" y="1033"/>
                </a:cubicBezTo>
                <a:cubicBezTo>
                  <a:pt x="1611" y="3313"/>
                  <a:pt x="2888" y="5562"/>
                  <a:pt x="4103" y="7781"/>
                </a:cubicBezTo>
                <a:cubicBezTo>
                  <a:pt x="3982" y="8480"/>
                  <a:pt x="3951" y="9210"/>
                  <a:pt x="3982" y="9939"/>
                </a:cubicBezTo>
                <a:cubicBezTo>
                  <a:pt x="4164" y="11702"/>
                  <a:pt x="4499" y="13465"/>
                  <a:pt x="4772" y="15228"/>
                </a:cubicBezTo>
                <a:cubicBezTo>
                  <a:pt x="5076" y="16961"/>
                  <a:pt x="5380" y="18724"/>
                  <a:pt x="5684" y="20487"/>
                </a:cubicBezTo>
                <a:cubicBezTo>
                  <a:pt x="6038" y="20259"/>
                  <a:pt x="6413" y="20031"/>
                  <a:pt x="6844" y="20031"/>
                </a:cubicBezTo>
                <a:cubicBezTo>
                  <a:pt x="6931" y="20031"/>
                  <a:pt x="7021" y="20041"/>
                  <a:pt x="7113" y="20061"/>
                </a:cubicBezTo>
                <a:cubicBezTo>
                  <a:pt x="7052" y="19180"/>
                  <a:pt x="7021" y="18268"/>
                  <a:pt x="6869" y="17417"/>
                </a:cubicBezTo>
                <a:cubicBezTo>
                  <a:pt x="6565" y="15471"/>
                  <a:pt x="6170" y="13556"/>
                  <a:pt x="5836" y="11611"/>
                </a:cubicBezTo>
                <a:cubicBezTo>
                  <a:pt x="5745" y="11034"/>
                  <a:pt x="5714" y="10426"/>
                  <a:pt x="5654" y="9818"/>
                </a:cubicBezTo>
                <a:lnTo>
                  <a:pt x="5654" y="9818"/>
                </a:lnTo>
                <a:cubicBezTo>
                  <a:pt x="5958" y="9970"/>
                  <a:pt x="6262" y="10183"/>
                  <a:pt x="6474" y="10456"/>
                </a:cubicBezTo>
                <a:cubicBezTo>
                  <a:pt x="7234" y="11338"/>
                  <a:pt x="7903" y="12280"/>
                  <a:pt x="8693" y="13161"/>
                </a:cubicBezTo>
                <a:cubicBezTo>
                  <a:pt x="10487" y="15046"/>
                  <a:pt x="12401" y="16809"/>
                  <a:pt x="14438" y="18420"/>
                </a:cubicBezTo>
                <a:cubicBezTo>
                  <a:pt x="14772" y="18693"/>
                  <a:pt x="15137" y="18906"/>
                  <a:pt x="15502" y="19149"/>
                </a:cubicBezTo>
                <a:cubicBezTo>
                  <a:pt x="15441" y="18572"/>
                  <a:pt x="15593" y="17964"/>
                  <a:pt x="15927" y="17477"/>
                </a:cubicBezTo>
                <a:cubicBezTo>
                  <a:pt x="12645" y="14833"/>
                  <a:pt x="9514" y="12037"/>
                  <a:pt x="7021" y="8359"/>
                </a:cubicBezTo>
                <a:cubicBezTo>
                  <a:pt x="7731" y="8359"/>
                  <a:pt x="8332" y="8345"/>
                  <a:pt x="8897" y="8345"/>
                </a:cubicBezTo>
                <a:cubicBezTo>
                  <a:pt x="9180" y="8345"/>
                  <a:pt x="9453" y="8349"/>
                  <a:pt x="9727" y="8359"/>
                </a:cubicBezTo>
                <a:cubicBezTo>
                  <a:pt x="11733" y="8480"/>
                  <a:pt x="13739" y="8602"/>
                  <a:pt x="15745" y="8724"/>
                </a:cubicBezTo>
                <a:cubicBezTo>
                  <a:pt x="15715" y="8176"/>
                  <a:pt x="15715" y="7629"/>
                  <a:pt x="15715" y="7082"/>
                </a:cubicBezTo>
                <a:cubicBezTo>
                  <a:pt x="14225" y="6991"/>
                  <a:pt x="12705" y="6930"/>
                  <a:pt x="11186" y="6869"/>
                </a:cubicBezTo>
                <a:cubicBezTo>
                  <a:pt x="10699" y="6839"/>
                  <a:pt x="10213" y="6717"/>
                  <a:pt x="9727" y="6717"/>
                </a:cubicBezTo>
                <a:cubicBezTo>
                  <a:pt x="9339" y="6696"/>
                  <a:pt x="8951" y="6686"/>
                  <a:pt x="8565" y="6686"/>
                </a:cubicBezTo>
                <a:cubicBezTo>
                  <a:pt x="7861" y="6686"/>
                  <a:pt x="7161" y="6719"/>
                  <a:pt x="6474" y="6778"/>
                </a:cubicBezTo>
                <a:cubicBezTo>
                  <a:pt x="6383" y="6801"/>
                  <a:pt x="6291" y="6812"/>
                  <a:pt x="6201" y="6812"/>
                </a:cubicBezTo>
                <a:cubicBezTo>
                  <a:pt x="5813" y="6812"/>
                  <a:pt x="5456" y="6607"/>
                  <a:pt x="5258" y="6261"/>
                </a:cubicBezTo>
                <a:cubicBezTo>
                  <a:pt x="3921" y="4255"/>
                  <a:pt x="2736" y="2158"/>
                  <a:pt x="1702" y="0"/>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7448823" y="6648654"/>
            <a:ext cx="627505" cy="208252"/>
          </a:xfrm>
          <a:custGeom>
            <a:avLst/>
            <a:gdLst/>
            <a:ahLst/>
            <a:cxnLst/>
            <a:rect l="l" t="t" r="r" b="b"/>
            <a:pathLst>
              <a:path w="17387" h="5756" extrusionOk="0">
                <a:moveTo>
                  <a:pt x="9075" y="0"/>
                </a:moveTo>
                <a:cubicBezTo>
                  <a:pt x="7782" y="0"/>
                  <a:pt x="6497" y="318"/>
                  <a:pt x="5350" y="953"/>
                </a:cubicBezTo>
                <a:cubicBezTo>
                  <a:pt x="3830" y="1774"/>
                  <a:pt x="2432" y="2837"/>
                  <a:pt x="1246" y="4084"/>
                </a:cubicBezTo>
                <a:cubicBezTo>
                  <a:pt x="790" y="4600"/>
                  <a:pt x="365" y="5178"/>
                  <a:pt x="0" y="5755"/>
                </a:cubicBezTo>
                <a:lnTo>
                  <a:pt x="17386" y="5755"/>
                </a:lnTo>
                <a:cubicBezTo>
                  <a:pt x="17386" y="5664"/>
                  <a:pt x="17356" y="5573"/>
                  <a:pt x="17326" y="5482"/>
                </a:cubicBezTo>
                <a:cubicBezTo>
                  <a:pt x="16201" y="2777"/>
                  <a:pt x="13800" y="801"/>
                  <a:pt x="10943" y="223"/>
                </a:cubicBezTo>
                <a:cubicBezTo>
                  <a:pt x="10328" y="75"/>
                  <a:pt x="9701" y="0"/>
                  <a:pt x="9075" y="0"/>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p2"/>
          <p:cNvSpPr/>
          <p:nvPr/>
        </p:nvSpPr>
        <p:spPr>
          <a:xfrm>
            <a:off x="76626" y="-89279"/>
            <a:ext cx="860072" cy="1122123"/>
          </a:xfrm>
          <a:custGeom>
            <a:avLst/>
            <a:gdLst/>
            <a:ahLst/>
            <a:cxnLst/>
            <a:rect l="l" t="t" r="r" b="b"/>
            <a:pathLst>
              <a:path w="23831" h="31015" extrusionOk="0">
                <a:moveTo>
                  <a:pt x="0" y="0"/>
                </a:moveTo>
                <a:cubicBezTo>
                  <a:pt x="213" y="456"/>
                  <a:pt x="456" y="881"/>
                  <a:pt x="700" y="1307"/>
                </a:cubicBezTo>
                <a:cubicBezTo>
                  <a:pt x="3587" y="5471"/>
                  <a:pt x="6505" y="9635"/>
                  <a:pt x="9423" y="13800"/>
                </a:cubicBezTo>
                <a:cubicBezTo>
                  <a:pt x="10730" y="15623"/>
                  <a:pt x="12007" y="17477"/>
                  <a:pt x="13375" y="19271"/>
                </a:cubicBezTo>
                <a:cubicBezTo>
                  <a:pt x="15350" y="21854"/>
                  <a:pt x="17387" y="24377"/>
                  <a:pt x="19423" y="26930"/>
                </a:cubicBezTo>
                <a:cubicBezTo>
                  <a:pt x="20305" y="28086"/>
                  <a:pt x="21186" y="29210"/>
                  <a:pt x="22128" y="30365"/>
                </a:cubicBezTo>
                <a:cubicBezTo>
                  <a:pt x="22280" y="30578"/>
                  <a:pt x="22493" y="30760"/>
                  <a:pt x="22736" y="30912"/>
                </a:cubicBezTo>
                <a:cubicBezTo>
                  <a:pt x="22850" y="30981"/>
                  <a:pt x="22977" y="31015"/>
                  <a:pt x="23102" y="31015"/>
                </a:cubicBezTo>
                <a:cubicBezTo>
                  <a:pt x="23311" y="31015"/>
                  <a:pt x="23515" y="30920"/>
                  <a:pt x="23648" y="30730"/>
                </a:cubicBezTo>
                <a:cubicBezTo>
                  <a:pt x="23831" y="30426"/>
                  <a:pt x="23709" y="30152"/>
                  <a:pt x="23466" y="29909"/>
                </a:cubicBezTo>
                <a:cubicBezTo>
                  <a:pt x="23101" y="29575"/>
                  <a:pt x="22767" y="29180"/>
                  <a:pt x="22463" y="28815"/>
                </a:cubicBezTo>
                <a:cubicBezTo>
                  <a:pt x="21034" y="26930"/>
                  <a:pt x="19636" y="24985"/>
                  <a:pt x="18116" y="23131"/>
                </a:cubicBezTo>
                <a:cubicBezTo>
                  <a:pt x="14803" y="19058"/>
                  <a:pt x="11733" y="14772"/>
                  <a:pt x="8724" y="10456"/>
                </a:cubicBezTo>
                <a:cubicBezTo>
                  <a:pt x="7356" y="8511"/>
                  <a:pt x="5958" y="6596"/>
                  <a:pt x="4621" y="4620"/>
                </a:cubicBezTo>
                <a:cubicBezTo>
                  <a:pt x="3557" y="3100"/>
                  <a:pt x="2554" y="1550"/>
                  <a:pt x="1520"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p2"/>
          <p:cNvSpPr/>
          <p:nvPr/>
        </p:nvSpPr>
        <p:spPr>
          <a:xfrm>
            <a:off x="-25511" y="6119380"/>
            <a:ext cx="268765" cy="737529"/>
          </a:xfrm>
          <a:custGeom>
            <a:avLst/>
            <a:gdLst/>
            <a:ahLst/>
            <a:cxnLst/>
            <a:rect l="l" t="t" r="r" b="b"/>
            <a:pathLst>
              <a:path w="7447" h="20385" extrusionOk="0">
                <a:moveTo>
                  <a:pt x="6700" y="0"/>
                </a:moveTo>
                <a:cubicBezTo>
                  <a:pt x="6386" y="0"/>
                  <a:pt x="6218" y="223"/>
                  <a:pt x="6140" y="536"/>
                </a:cubicBezTo>
                <a:cubicBezTo>
                  <a:pt x="6110" y="688"/>
                  <a:pt x="6049" y="840"/>
                  <a:pt x="5988" y="962"/>
                </a:cubicBezTo>
                <a:cubicBezTo>
                  <a:pt x="4985" y="4062"/>
                  <a:pt x="3982" y="7132"/>
                  <a:pt x="2948" y="10232"/>
                </a:cubicBezTo>
                <a:cubicBezTo>
                  <a:pt x="2158" y="12573"/>
                  <a:pt x="1307" y="14883"/>
                  <a:pt x="486" y="17193"/>
                </a:cubicBezTo>
                <a:cubicBezTo>
                  <a:pt x="395" y="17436"/>
                  <a:pt x="395" y="17801"/>
                  <a:pt x="0" y="17801"/>
                </a:cubicBezTo>
                <a:lnTo>
                  <a:pt x="0" y="20384"/>
                </a:lnTo>
                <a:lnTo>
                  <a:pt x="942" y="20384"/>
                </a:lnTo>
                <a:cubicBezTo>
                  <a:pt x="1033" y="20020"/>
                  <a:pt x="1094" y="19655"/>
                  <a:pt x="1216" y="19321"/>
                </a:cubicBezTo>
                <a:cubicBezTo>
                  <a:pt x="2948" y="14244"/>
                  <a:pt x="4711" y="9138"/>
                  <a:pt x="6444" y="4062"/>
                </a:cubicBezTo>
                <a:cubicBezTo>
                  <a:pt x="6778" y="2998"/>
                  <a:pt x="7052" y="1934"/>
                  <a:pt x="7325" y="840"/>
                </a:cubicBezTo>
                <a:cubicBezTo>
                  <a:pt x="7447" y="384"/>
                  <a:pt x="7295" y="80"/>
                  <a:pt x="6869" y="19"/>
                </a:cubicBezTo>
                <a:cubicBezTo>
                  <a:pt x="6809" y="6"/>
                  <a:pt x="6752" y="0"/>
                  <a:pt x="6700"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6;p2"/>
          <p:cNvSpPr/>
          <p:nvPr/>
        </p:nvSpPr>
        <p:spPr>
          <a:xfrm>
            <a:off x="427531" y="6460771"/>
            <a:ext cx="688931" cy="396135"/>
          </a:xfrm>
          <a:custGeom>
            <a:avLst/>
            <a:gdLst/>
            <a:ahLst/>
            <a:cxnLst/>
            <a:rect l="l" t="t" r="r" b="b"/>
            <a:pathLst>
              <a:path w="19089" h="10949" extrusionOk="0">
                <a:moveTo>
                  <a:pt x="18399" y="1"/>
                </a:moveTo>
                <a:cubicBezTo>
                  <a:pt x="18357" y="1"/>
                  <a:pt x="18313" y="2"/>
                  <a:pt x="18268" y="6"/>
                </a:cubicBezTo>
                <a:cubicBezTo>
                  <a:pt x="18055" y="36"/>
                  <a:pt x="17843" y="67"/>
                  <a:pt x="17660" y="158"/>
                </a:cubicBezTo>
                <a:cubicBezTo>
                  <a:pt x="16293" y="735"/>
                  <a:pt x="14986" y="1374"/>
                  <a:pt x="13709" y="2103"/>
                </a:cubicBezTo>
                <a:cubicBezTo>
                  <a:pt x="9362" y="4808"/>
                  <a:pt x="5016" y="7605"/>
                  <a:pt x="700" y="10371"/>
                </a:cubicBezTo>
                <a:cubicBezTo>
                  <a:pt x="456" y="10553"/>
                  <a:pt x="213" y="10736"/>
                  <a:pt x="0" y="10948"/>
                </a:cubicBezTo>
                <a:lnTo>
                  <a:pt x="2402" y="10948"/>
                </a:lnTo>
                <a:cubicBezTo>
                  <a:pt x="2554" y="10796"/>
                  <a:pt x="2706" y="10644"/>
                  <a:pt x="2858" y="10523"/>
                </a:cubicBezTo>
                <a:cubicBezTo>
                  <a:pt x="5867" y="8577"/>
                  <a:pt x="8846" y="6602"/>
                  <a:pt x="11855" y="4717"/>
                </a:cubicBezTo>
                <a:cubicBezTo>
                  <a:pt x="13253" y="3805"/>
                  <a:pt x="14742" y="3015"/>
                  <a:pt x="16232" y="2225"/>
                </a:cubicBezTo>
                <a:cubicBezTo>
                  <a:pt x="16961" y="1860"/>
                  <a:pt x="17752" y="1526"/>
                  <a:pt x="18511" y="1252"/>
                </a:cubicBezTo>
                <a:cubicBezTo>
                  <a:pt x="18876" y="1100"/>
                  <a:pt x="19089" y="918"/>
                  <a:pt x="19028" y="492"/>
                </a:cubicBezTo>
                <a:cubicBezTo>
                  <a:pt x="18974" y="115"/>
                  <a:pt x="18729" y="1"/>
                  <a:pt x="18399"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2"/>
          <p:cNvSpPr/>
          <p:nvPr/>
        </p:nvSpPr>
        <p:spPr>
          <a:xfrm>
            <a:off x="2079601" y="-16285"/>
            <a:ext cx="71351" cy="59335"/>
          </a:xfrm>
          <a:custGeom>
            <a:avLst/>
            <a:gdLst/>
            <a:ahLst/>
            <a:cxnLst/>
            <a:rect l="l" t="t" r="r" b="b"/>
            <a:pathLst>
              <a:path w="1977" h="1640" extrusionOk="0">
                <a:moveTo>
                  <a:pt x="183" y="0"/>
                </a:moveTo>
                <a:cubicBezTo>
                  <a:pt x="122" y="213"/>
                  <a:pt x="92" y="426"/>
                  <a:pt x="61" y="608"/>
                </a:cubicBezTo>
                <a:cubicBezTo>
                  <a:pt x="0" y="1033"/>
                  <a:pt x="244" y="1429"/>
                  <a:pt x="669" y="1581"/>
                </a:cubicBezTo>
                <a:cubicBezTo>
                  <a:pt x="758" y="1622"/>
                  <a:pt x="843" y="1640"/>
                  <a:pt x="923" y="1640"/>
                </a:cubicBezTo>
                <a:cubicBezTo>
                  <a:pt x="1200" y="1640"/>
                  <a:pt x="1430" y="1428"/>
                  <a:pt x="1642" y="1216"/>
                </a:cubicBezTo>
                <a:cubicBezTo>
                  <a:pt x="1976" y="851"/>
                  <a:pt x="1824" y="426"/>
                  <a:pt x="1703" y="0"/>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2"/>
          <p:cNvSpPr/>
          <p:nvPr/>
        </p:nvSpPr>
        <p:spPr>
          <a:xfrm>
            <a:off x="606337" y="3415239"/>
            <a:ext cx="331310" cy="370447"/>
          </a:xfrm>
          <a:custGeom>
            <a:avLst/>
            <a:gdLst/>
            <a:ahLst/>
            <a:cxnLst/>
            <a:rect l="l" t="t" r="r" b="b"/>
            <a:pathLst>
              <a:path w="9180" h="10239" extrusionOk="0">
                <a:moveTo>
                  <a:pt x="5280" y="0"/>
                </a:moveTo>
                <a:cubicBezTo>
                  <a:pt x="4899" y="0"/>
                  <a:pt x="4560" y="228"/>
                  <a:pt x="4377" y="567"/>
                </a:cubicBezTo>
                <a:cubicBezTo>
                  <a:pt x="4074" y="1114"/>
                  <a:pt x="3739" y="1691"/>
                  <a:pt x="3435" y="2269"/>
                </a:cubicBezTo>
                <a:cubicBezTo>
                  <a:pt x="3160" y="2735"/>
                  <a:pt x="3076" y="2891"/>
                  <a:pt x="2793" y="2891"/>
                </a:cubicBezTo>
                <a:cubicBezTo>
                  <a:pt x="2670" y="2891"/>
                  <a:pt x="2510" y="2862"/>
                  <a:pt x="2280" y="2816"/>
                </a:cubicBezTo>
                <a:cubicBezTo>
                  <a:pt x="1915" y="2755"/>
                  <a:pt x="1581" y="2725"/>
                  <a:pt x="1186" y="2634"/>
                </a:cubicBezTo>
                <a:cubicBezTo>
                  <a:pt x="1139" y="2626"/>
                  <a:pt x="1092" y="2622"/>
                  <a:pt x="1045" y="2622"/>
                </a:cubicBezTo>
                <a:cubicBezTo>
                  <a:pt x="723" y="2622"/>
                  <a:pt x="403" y="2798"/>
                  <a:pt x="244" y="3090"/>
                </a:cubicBezTo>
                <a:cubicBezTo>
                  <a:pt x="0" y="3363"/>
                  <a:pt x="0" y="3758"/>
                  <a:pt x="213" y="4032"/>
                </a:cubicBezTo>
                <a:cubicBezTo>
                  <a:pt x="396" y="4275"/>
                  <a:pt x="578" y="4518"/>
                  <a:pt x="821" y="4731"/>
                </a:cubicBezTo>
                <a:cubicBezTo>
                  <a:pt x="1703" y="5643"/>
                  <a:pt x="1703" y="5643"/>
                  <a:pt x="1125" y="6798"/>
                </a:cubicBezTo>
                <a:cubicBezTo>
                  <a:pt x="973" y="7041"/>
                  <a:pt x="852" y="7284"/>
                  <a:pt x="760" y="7558"/>
                </a:cubicBezTo>
                <a:cubicBezTo>
                  <a:pt x="669" y="7770"/>
                  <a:pt x="608" y="8014"/>
                  <a:pt x="608" y="8257"/>
                </a:cubicBezTo>
                <a:cubicBezTo>
                  <a:pt x="608" y="8765"/>
                  <a:pt x="839" y="9042"/>
                  <a:pt x="1240" y="9042"/>
                </a:cubicBezTo>
                <a:cubicBezTo>
                  <a:pt x="1343" y="9042"/>
                  <a:pt x="1457" y="9023"/>
                  <a:pt x="1581" y="8986"/>
                </a:cubicBezTo>
                <a:cubicBezTo>
                  <a:pt x="1946" y="8895"/>
                  <a:pt x="2341" y="8743"/>
                  <a:pt x="2675" y="8530"/>
                </a:cubicBezTo>
                <a:cubicBezTo>
                  <a:pt x="3010" y="8378"/>
                  <a:pt x="3314" y="8166"/>
                  <a:pt x="3709" y="7953"/>
                </a:cubicBezTo>
                <a:cubicBezTo>
                  <a:pt x="4074" y="8591"/>
                  <a:pt x="4469" y="9169"/>
                  <a:pt x="4773" y="9655"/>
                </a:cubicBezTo>
                <a:cubicBezTo>
                  <a:pt x="4967" y="10000"/>
                  <a:pt x="5284" y="10239"/>
                  <a:pt x="5571" y="10239"/>
                </a:cubicBezTo>
                <a:cubicBezTo>
                  <a:pt x="5688" y="10239"/>
                  <a:pt x="5800" y="10199"/>
                  <a:pt x="5897" y="10111"/>
                </a:cubicBezTo>
                <a:cubicBezTo>
                  <a:pt x="6171" y="9898"/>
                  <a:pt x="6353" y="9564"/>
                  <a:pt x="6384" y="9199"/>
                </a:cubicBezTo>
                <a:cubicBezTo>
                  <a:pt x="6444" y="8561"/>
                  <a:pt x="6475" y="7892"/>
                  <a:pt x="6414" y="7254"/>
                </a:cubicBezTo>
                <a:cubicBezTo>
                  <a:pt x="6353" y="6767"/>
                  <a:pt x="6627" y="6281"/>
                  <a:pt x="7083" y="6038"/>
                </a:cubicBezTo>
                <a:cubicBezTo>
                  <a:pt x="7630" y="5764"/>
                  <a:pt x="8147" y="5430"/>
                  <a:pt x="8663" y="5065"/>
                </a:cubicBezTo>
                <a:cubicBezTo>
                  <a:pt x="9028" y="4822"/>
                  <a:pt x="9180" y="4336"/>
                  <a:pt x="8998" y="3910"/>
                </a:cubicBezTo>
                <a:cubicBezTo>
                  <a:pt x="8883" y="3566"/>
                  <a:pt x="8552" y="3330"/>
                  <a:pt x="8183" y="3330"/>
                </a:cubicBezTo>
                <a:cubicBezTo>
                  <a:pt x="8161" y="3330"/>
                  <a:pt x="8138" y="3331"/>
                  <a:pt x="8116" y="3333"/>
                </a:cubicBezTo>
                <a:lnTo>
                  <a:pt x="7204" y="3333"/>
                </a:lnTo>
                <a:cubicBezTo>
                  <a:pt x="6566" y="3333"/>
                  <a:pt x="6505" y="3211"/>
                  <a:pt x="6444" y="2573"/>
                </a:cubicBezTo>
                <a:cubicBezTo>
                  <a:pt x="6384" y="1965"/>
                  <a:pt x="6323" y="1387"/>
                  <a:pt x="6232" y="810"/>
                </a:cubicBezTo>
                <a:cubicBezTo>
                  <a:pt x="6140" y="415"/>
                  <a:pt x="5988" y="50"/>
                  <a:pt x="5472" y="20"/>
                </a:cubicBezTo>
                <a:cubicBezTo>
                  <a:pt x="5407" y="7"/>
                  <a:pt x="5343" y="0"/>
                  <a:pt x="5280" y="0"/>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2"/>
          <p:cNvSpPr/>
          <p:nvPr/>
        </p:nvSpPr>
        <p:spPr>
          <a:xfrm>
            <a:off x="4285658" y="197719"/>
            <a:ext cx="292802" cy="420231"/>
          </a:xfrm>
          <a:custGeom>
            <a:avLst/>
            <a:gdLst/>
            <a:ahLst/>
            <a:cxnLst/>
            <a:rect l="l" t="t" r="r" b="b"/>
            <a:pathLst>
              <a:path w="8113" h="11615" extrusionOk="0">
                <a:moveTo>
                  <a:pt x="3126" y="1"/>
                </a:moveTo>
                <a:cubicBezTo>
                  <a:pt x="3046" y="1"/>
                  <a:pt x="2965" y="14"/>
                  <a:pt x="2888" y="43"/>
                </a:cubicBezTo>
                <a:cubicBezTo>
                  <a:pt x="2584" y="103"/>
                  <a:pt x="2401" y="407"/>
                  <a:pt x="2462" y="711"/>
                </a:cubicBezTo>
                <a:cubicBezTo>
                  <a:pt x="2493" y="1198"/>
                  <a:pt x="2493" y="1684"/>
                  <a:pt x="2523" y="2170"/>
                </a:cubicBezTo>
                <a:cubicBezTo>
                  <a:pt x="2553" y="2687"/>
                  <a:pt x="2614" y="3173"/>
                  <a:pt x="2645" y="3660"/>
                </a:cubicBezTo>
                <a:cubicBezTo>
                  <a:pt x="2736" y="4055"/>
                  <a:pt x="2493" y="4480"/>
                  <a:pt x="2097" y="4602"/>
                </a:cubicBezTo>
                <a:cubicBezTo>
                  <a:pt x="1550" y="4815"/>
                  <a:pt x="1064" y="5088"/>
                  <a:pt x="578" y="5331"/>
                </a:cubicBezTo>
                <a:cubicBezTo>
                  <a:pt x="243" y="5423"/>
                  <a:pt x="0" y="5757"/>
                  <a:pt x="31" y="6091"/>
                </a:cubicBezTo>
                <a:cubicBezTo>
                  <a:pt x="31" y="6486"/>
                  <a:pt x="304" y="6821"/>
                  <a:pt x="699" y="6882"/>
                </a:cubicBezTo>
                <a:cubicBezTo>
                  <a:pt x="1094" y="7003"/>
                  <a:pt x="1520" y="7125"/>
                  <a:pt x="1945" y="7216"/>
                </a:cubicBezTo>
                <a:cubicBezTo>
                  <a:pt x="3009" y="7489"/>
                  <a:pt x="2979" y="7520"/>
                  <a:pt x="3040" y="8614"/>
                </a:cubicBezTo>
                <a:cubicBezTo>
                  <a:pt x="3040" y="9404"/>
                  <a:pt x="3131" y="10225"/>
                  <a:pt x="3252" y="11015"/>
                </a:cubicBezTo>
                <a:cubicBezTo>
                  <a:pt x="3313" y="11259"/>
                  <a:pt x="3465" y="11471"/>
                  <a:pt x="3708" y="11593"/>
                </a:cubicBezTo>
                <a:cubicBezTo>
                  <a:pt x="3733" y="11608"/>
                  <a:pt x="3764" y="11615"/>
                  <a:pt x="3797" y="11615"/>
                </a:cubicBezTo>
                <a:cubicBezTo>
                  <a:pt x="3965" y="11615"/>
                  <a:pt x="4215" y="11441"/>
                  <a:pt x="4316" y="11289"/>
                </a:cubicBezTo>
                <a:cubicBezTo>
                  <a:pt x="4651" y="10833"/>
                  <a:pt x="4955" y="10316"/>
                  <a:pt x="5228" y="9800"/>
                </a:cubicBezTo>
                <a:cubicBezTo>
                  <a:pt x="5411" y="9496"/>
                  <a:pt x="5563" y="9161"/>
                  <a:pt x="5684" y="8827"/>
                </a:cubicBezTo>
                <a:cubicBezTo>
                  <a:pt x="6110" y="9100"/>
                  <a:pt x="6383" y="9283"/>
                  <a:pt x="6657" y="9465"/>
                </a:cubicBezTo>
                <a:cubicBezTo>
                  <a:pt x="6809" y="9587"/>
                  <a:pt x="6900" y="9769"/>
                  <a:pt x="7082" y="9830"/>
                </a:cubicBezTo>
                <a:cubicBezTo>
                  <a:pt x="7220" y="9889"/>
                  <a:pt x="7382" y="9922"/>
                  <a:pt x="7554" y="9922"/>
                </a:cubicBezTo>
                <a:cubicBezTo>
                  <a:pt x="7648" y="9922"/>
                  <a:pt x="7745" y="9912"/>
                  <a:pt x="7842" y="9891"/>
                </a:cubicBezTo>
                <a:cubicBezTo>
                  <a:pt x="7994" y="9800"/>
                  <a:pt x="8055" y="9465"/>
                  <a:pt x="8055" y="9252"/>
                </a:cubicBezTo>
                <a:cubicBezTo>
                  <a:pt x="7994" y="9009"/>
                  <a:pt x="7933" y="8766"/>
                  <a:pt x="7812" y="8553"/>
                </a:cubicBezTo>
                <a:cubicBezTo>
                  <a:pt x="7477" y="7824"/>
                  <a:pt x="6900" y="7125"/>
                  <a:pt x="6900" y="6365"/>
                </a:cubicBezTo>
                <a:cubicBezTo>
                  <a:pt x="6900" y="5605"/>
                  <a:pt x="7477" y="4845"/>
                  <a:pt x="7812" y="4085"/>
                </a:cubicBezTo>
                <a:cubicBezTo>
                  <a:pt x="7933" y="3812"/>
                  <a:pt x="8025" y="3508"/>
                  <a:pt x="8055" y="3204"/>
                </a:cubicBezTo>
                <a:cubicBezTo>
                  <a:pt x="8112" y="2687"/>
                  <a:pt x="7926" y="2441"/>
                  <a:pt x="7469" y="2441"/>
                </a:cubicBezTo>
                <a:cubicBezTo>
                  <a:pt x="7443" y="2441"/>
                  <a:pt x="7415" y="2442"/>
                  <a:pt x="7386" y="2444"/>
                </a:cubicBezTo>
                <a:cubicBezTo>
                  <a:pt x="6870" y="2474"/>
                  <a:pt x="6414" y="2596"/>
                  <a:pt x="5927" y="2778"/>
                </a:cubicBezTo>
                <a:cubicBezTo>
                  <a:pt x="5631" y="2881"/>
                  <a:pt x="5446" y="2945"/>
                  <a:pt x="5309" y="2945"/>
                </a:cubicBezTo>
                <a:cubicBezTo>
                  <a:pt x="5081" y="2945"/>
                  <a:pt x="4989" y="2767"/>
                  <a:pt x="4742" y="2292"/>
                </a:cubicBezTo>
                <a:cubicBezTo>
                  <a:pt x="4407" y="1653"/>
                  <a:pt x="4104" y="1015"/>
                  <a:pt x="3769" y="407"/>
                </a:cubicBezTo>
                <a:cubicBezTo>
                  <a:pt x="3652" y="150"/>
                  <a:pt x="3392" y="1"/>
                  <a:pt x="3126" y="1"/>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0;p2"/>
          <p:cNvSpPr/>
          <p:nvPr/>
        </p:nvSpPr>
        <p:spPr>
          <a:xfrm>
            <a:off x="11843349" y="1745362"/>
            <a:ext cx="281939" cy="356084"/>
          </a:xfrm>
          <a:custGeom>
            <a:avLst/>
            <a:gdLst/>
            <a:ahLst/>
            <a:cxnLst/>
            <a:rect l="l" t="t" r="r" b="b"/>
            <a:pathLst>
              <a:path w="7812" h="9842" extrusionOk="0">
                <a:moveTo>
                  <a:pt x="3305" y="1"/>
                </a:moveTo>
                <a:cubicBezTo>
                  <a:pt x="3257" y="1"/>
                  <a:pt x="3210" y="4"/>
                  <a:pt x="3161" y="11"/>
                </a:cubicBezTo>
                <a:cubicBezTo>
                  <a:pt x="2736" y="42"/>
                  <a:pt x="2554" y="406"/>
                  <a:pt x="2402" y="741"/>
                </a:cubicBezTo>
                <a:cubicBezTo>
                  <a:pt x="2371" y="893"/>
                  <a:pt x="2341" y="1045"/>
                  <a:pt x="2310" y="1197"/>
                </a:cubicBezTo>
                <a:cubicBezTo>
                  <a:pt x="2250" y="2048"/>
                  <a:pt x="2158" y="2929"/>
                  <a:pt x="2158" y="3780"/>
                </a:cubicBezTo>
                <a:cubicBezTo>
                  <a:pt x="2189" y="4145"/>
                  <a:pt x="1915" y="4510"/>
                  <a:pt x="1550" y="4601"/>
                </a:cubicBezTo>
                <a:cubicBezTo>
                  <a:pt x="1277" y="4662"/>
                  <a:pt x="1034" y="4783"/>
                  <a:pt x="791" y="4935"/>
                </a:cubicBezTo>
                <a:cubicBezTo>
                  <a:pt x="0" y="5513"/>
                  <a:pt x="61" y="6242"/>
                  <a:pt x="882" y="6698"/>
                </a:cubicBezTo>
                <a:cubicBezTo>
                  <a:pt x="1216" y="6881"/>
                  <a:pt x="1581" y="7033"/>
                  <a:pt x="1946" y="7215"/>
                </a:cubicBezTo>
                <a:lnTo>
                  <a:pt x="1946" y="8978"/>
                </a:lnTo>
                <a:cubicBezTo>
                  <a:pt x="1915" y="9312"/>
                  <a:pt x="2128" y="9647"/>
                  <a:pt x="2462" y="9768"/>
                </a:cubicBezTo>
                <a:cubicBezTo>
                  <a:pt x="2571" y="9818"/>
                  <a:pt x="2687" y="9841"/>
                  <a:pt x="2800" y="9841"/>
                </a:cubicBezTo>
                <a:cubicBezTo>
                  <a:pt x="3035" y="9841"/>
                  <a:pt x="3261" y="9740"/>
                  <a:pt x="3405" y="9555"/>
                </a:cubicBezTo>
                <a:cubicBezTo>
                  <a:pt x="3739" y="9191"/>
                  <a:pt x="4043" y="8796"/>
                  <a:pt x="4468" y="8248"/>
                </a:cubicBezTo>
                <a:cubicBezTo>
                  <a:pt x="4985" y="8552"/>
                  <a:pt x="5411" y="8826"/>
                  <a:pt x="5988" y="9130"/>
                </a:cubicBezTo>
                <a:cubicBezTo>
                  <a:pt x="6315" y="9330"/>
                  <a:pt x="6654" y="9443"/>
                  <a:pt x="6924" y="9443"/>
                </a:cubicBezTo>
                <a:cubicBezTo>
                  <a:pt x="7107" y="9443"/>
                  <a:pt x="7258" y="9392"/>
                  <a:pt x="7356" y="9282"/>
                </a:cubicBezTo>
                <a:cubicBezTo>
                  <a:pt x="7690" y="8887"/>
                  <a:pt x="7569" y="8431"/>
                  <a:pt x="7447" y="7975"/>
                </a:cubicBezTo>
                <a:cubicBezTo>
                  <a:pt x="7417" y="7884"/>
                  <a:pt x="7356" y="7792"/>
                  <a:pt x="7326" y="7701"/>
                </a:cubicBezTo>
                <a:cubicBezTo>
                  <a:pt x="7082" y="7154"/>
                  <a:pt x="6839" y="6577"/>
                  <a:pt x="6566" y="6030"/>
                </a:cubicBezTo>
                <a:cubicBezTo>
                  <a:pt x="6383" y="5695"/>
                  <a:pt x="6414" y="5270"/>
                  <a:pt x="6687" y="4996"/>
                </a:cubicBezTo>
                <a:cubicBezTo>
                  <a:pt x="6991" y="4631"/>
                  <a:pt x="7234" y="4206"/>
                  <a:pt x="7538" y="3780"/>
                </a:cubicBezTo>
                <a:cubicBezTo>
                  <a:pt x="7812" y="3446"/>
                  <a:pt x="7751" y="2960"/>
                  <a:pt x="7417" y="2716"/>
                </a:cubicBezTo>
                <a:cubicBezTo>
                  <a:pt x="7227" y="2489"/>
                  <a:pt x="6967" y="2368"/>
                  <a:pt x="6702" y="2368"/>
                </a:cubicBezTo>
                <a:cubicBezTo>
                  <a:pt x="6542" y="2368"/>
                  <a:pt x="6380" y="2412"/>
                  <a:pt x="6231" y="2504"/>
                </a:cubicBezTo>
                <a:cubicBezTo>
                  <a:pt x="5944" y="2672"/>
                  <a:pt x="5718" y="2750"/>
                  <a:pt x="5536" y="2750"/>
                </a:cubicBezTo>
                <a:cubicBezTo>
                  <a:pt x="5161" y="2750"/>
                  <a:pt x="4977" y="2418"/>
                  <a:pt x="4833" y="1865"/>
                </a:cubicBezTo>
                <a:cubicBezTo>
                  <a:pt x="4651" y="1409"/>
                  <a:pt x="4438" y="953"/>
                  <a:pt x="4164" y="558"/>
                </a:cubicBezTo>
                <a:cubicBezTo>
                  <a:pt x="4003" y="208"/>
                  <a:pt x="3674" y="1"/>
                  <a:pt x="3305" y="1"/>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2"/>
          <p:cNvSpPr/>
          <p:nvPr/>
        </p:nvSpPr>
        <p:spPr>
          <a:xfrm>
            <a:off x="9632903" y="5916988"/>
            <a:ext cx="315972" cy="348413"/>
          </a:xfrm>
          <a:custGeom>
            <a:avLst/>
            <a:gdLst/>
            <a:ahLst/>
            <a:cxnLst/>
            <a:rect l="l" t="t" r="r" b="b"/>
            <a:pathLst>
              <a:path w="8755" h="9630" extrusionOk="0">
                <a:moveTo>
                  <a:pt x="4856" y="1"/>
                </a:moveTo>
                <a:cubicBezTo>
                  <a:pt x="4540" y="1"/>
                  <a:pt x="4274" y="113"/>
                  <a:pt x="4104" y="476"/>
                </a:cubicBezTo>
                <a:cubicBezTo>
                  <a:pt x="3831" y="1176"/>
                  <a:pt x="3527" y="1844"/>
                  <a:pt x="3223" y="2513"/>
                </a:cubicBezTo>
                <a:cubicBezTo>
                  <a:pt x="3010" y="2999"/>
                  <a:pt x="2949" y="3668"/>
                  <a:pt x="2615" y="3911"/>
                </a:cubicBezTo>
                <a:cubicBezTo>
                  <a:pt x="2396" y="4075"/>
                  <a:pt x="2079" y="4108"/>
                  <a:pt x="1748" y="4108"/>
                </a:cubicBezTo>
                <a:cubicBezTo>
                  <a:pt x="1528" y="4108"/>
                  <a:pt x="1302" y="4094"/>
                  <a:pt x="1095" y="4094"/>
                </a:cubicBezTo>
                <a:cubicBezTo>
                  <a:pt x="639" y="4094"/>
                  <a:pt x="244" y="4185"/>
                  <a:pt x="123" y="4610"/>
                </a:cubicBezTo>
                <a:cubicBezTo>
                  <a:pt x="1" y="5066"/>
                  <a:pt x="396" y="5279"/>
                  <a:pt x="670" y="5492"/>
                </a:cubicBezTo>
                <a:cubicBezTo>
                  <a:pt x="1065" y="5765"/>
                  <a:pt x="1490" y="6039"/>
                  <a:pt x="1916" y="6312"/>
                </a:cubicBezTo>
                <a:cubicBezTo>
                  <a:pt x="1703" y="7012"/>
                  <a:pt x="1551" y="7650"/>
                  <a:pt x="1338" y="8288"/>
                </a:cubicBezTo>
                <a:cubicBezTo>
                  <a:pt x="1186" y="8714"/>
                  <a:pt x="1217" y="9109"/>
                  <a:pt x="1612" y="9352"/>
                </a:cubicBezTo>
                <a:cubicBezTo>
                  <a:pt x="1751" y="9428"/>
                  <a:pt x="1906" y="9467"/>
                  <a:pt x="2059" y="9467"/>
                </a:cubicBezTo>
                <a:cubicBezTo>
                  <a:pt x="2274" y="9467"/>
                  <a:pt x="2486" y="9390"/>
                  <a:pt x="2645" y="9230"/>
                </a:cubicBezTo>
                <a:cubicBezTo>
                  <a:pt x="3132" y="8866"/>
                  <a:pt x="3648" y="8531"/>
                  <a:pt x="4256" y="8106"/>
                </a:cubicBezTo>
                <a:cubicBezTo>
                  <a:pt x="4591" y="8501"/>
                  <a:pt x="4895" y="8866"/>
                  <a:pt x="5199" y="9261"/>
                </a:cubicBezTo>
                <a:cubicBezTo>
                  <a:pt x="5415" y="9508"/>
                  <a:pt x="5662" y="9629"/>
                  <a:pt x="5890" y="9629"/>
                </a:cubicBezTo>
                <a:cubicBezTo>
                  <a:pt x="6109" y="9629"/>
                  <a:pt x="6310" y="9515"/>
                  <a:pt x="6445" y="9291"/>
                </a:cubicBezTo>
                <a:cubicBezTo>
                  <a:pt x="6536" y="9109"/>
                  <a:pt x="6597" y="8896"/>
                  <a:pt x="6597" y="8683"/>
                </a:cubicBezTo>
                <a:cubicBezTo>
                  <a:pt x="6566" y="8136"/>
                  <a:pt x="6475" y="7619"/>
                  <a:pt x="6414" y="7103"/>
                </a:cubicBezTo>
                <a:cubicBezTo>
                  <a:pt x="6354" y="6525"/>
                  <a:pt x="6445" y="6039"/>
                  <a:pt x="7053" y="5735"/>
                </a:cubicBezTo>
                <a:cubicBezTo>
                  <a:pt x="7509" y="5492"/>
                  <a:pt x="7934" y="5249"/>
                  <a:pt x="8329" y="4975"/>
                </a:cubicBezTo>
                <a:cubicBezTo>
                  <a:pt x="8755" y="4701"/>
                  <a:pt x="8694" y="4246"/>
                  <a:pt x="8603" y="3881"/>
                </a:cubicBezTo>
                <a:cubicBezTo>
                  <a:pt x="8504" y="3608"/>
                  <a:pt x="8262" y="3537"/>
                  <a:pt x="7995" y="3537"/>
                </a:cubicBezTo>
                <a:cubicBezTo>
                  <a:pt x="7935" y="3537"/>
                  <a:pt x="7874" y="3541"/>
                  <a:pt x="7813" y="3546"/>
                </a:cubicBezTo>
                <a:cubicBezTo>
                  <a:pt x="7569" y="3546"/>
                  <a:pt x="7387" y="3607"/>
                  <a:pt x="7083" y="3638"/>
                </a:cubicBezTo>
                <a:cubicBezTo>
                  <a:pt x="6779" y="3668"/>
                  <a:pt x="6475" y="3698"/>
                  <a:pt x="6080" y="3698"/>
                </a:cubicBezTo>
                <a:cubicBezTo>
                  <a:pt x="5989" y="3121"/>
                  <a:pt x="5898" y="2695"/>
                  <a:pt x="5837" y="2209"/>
                </a:cubicBezTo>
                <a:cubicBezTo>
                  <a:pt x="5776" y="1723"/>
                  <a:pt x="5715" y="1236"/>
                  <a:pt x="5685" y="750"/>
                </a:cubicBezTo>
                <a:cubicBezTo>
                  <a:pt x="5624" y="355"/>
                  <a:pt x="5533" y="51"/>
                  <a:pt x="5107" y="21"/>
                </a:cubicBezTo>
                <a:cubicBezTo>
                  <a:pt x="5021" y="8"/>
                  <a:pt x="4937" y="1"/>
                  <a:pt x="4856" y="1"/>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2"/>
          <p:cNvSpPr/>
          <p:nvPr/>
        </p:nvSpPr>
        <p:spPr>
          <a:xfrm>
            <a:off x="10795752" y="205497"/>
            <a:ext cx="187635" cy="154344"/>
          </a:xfrm>
          <a:custGeom>
            <a:avLst/>
            <a:gdLst/>
            <a:ahLst/>
            <a:cxnLst/>
            <a:rect l="l" t="t" r="r" b="b"/>
            <a:pathLst>
              <a:path w="5199" h="4266" extrusionOk="0">
                <a:moveTo>
                  <a:pt x="2501" y="0"/>
                </a:moveTo>
                <a:cubicBezTo>
                  <a:pt x="2293" y="0"/>
                  <a:pt x="2087" y="15"/>
                  <a:pt x="1885" y="40"/>
                </a:cubicBezTo>
                <a:cubicBezTo>
                  <a:pt x="852" y="223"/>
                  <a:pt x="62" y="1074"/>
                  <a:pt x="1" y="2138"/>
                </a:cubicBezTo>
                <a:cubicBezTo>
                  <a:pt x="92" y="3171"/>
                  <a:pt x="821" y="3992"/>
                  <a:pt x="1825" y="4204"/>
                </a:cubicBezTo>
                <a:cubicBezTo>
                  <a:pt x="2007" y="4235"/>
                  <a:pt x="2189" y="4265"/>
                  <a:pt x="2402" y="4265"/>
                </a:cubicBezTo>
                <a:lnTo>
                  <a:pt x="2858" y="4265"/>
                </a:lnTo>
                <a:cubicBezTo>
                  <a:pt x="3952" y="4235"/>
                  <a:pt x="4894" y="3475"/>
                  <a:pt x="5016" y="2594"/>
                </a:cubicBezTo>
                <a:cubicBezTo>
                  <a:pt x="5198" y="1256"/>
                  <a:pt x="4682" y="435"/>
                  <a:pt x="3375" y="101"/>
                </a:cubicBezTo>
                <a:cubicBezTo>
                  <a:pt x="3090" y="30"/>
                  <a:pt x="2794" y="0"/>
                  <a:pt x="2501" y="0"/>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2"/>
          <p:cNvSpPr/>
          <p:nvPr/>
        </p:nvSpPr>
        <p:spPr>
          <a:xfrm>
            <a:off x="11843363" y="5480841"/>
            <a:ext cx="194202" cy="161363"/>
          </a:xfrm>
          <a:custGeom>
            <a:avLst/>
            <a:gdLst/>
            <a:ahLst/>
            <a:cxnLst/>
            <a:rect l="l" t="t" r="r" b="b"/>
            <a:pathLst>
              <a:path w="5381" h="4460" extrusionOk="0">
                <a:moveTo>
                  <a:pt x="3162" y="0"/>
                </a:moveTo>
                <a:cubicBezTo>
                  <a:pt x="3101" y="0"/>
                  <a:pt x="3040" y="3"/>
                  <a:pt x="2979" y="8"/>
                </a:cubicBezTo>
                <a:cubicBezTo>
                  <a:pt x="2920" y="4"/>
                  <a:pt x="2860" y="2"/>
                  <a:pt x="2801" y="2"/>
                </a:cubicBezTo>
                <a:cubicBezTo>
                  <a:pt x="1984" y="2"/>
                  <a:pt x="1210" y="390"/>
                  <a:pt x="699" y="1042"/>
                </a:cubicBezTo>
                <a:cubicBezTo>
                  <a:pt x="91" y="1680"/>
                  <a:pt x="0" y="2683"/>
                  <a:pt x="547" y="3413"/>
                </a:cubicBezTo>
                <a:cubicBezTo>
                  <a:pt x="910" y="4090"/>
                  <a:pt x="1581" y="4459"/>
                  <a:pt x="2300" y="4459"/>
                </a:cubicBezTo>
                <a:cubicBezTo>
                  <a:pt x="2484" y="4459"/>
                  <a:pt x="2671" y="4435"/>
                  <a:pt x="2857" y="4385"/>
                </a:cubicBezTo>
                <a:cubicBezTo>
                  <a:pt x="3283" y="4264"/>
                  <a:pt x="3678" y="4112"/>
                  <a:pt x="4043" y="3899"/>
                </a:cubicBezTo>
                <a:cubicBezTo>
                  <a:pt x="4924" y="3474"/>
                  <a:pt x="5380" y="2501"/>
                  <a:pt x="5107" y="1559"/>
                </a:cubicBezTo>
                <a:cubicBezTo>
                  <a:pt x="4907" y="645"/>
                  <a:pt x="4091" y="0"/>
                  <a:pt x="3162" y="0"/>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2"/>
          <p:cNvSpPr/>
          <p:nvPr/>
        </p:nvSpPr>
        <p:spPr>
          <a:xfrm>
            <a:off x="11643712" y="5624222"/>
            <a:ext cx="176627" cy="179996"/>
          </a:xfrm>
          <a:custGeom>
            <a:avLst/>
            <a:gdLst/>
            <a:ahLst/>
            <a:cxnLst/>
            <a:rect l="l" t="t" r="r" b="b"/>
            <a:pathLst>
              <a:path w="4894" h="4975" extrusionOk="0">
                <a:moveTo>
                  <a:pt x="2718" y="1"/>
                </a:moveTo>
                <a:cubicBezTo>
                  <a:pt x="2372" y="1"/>
                  <a:pt x="2031" y="92"/>
                  <a:pt x="1733" y="270"/>
                </a:cubicBezTo>
                <a:cubicBezTo>
                  <a:pt x="213" y="1152"/>
                  <a:pt x="0" y="3249"/>
                  <a:pt x="1277" y="4404"/>
                </a:cubicBezTo>
                <a:cubicBezTo>
                  <a:pt x="1672" y="4784"/>
                  <a:pt x="2174" y="4974"/>
                  <a:pt x="2675" y="4974"/>
                </a:cubicBezTo>
                <a:cubicBezTo>
                  <a:pt x="3177" y="4974"/>
                  <a:pt x="3678" y="4784"/>
                  <a:pt x="4073" y="4404"/>
                </a:cubicBezTo>
                <a:cubicBezTo>
                  <a:pt x="4712" y="3827"/>
                  <a:pt x="4803" y="3067"/>
                  <a:pt x="4894" y="2307"/>
                </a:cubicBezTo>
                <a:cubicBezTo>
                  <a:pt x="4803" y="1486"/>
                  <a:pt x="4560" y="726"/>
                  <a:pt x="3769" y="301"/>
                </a:cubicBezTo>
                <a:cubicBezTo>
                  <a:pt x="3444" y="99"/>
                  <a:pt x="3079" y="1"/>
                  <a:pt x="2718" y="1"/>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2"/>
          <p:cNvSpPr/>
          <p:nvPr/>
        </p:nvSpPr>
        <p:spPr>
          <a:xfrm>
            <a:off x="10961406" y="78253"/>
            <a:ext cx="169986" cy="167224"/>
          </a:xfrm>
          <a:custGeom>
            <a:avLst/>
            <a:gdLst/>
            <a:ahLst/>
            <a:cxnLst/>
            <a:rect l="l" t="t" r="r" b="b"/>
            <a:pathLst>
              <a:path w="4710" h="4622" extrusionOk="0">
                <a:moveTo>
                  <a:pt x="2512" y="0"/>
                </a:moveTo>
                <a:cubicBezTo>
                  <a:pt x="2496" y="0"/>
                  <a:pt x="2479" y="1"/>
                  <a:pt x="2463" y="1"/>
                </a:cubicBezTo>
                <a:cubicBezTo>
                  <a:pt x="2444" y="1"/>
                  <a:pt x="2426" y="0"/>
                  <a:pt x="2408" y="0"/>
                </a:cubicBezTo>
                <a:cubicBezTo>
                  <a:pt x="1066" y="0"/>
                  <a:pt x="1" y="1113"/>
                  <a:pt x="31" y="2463"/>
                </a:cubicBezTo>
                <a:cubicBezTo>
                  <a:pt x="61" y="3800"/>
                  <a:pt x="882" y="4621"/>
                  <a:pt x="2159" y="4621"/>
                </a:cubicBezTo>
                <a:cubicBezTo>
                  <a:pt x="3526" y="4621"/>
                  <a:pt x="4621" y="3466"/>
                  <a:pt x="4529" y="2098"/>
                </a:cubicBezTo>
                <a:cubicBezTo>
                  <a:pt x="4709" y="1109"/>
                  <a:pt x="3735" y="0"/>
                  <a:pt x="2512" y="0"/>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2"/>
          <p:cNvSpPr/>
          <p:nvPr/>
        </p:nvSpPr>
        <p:spPr>
          <a:xfrm>
            <a:off x="11027306" y="353182"/>
            <a:ext cx="168904" cy="154091"/>
          </a:xfrm>
          <a:custGeom>
            <a:avLst/>
            <a:gdLst/>
            <a:ahLst/>
            <a:cxnLst/>
            <a:rect l="l" t="t" r="r" b="b"/>
            <a:pathLst>
              <a:path w="4680" h="4259" extrusionOk="0">
                <a:moveTo>
                  <a:pt x="2100" y="0"/>
                </a:moveTo>
                <a:cubicBezTo>
                  <a:pt x="971" y="0"/>
                  <a:pt x="60" y="901"/>
                  <a:pt x="89" y="2037"/>
                </a:cubicBezTo>
                <a:cubicBezTo>
                  <a:pt x="1" y="3249"/>
                  <a:pt x="946" y="4259"/>
                  <a:pt x="2171" y="4259"/>
                </a:cubicBezTo>
                <a:cubicBezTo>
                  <a:pt x="2206" y="4259"/>
                  <a:pt x="2242" y="4258"/>
                  <a:pt x="2278" y="4256"/>
                </a:cubicBezTo>
                <a:cubicBezTo>
                  <a:pt x="2302" y="4257"/>
                  <a:pt x="2326" y="4257"/>
                  <a:pt x="2350" y="4257"/>
                </a:cubicBezTo>
                <a:cubicBezTo>
                  <a:pt x="3647" y="4257"/>
                  <a:pt x="4498" y="3445"/>
                  <a:pt x="4588" y="2281"/>
                </a:cubicBezTo>
                <a:cubicBezTo>
                  <a:pt x="4679" y="1126"/>
                  <a:pt x="3524" y="31"/>
                  <a:pt x="2156" y="1"/>
                </a:cubicBezTo>
                <a:cubicBezTo>
                  <a:pt x="2138" y="0"/>
                  <a:pt x="2119" y="0"/>
                  <a:pt x="2100" y="0"/>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7;p2"/>
          <p:cNvSpPr/>
          <p:nvPr/>
        </p:nvSpPr>
        <p:spPr>
          <a:xfrm>
            <a:off x="3140403" y="210780"/>
            <a:ext cx="134943" cy="136688"/>
          </a:xfrm>
          <a:custGeom>
            <a:avLst/>
            <a:gdLst/>
            <a:ahLst/>
            <a:cxnLst/>
            <a:rect l="l" t="t" r="r" b="b"/>
            <a:pathLst>
              <a:path w="3739" h="3778" extrusionOk="0">
                <a:moveTo>
                  <a:pt x="1492" y="1"/>
                </a:moveTo>
                <a:cubicBezTo>
                  <a:pt x="912" y="1"/>
                  <a:pt x="365" y="183"/>
                  <a:pt x="0" y="806"/>
                </a:cubicBezTo>
                <a:cubicBezTo>
                  <a:pt x="0" y="1353"/>
                  <a:pt x="0" y="1931"/>
                  <a:pt x="0" y="2478"/>
                </a:cubicBezTo>
                <a:cubicBezTo>
                  <a:pt x="243" y="2782"/>
                  <a:pt x="517" y="3086"/>
                  <a:pt x="821" y="3359"/>
                </a:cubicBezTo>
                <a:cubicBezTo>
                  <a:pt x="1118" y="3641"/>
                  <a:pt x="1464" y="3778"/>
                  <a:pt x="1828" y="3778"/>
                </a:cubicBezTo>
                <a:cubicBezTo>
                  <a:pt x="2172" y="3778"/>
                  <a:pt x="2534" y="3656"/>
                  <a:pt x="2888" y="3420"/>
                </a:cubicBezTo>
                <a:cubicBezTo>
                  <a:pt x="3465" y="3025"/>
                  <a:pt x="3739" y="2265"/>
                  <a:pt x="3556" y="1566"/>
                </a:cubicBezTo>
                <a:cubicBezTo>
                  <a:pt x="3344" y="837"/>
                  <a:pt x="2979" y="229"/>
                  <a:pt x="2219" y="77"/>
                </a:cubicBezTo>
                <a:cubicBezTo>
                  <a:pt x="1978" y="32"/>
                  <a:pt x="1732" y="1"/>
                  <a:pt x="1492" y="1"/>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8;p2"/>
          <p:cNvSpPr/>
          <p:nvPr/>
        </p:nvSpPr>
        <p:spPr>
          <a:xfrm>
            <a:off x="3129433" y="601016"/>
            <a:ext cx="116284" cy="126377"/>
          </a:xfrm>
          <a:custGeom>
            <a:avLst/>
            <a:gdLst/>
            <a:ahLst/>
            <a:cxnLst/>
            <a:rect l="l" t="t" r="r" b="b"/>
            <a:pathLst>
              <a:path w="3222" h="3493" extrusionOk="0">
                <a:moveTo>
                  <a:pt x="1854" y="1"/>
                </a:moveTo>
                <a:cubicBezTo>
                  <a:pt x="1660" y="1"/>
                  <a:pt x="1455" y="37"/>
                  <a:pt x="1246" y="112"/>
                </a:cubicBezTo>
                <a:cubicBezTo>
                  <a:pt x="1003" y="203"/>
                  <a:pt x="760" y="324"/>
                  <a:pt x="486" y="415"/>
                </a:cubicBezTo>
                <a:cubicBezTo>
                  <a:pt x="152" y="902"/>
                  <a:pt x="0" y="1479"/>
                  <a:pt x="61" y="2057"/>
                </a:cubicBezTo>
                <a:cubicBezTo>
                  <a:pt x="122" y="2270"/>
                  <a:pt x="213" y="2452"/>
                  <a:pt x="304" y="2665"/>
                </a:cubicBezTo>
                <a:cubicBezTo>
                  <a:pt x="584" y="3169"/>
                  <a:pt x="1122" y="3493"/>
                  <a:pt x="1729" y="3493"/>
                </a:cubicBezTo>
                <a:cubicBezTo>
                  <a:pt x="1780" y="3493"/>
                  <a:pt x="1832" y="3490"/>
                  <a:pt x="1885" y="3485"/>
                </a:cubicBezTo>
                <a:cubicBezTo>
                  <a:pt x="2432" y="3455"/>
                  <a:pt x="2948" y="3060"/>
                  <a:pt x="3100" y="2482"/>
                </a:cubicBezTo>
                <a:cubicBezTo>
                  <a:pt x="3222" y="1996"/>
                  <a:pt x="3222" y="1479"/>
                  <a:pt x="3100" y="963"/>
                </a:cubicBezTo>
                <a:cubicBezTo>
                  <a:pt x="2940" y="343"/>
                  <a:pt x="2450" y="1"/>
                  <a:pt x="1854" y="1"/>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nvGrpSpPr>
          <p:cNvPr id="39" name="Google Shape;39;p2"/>
          <p:cNvGrpSpPr/>
          <p:nvPr/>
        </p:nvGrpSpPr>
        <p:grpSpPr>
          <a:xfrm>
            <a:off x="5854377" y="1235541"/>
            <a:ext cx="453079" cy="508256"/>
            <a:chOff x="4401672" y="927831"/>
            <a:chExt cx="340652" cy="381192"/>
          </a:xfrm>
        </p:grpSpPr>
        <p:sp>
          <p:nvSpPr>
            <p:cNvPr id="40" name="Google Shape;40;p2"/>
            <p:cNvSpPr/>
            <p:nvPr/>
          </p:nvSpPr>
          <p:spPr>
            <a:xfrm>
              <a:off x="4536940" y="927831"/>
              <a:ext cx="78366" cy="381192"/>
            </a:xfrm>
            <a:custGeom>
              <a:avLst/>
              <a:gdLst/>
              <a:ahLst/>
              <a:cxnLst/>
              <a:rect l="l" t="t" r="r" b="b"/>
              <a:pathLst>
                <a:path w="2888" h="14048" extrusionOk="0">
                  <a:moveTo>
                    <a:pt x="2239" y="1"/>
                  </a:moveTo>
                  <a:cubicBezTo>
                    <a:pt x="2222" y="1"/>
                    <a:pt x="2206" y="1"/>
                    <a:pt x="2189" y="3"/>
                  </a:cubicBezTo>
                  <a:cubicBezTo>
                    <a:pt x="1885" y="64"/>
                    <a:pt x="1611" y="216"/>
                    <a:pt x="1429" y="428"/>
                  </a:cubicBezTo>
                  <a:cubicBezTo>
                    <a:pt x="1277" y="672"/>
                    <a:pt x="1186" y="945"/>
                    <a:pt x="1155" y="1219"/>
                  </a:cubicBezTo>
                  <a:cubicBezTo>
                    <a:pt x="1003" y="2434"/>
                    <a:pt x="851" y="3650"/>
                    <a:pt x="699" y="4866"/>
                  </a:cubicBezTo>
                  <a:cubicBezTo>
                    <a:pt x="456" y="7237"/>
                    <a:pt x="243" y="9608"/>
                    <a:pt x="0" y="11979"/>
                  </a:cubicBezTo>
                  <a:lnTo>
                    <a:pt x="31" y="11979"/>
                  </a:lnTo>
                  <a:lnTo>
                    <a:pt x="31" y="12891"/>
                  </a:lnTo>
                  <a:lnTo>
                    <a:pt x="31" y="13073"/>
                  </a:lnTo>
                  <a:cubicBezTo>
                    <a:pt x="89" y="13687"/>
                    <a:pt x="400" y="14047"/>
                    <a:pt x="856" y="14047"/>
                  </a:cubicBezTo>
                  <a:cubicBezTo>
                    <a:pt x="875" y="14047"/>
                    <a:pt x="893" y="14047"/>
                    <a:pt x="912" y="14046"/>
                  </a:cubicBezTo>
                  <a:cubicBezTo>
                    <a:pt x="1429" y="14015"/>
                    <a:pt x="1672" y="13681"/>
                    <a:pt x="1672" y="13073"/>
                  </a:cubicBezTo>
                  <a:cubicBezTo>
                    <a:pt x="1702" y="12465"/>
                    <a:pt x="1702" y="11827"/>
                    <a:pt x="1763" y="11219"/>
                  </a:cubicBezTo>
                  <a:cubicBezTo>
                    <a:pt x="2128" y="7906"/>
                    <a:pt x="2493" y="4593"/>
                    <a:pt x="2857" y="1279"/>
                  </a:cubicBezTo>
                  <a:cubicBezTo>
                    <a:pt x="2888" y="1097"/>
                    <a:pt x="2888" y="854"/>
                    <a:pt x="2857" y="641"/>
                  </a:cubicBezTo>
                  <a:cubicBezTo>
                    <a:pt x="2799" y="293"/>
                    <a:pt x="2576" y="1"/>
                    <a:pt x="22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2"/>
            <p:cNvSpPr/>
            <p:nvPr/>
          </p:nvSpPr>
          <p:spPr>
            <a:xfrm>
              <a:off x="4633513" y="1124124"/>
              <a:ext cx="108811" cy="154371"/>
            </a:xfrm>
            <a:custGeom>
              <a:avLst/>
              <a:gdLst/>
              <a:ahLst/>
              <a:cxnLst/>
              <a:rect l="l" t="t" r="r" b="b"/>
              <a:pathLst>
                <a:path w="4010" h="5689" extrusionOk="0">
                  <a:moveTo>
                    <a:pt x="3101" y="0"/>
                  </a:moveTo>
                  <a:cubicBezTo>
                    <a:pt x="2929" y="0"/>
                    <a:pt x="2761" y="79"/>
                    <a:pt x="2642" y="216"/>
                  </a:cubicBezTo>
                  <a:cubicBezTo>
                    <a:pt x="2429" y="429"/>
                    <a:pt x="2247" y="702"/>
                    <a:pt x="2095" y="945"/>
                  </a:cubicBezTo>
                  <a:cubicBezTo>
                    <a:pt x="1517" y="2009"/>
                    <a:pt x="940" y="3073"/>
                    <a:pt x="362" y="4137"/>
                  </a:cubicBezTo>
                  <a:cubicBezTo>
                    <a:pt x="241" y="4350"/>
                    <a:pt x="150" y="4562"/>
                    <a:pt x="89" y="4805"/>
                  </a:cubicBezTo>
                  <a:cubicBezTo>
                    <a:pt x="1" y="5304"/>
                    <a:pt x="365" y="5689"/>
                    <a:pt x="990" y="5689"/>
                  </a:cubicBezTo>
                  <a:cubicBezTo>
                    <a:pt x="1013" y="5689"/>
                    <a:pt x="1037" y="5688"/>
                    <a:pt x="1061" y="5687"/>
                  </a:cubicBezTo>
                  <a:cubicBezTo>
                    <a:pt x="1274" y="5535"/>
                    <a:pt x="1487" y="5353"/>
                    <a:pt x="1639" y="5140"/>
                  </a:cubicBezTo>
                  <a:cubicBezTo>
                    <a:pt x="2338" y="3954"/>
                    <a:pt x="2976" y="2769"/>
                    <a:pt x="3645" y="1584"/>
                  </a:cubicBezTo>
                  <a:cubicBezTo>
                    <a:pt x="4010" y="1158"/>
                    <a:pt x="3949" y="489"/>
                    <a:pt x="3493" y="155"/>
                  </a:cubicBezTo>
                  <a:cubicBezTo>
                    <a:pt x="3373" y="48"/>
                    <a:pt x="3236" y="0"/>
                    <a:pt x="310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2"/>
            <p:cNvSpPr/>
            <p:nvPr/>
          </p:nvSpPr>
          <p:spPr>
            <a:xfrm>
              <a:off x="4401672" y="1127489"/>
              <a:ext cx="92395" cy="140858"/>
            </a:xfrm>
            <a:custGeom>
              <a:avLst/>
              <a:gdLst/>
              <a:ahLst/>
              <a:cxnLst/>
              <a:rect l="l" t="t" r="r" b="b"/>
              <a:pathLst>
                <a:path w="3405" h="5191" extrusionOk="0">
                  <a:moveTo>
                    <a:pt x="943" y="1"/>
                  </a:moveTo>
                  <a:cubicBezTo>
                    <a:pt x="365" y="1"/>
                    <a:pt x="0" y="335"/>
                    <a:pt x="31" y="760"/>
                  </a:cubicBezTo>
                  <a:cubicBezTo>
                    <a:pt x="31" y="912"/>
                    <a:pt x="61" y="1064"/>
                    <a:pt x="152" y="1216"/>
                  </a:cubicBezTo>
                  <a:cubicBezTo>
                    <a:pt x="639" y="2311"/>
                    <a:pt x="1125" y="3405"/>
                    <a:pt x="1642" y="4499"/>
                  </a:cubicBezTo>
                  <a:cubicBezTo>
                    <a:pt x="1672" y="4590"/>
                    <a:pt x="1733" y="4712"/>
                    <a:pt x="1824" y="4803"/>
                  </a:cubicBezTo>
                  <a:cubicBezTo>
                    <a:pt x="1992" y="5055"/>
                    <a:pt x="2261" y="5191"/>
                    <a:pt x="2532" y="5191"/>
                  </a:cubicBezTo>
                  <a:cubicBezTo>
                    <a:pt x="2653" y="5191"/>
                    <a:pt x="2775" y="5163"/>
                    <a:pt x="2888" y="5107"/>
                  </a:cubicBezTo>
                  <a:cubicBezTo>
                    <a:pt x="3283" y="4894"/>
                    <a:pt x="3405" y="4499"/>
                    <a:pt x="3192" y="3982"/>
                  </a:cubicBezTo>
                  <a:cubicBezTo>
                    <a:pt x="2827" y="3131"/>
                    <a:pt x="2462" y="2280"/>
                    <a:pt x="2067" y="1460"/>
                  </a:cubicBezTo>
                  <a:cubicBezTo>
                    <a:pt x="1915" y="1095"/>
                    <a:pt x="1733" y="760"/>
                    <a:pt x="1520" y="487"/>
                  </a:cubicBezTo>
                  <a:cubicBezTo>
                    <a:pt x="1338" y="274"/>
                    <a:pt x="1155" y="122"/>
                    <a:pt x="9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sp>
        <p:nvSpPr>
          <p:cNvPr id="43" name="Google Shape;43;p2"/>
          <p:cNvSpPr/>
          <p:nvPr/>
        </p:nvSpPr>
        <p:spPr>
          <a:xfrm>
            <a:off x="2753155" y="708434"/>
            <a:ext cx="126461" cy="128620"/>
          </a:xfrm>
          <a:custGeom>
            <a:avLst/>
            <a:gdLst/>
            <a:ahLst/>
            <a:cxnLst/>
            <a:rect l="l" t="t" r="r" b="b"/>
            <a:pathLst>
              <a:path w="3504" h="3555" extrusionOk="0">
                <a:moveTo>
                  <a:pt x="1829" y="0"/>
                </a:moveTo>
                <a:cubicBezTo>
                  <a:pt x="1398" y="0"/>
                  <a:pt x="1023" y="228"/>
                  <a:pt x="669" y="456"/>
                </a:cubicBezTo>
                <a:cubicBezTo>
                  <a:pt x="547" y="699"/>
                  <a:pt x="426" y="942"/>
                  <a:pt x="304" y="1216"/>
                </a:cubicBezTo>
                <a:cubicBezTo>
                  <a:pt x="0" y="2158"/>
                  <a:pt x="517" y="3191"/>
                  <a:pt x="1459" y="3526"/>
                </a:cubicBezTo>
                <a:cubicBezTo>
                  <a:pt x="1559" y="3545"/>
                  <a:pt x="1658" y="3554"/>
                  <a:pt x="1755" y="3554"/>
                </a:cubicBezTo>
                <a:cubicBezTo>
                  <a:pt x="2721" y="3554"/>
                  <a:pt x="3504" y="2635"/>
                  <a:pt x="3283" y="1641"/>
                </a:cubicBezTo>
                <a:cubicBezTo>
                  <a:pt x="3070" y="972"/>
                  <a:pt x="2675" y="425"/>
                  <a:pt x="2098" y="30"/>
                </a:cubicBezTo>
                <a:cubicBezTo>
                  <a:pt x="2006" y="10"/>
                  <a:pt x="1916" y="0"/>
                  <a:pt x="1829" y="0"/>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2"/>
          <p:cNvSpPr/>
          <p:nvPr/>
        </p:nvSpPr>
        <p:spPr>
          <a:xfrm>
            <a:off x="4104630" y="6030955"/>
            <a:ext cx="87556" cy="106333"/>
          </a:xfrm>
          <a:custGeom>
            <a:avLst/>
            <a:gdLst/>
            <a:ahLst/>
            <a:cxnLst/>
            <a:rect l="l" t="t" r="r" b="b"/>
            <a:pathLst>
              <a:path w="2426" h="2939" extrusionOk="0">
                <a:moveTo>
                  <a:pt x="1279" y="0"/>
                </a:moveTo>
                <a:cubicBezTo>
                  <a:pt x="1258" y="0"/>
                  <a:pt x="1238" y="0"/>
                  <a:pt x="1217" y="1"/>
                </a:cubicBezTo>
                <a:cubicBezTo>
                  <a:pt x="518" y="62"/>
                  <a:pt x="1" y="731"/>
                  <a:pt x="1" y="1764"/>
                </a:cubicBezTo>
                <a:cubicBezTo>
                  <a:pt x="31" y="1977"/>
                  <a:pt x="92" y="2190"/>
                  <a:pt x="183" y="2372"/>
                </a:cubicBezTo>
                <a:cubicBezTo>
                  <a:pt x="314" y="2711"/>
                  <a:pt x="623" y="2938"/>
                  <a:pt x="977" y="2938"/>
                </a:cubicBezTo>
                <a:cubicBezTo>
                  <a:pt x="1036" y="2938"/>
                  <a:pt x="1095" y="2932"/>
                  <a:pt x="1156" y="2919"/>
                </a:cubicBezTo>
                <a:cubicBezTo>
                  <a:pt x="1581" y="2889"/>
                  <a:pt x="1885" y="2524"/>
                  <a:pt x="1885" y="2099"/>
                </a:cubicBezTo>
                <a:cubicBezTo>
                  <a:pt x="1916" y="1795"/>
                  <a:pt x="2007" y="1521"/>
                  <a:pt x="2159" y="1247"/>
                </a:cubicBezTo>
                <a:cubicBezTo>
                  <a:pt x="2425" y="537"/>
                  <a:pt x="2029" y="0"/>
                  <a:pt x="1279" y="0"/>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5;p2"/>
          <p:cNvSpPr/>
          <p:nvPr/>
        </p:nvSpPr>
        <p:spPr>
          <a:xfrm>
            <a:off x="2545208" y="1816255"/>
            <a:ext cx="79003" cy="97288"/>
          </a:xfrm>
          <a:custGeom>
            <a:avLst/>
            <a:gdLst/>
            <a:ahLst/>
            <a:cxnLst/>
            <a:rect l="l" t="t" r="r" b="b"/>
            <a:pathLst>
              <a:path w="2189" h="2689" extrusionOk="0">
                <a:moveTo>
                  <a:pt x="1191" y="1"/>
                </a:moveTo>
                <a:cubicBezTo>
                  <a:pt x="984" y="1"/>
                  <a:pt x="788" y="88"/>
                  <a:pt x="639" y="257"/>
                </a:cubicBezTo>
                <a:cubicBezTo>
                  <a:pt x="213" y="652"/>
                  <a:pt x="0" y="1229"/>
                  <a:pt x="122" y="1777"/>
                </a:cubicBezTo>
                <a:cubicBezTo>
                  <a:pt x="213" y="2263"/>
                  <a:pt x="578" y="2597"/>
                  <a:pt x="1064" y="2688"/>
                </a:cubicBezTo>
                <a:cubicBezTo>
                  <a:pt x="1429" y="2658"/>
                  <a:pt x="1763" y="2415"/>
                  <a:pt x="1885" y="2050"/>
                </a:cubicBezTo>
                <a:cubicBezTo>
                  <a:pt x="2007" y="1716"/>
                  <a:pt x="2098" y="1381"/>
                  <a:pt x="2159" y="1047"/>
                </a:cubicBezTo>
                <a:cubicBezTo>
                  <a:pt x="2189" y="652"/>
                  <a:pt x="1946" y="257"/>
                  <a:pt x="1581" y="105"/>
                </a:cubicBezTo>
                <a:cubicBezTo>
                  <a:pt x="1453" y="35"/>
                  <a:pt x="1320" y="1"/>
                  <a:pt x="1191" y="1"/>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6;p2"/>
          <p:cNvSpPr/>
          <p:nvPr/>
        </p:nvSpPr>
        <p:spPr>
          <a:xfrm>
            <a:off x="5972809" y="5958415"/>
            <a:ext cx="87808" cy="80320"/>
          </a:xfrm>
          <a:custGeom>
            <a:avLst/>
            <a:gdLst/>
            <a:ahLst/>
            <a:cxnLst/>
            <a:rect l="l" t="t" r="r" b="b"/>
            <a:pathLst>
              <a:path w="2433" h="2220" extrusionOk="0">
                <a:moveTo>
                  <a:pt x="1520" y="0"/>
                </a:moveTo>
                <a:cubicBezTo>
                  <a:pt x="669" y="61"/>
                  <a:pt x="1" y="608"/>
                  <a:pt x="1" y="1216"/>
                </a:cubicBezTo>
                <a:cubicBezTo>
                  <a:pt x="31" y="1854"/>
                  <a:pt x="335" y="2219"/>
                  <a:pt x="1034" y="2219"/>
                </a:cubicBezTo>
                <a:cubicBezTo>
                  <a:pt x="1764" y="2189"/>
                  <a:pt x="2372" y="1611"/>
                  <a:pt x="2432" y="882"/>
                </a:cubicBezTo>
                <a:cubicBezTo>
                  <a:pt x="2372" y="426"/>
                  <a:pt x="2007" y="61"/>
                  <a:pt x="1520" y="0"/>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2"/>
          <p:cNvSpPr/>
          <p:nvPr/>
        </p:nvSpPr>
        <p:spPr>
          <a:xfrm>
            <a:off x="378158" y="5058839"/>
            <a:ext cx="48325" cy="133179"/>
          </a:xfrm>
          <a:custGeom>
            <a:avLst/>
            <a:gdLst/>
            <a:ahLst/>
            <a:cxnLst/>
            <a:rect l="l" t="t" r="r" b="b"/>
            <a:pathLst>
              <a:path w="1339" h="3681" extrusionOk="0">
                <a:moveTo>
                  <a:pt x="609" y="1"/>
                </a:moveTo>
                <a:cubicBezTo>
                  <a:pt x="183" y="1"/>
                  <a:pt x="31" y="305"/>
                  <a:pt x="31" y="669"/>
                </a:cubicBezTo>
                <a:lnTo>
                  <a:pt x="31" y="1794"/>
                </a:lnTo>
                <a:cubicBezTo>
                  <a:pt x="31" y="2159"/>
                  <a:pt x="1" y="2523"/>
                  <a:pt x="31" y="2919"/>
                </a:cubicBezTo>
                <a:cubicBezTo>
                  <a:pt x="89" y="3355"/>
                  <a:pt x="371" y="3680"/>
                  <a:pt x="741" y="3680"/>
                </a:cubicBezTo>
                <a:cubicBezTo>
                  <a:pt x="758" y="3680"/>
                  <a:pt x="774" y="3680"/>
                  <a:pt x="791" y="3678"/>
                </a:cubicBezTo>
                <a:cubicBezTo>
                  <a:pt x="1277" y="3587"/>
                  <a:pt x="1308" y="3192"/>
                  <a:pt x="1338" y="2827"/>
                </a:cubicBezTo>
                <a:cubicBezTo>
                  <a:pt x="1338" y="2767"/>
                  <a:pt x="1338" y="2706"/>
                  <a:pt x="1338" y="2645"/>
                </a:cubicBezTo>
                <a:cubicBezTo>
                  <a:pt x="1277" y="1946"/>
                  <a:pt x="1216" y="1308"/>
                  <a:pt x="1156" y="608"/>
                </a:cubicBezTo>
                <a:cubicBezTo>
                  <a:pt x="1125" y="274"/>
                  <a:pt x="1064" y="1"/>
                  <a:pt x="609" y="1"/>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2"/>
          <p:cNvSpPr/>
          <p:nvPr/>
        </p:nvSpPr>
        <p:spPr>
          <a:xfrm>
            <a:off x="10058015" y="1121280"/>
            <a:ext cx="52692" cy="131189"/>
          </a:xfrm>
          <a:custGeom>
            <a:avLst/>
            <a:gdLst/>
            <a:ahLst/>
            <a:cxnLst/>
            <a:rect l="l" t="t" r="r" b="b"/>
            <a:pathLst>
              <a:path w="1460" h="3626" extrusionOk="0">
                <a:moveTo>
                  <a:pt x="959" y="1"/>
                </a:moveTo>
                <a:cubicBezTo>
                  <a:pt x="608" y="1"/>
                  <a:pt x="446" y="281"/>
                  <a:pt x="335" y="586"/>
                </a:cubicBezTo>
                <a:cubicBezTo>
                  <a:pt x="304" y="677"/>
                  <a:pt x="274" y="769"/>
                  <a:pt x="244" y="860"/>
                </a:cubicBezTo>
                <a:cubicBezTo>
                  <a:pt x="153" y="1620"/>
                  <a:pt x="31" y="2380"/>
                  <a:pt x="1" y="3139"/>
                </a:cubicBezTo>
                <a:cubicBezTo>
                  <a:pt x="31" y="3352"/>
                  <a:pt x="153" y="3504"/>
                  <a:pt x="335" y="3595"/>
                </a:cubicBezTo>
                <a:cubicBezTo>
                  <a:pt x="396" y="3616"/>
                  <a:pt x="460" y="3626"/>
                  <a:pt x="525" y="3626"/>
                </a:cubicBezTo>
                <a:cubicBezTo>
                  <a:pt x="656" y="3626"/>
                  <a:pt x="791" y="3585"/>
                  <a:pt x="912" y="3504"/>
                </a:cubicBezTo>
                <a:cubicBezTo>
                  <a:pt x="1064" y="3352"/>
                  <a:pt x="1186" y="3139"/>
                  <a:pt x="1216" y="2957"/>
                </a:cubicBezTo>
                <a:cubicBezTo>
                  <a:pt x="1308" y="2319"/>
                  <a:pt x="1368" y="1680"/>
                  <a:pt x="1460" y="1072"/>
                </a:cubicBezTo>
                <a:lnTo>
                  <a:pt x="1429" y="738"/>
                </a:lnTo>
                <a:cubicBezTo>
                  <a:pt x="1429" y="434"/>
                  <a:pt x="1460" y="100"/>
                  <a:pt x="1064" y="9"/>
                </a:cubicBezTo>
                <a:cubicBezTo>
                  <a:pt x="1027" y="3"/>
                  <a:pt x="992" y="1"/>
                  <a:pt x="959" y="1"/>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2"/>
          <p:cNvSpPr/>
          <p:nvPr/>
        </p:nvSpPr>
        <p:spPr>
          <a:xfrm>
            <a:off x="6897276" y="6085765"/>
            <a:ext cx="97696" cy="76015"/>
          </a:xfrm>
          <a:custGeom>
            <a:avLst/>
            <a:gdLst/>
            <a:ahLst/>
            <a:cxnLst/>
            <a:rect l="l" t="t" r="r" b="b"/>
            <a:pathLst>
              <a:path w="2707" h="2101" extrusionOk="0">
                <a:moveTo>
                  <a:pt x="1678" y="0"/>
                </a:moveTo>
                <a:cubicBezTo>
                  <a:pt x="1174" y="0"/>
                  <a:pt x="704" y="184"/>
                  <a:pt x="366" y="551"/>
                </a:cubicBezTo>
                <a:cubicBezTo>
                  <a:pt x="62" y="794"/>
                  <a:pt x="1" y="1219"/>
                  <a:pt x="214" y="1554"/>
                </a:cubicBezTo>
                <a:cubicBezTo>
                  <a:pt x="426" y="1766"/>
                  <a:pt x="700" y="1979"/>
                  <a:pt x="974" y="2101"/>
                </a:cubicBezTo>
                <a:cubicBezTo>
                  <a:pt x="1399" y="2010"/>
                  <a:pt x="1794" y="1858"/>
                  <a:pt x="2189" y="1675"/>
                </a:cubicBezTo>
                <a:cubicBezTo>
                  <a:pt x="2524" y="1523"/>
                  <a:pt x="2706" y="1128"/>
                  <a:pt x="2615" y="763"/>
                </a:cubicBezTo>
                <a:cubicBezTo>
                  <a:pt x="2554" y="338"/>
                  <a:pt x="2220" y="4"/>
                  <a:pt x="1794" y="4"/>
                </a:cubicBezTo>
                <a:cubicBezTo>
                  <a:pt x="1755" y="1"/>
                  <a:pt x="1716" y="0"/>
                  <a:pt x="1678" y="0"/>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2"/>
          <p:cNvSpPr/>
          <p:nvPr/>
        </p:nvSpPr>
        <p:spPr>
          <a:xfrm>
            <a:off x="11581777" y="4476026"/>
            <a:ext cx="79976" cy="87121"/>
          </a:xfrm>
          <a:custGeom>
            <a:avLst/>
            <a:gdLst/>
            <a:ahLst/>
            <a:cxnLst/>
            <a:rect l="l" t="t" r="r" b="b"/>
            <a:pathLst>
              <a:path w="2216" h="2408" extrusionOk="0">
                <a:moveTo>
                  <a:pt x="1273" y="0"/>
                </a:moveTo>
                <a:cubicBezTo>
                  <a:pt x="696" y="0"/>
                  <a:pt x="88" y="760"/>
                  <a:pt x="58" y="1520"/>
                </a:cubicBezTo>
                <a:cubicBezTo>
                  <a:pt x="1" y="2003"/>
                  <a:pt x="370" y="2407"/>
                  <a:pt x="866" y="2407"/>
                </a:cubicBezTo>
                <a:cubicBezTo>
                  <a:pt x="900" y="2407"/>
                  <a:pt x="934" y="2405"/>
                  <a:pt x="969" y="2401"/>
                </a:cubicBezTo>
                <a:cubicBezTo>
                  <a:pt x="983" y="2402"/>
                  <a:pt x="996" y="2402"/>
                  <a:pt x="1010" y="2402"/>
                </a:cubicBezTo>
                <a:cubicBezTo>
                  <a:pt x="1633" y="2402"/>
                  <a:pt x="2216" y="1716"/>
                  <a:pt x="2216" y="942"/>
                </a:cubicBezTo>
                <a:cubicBezTo>
                  <a:pt x="2185" y="426"/>
                  <a:pt x="1790" y="30"/>
                  <a:pt x="1273" y="0"/>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2"/>
          <p:cNvSpPr/>
          <p:nvPr/>
        </p:nvSpPr>
        <p:spPr>
          <a:xfrm>
            <a:off x="9639584" y="256932"/>
            <a:ext cx="87772" cy="72685"/>
          </a:xfrm>
          <a:custGeom>
            <a:avLst/>
            <a:gdLst/>
            <a:ahLst/>
            <a:cxnLst/>
            <a:rect l="l" t="t" r="r" b="b"/>
            <a:pathLst>
              <a:path w="2432" h="2009" extrusionOk="0">
                <a:moveTo>
                  <a:pt x="1366" y="1"/>
                </a:moveTo>
                <a:cubicBezTo>
                  <a:pt x="1347" y="1"/>
                  <a:pt x="1327" y="2"/>
                  <a:pt x="1307" y="3"/>
                </a:cubicBezTo>
                <a:cubicBezTo>
                  <a:pt x="456" y="94"/>
                  <a:pt x="61" y="398"/>
                  <a:pt x="31" y="1158"/>
                </a:cubicBezTo>
                <a:cubicBezTo>
                  <a:pt x="0" y="1705"/>
                  <a:pt x="365" y="2009"/>
                  <a:pt x="973" y="2009"/>
                </a:cubicBezTo>
                <a:cubicBezTo>
                  <a:pt x="1794" y="2009"/>
                  <a:pt x="2432" y="1492"/>
                  <a:pt x="2432" y="914"/>
                </a:cubicBezTo>
                <a:cubicBezTo>
                  <a:pt x="2344" y="387"/>
                  <a:pt x="1889" y="1"/>
                  <a:pt x="1366" y="1"/>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2"/>
          <p:cNvSpPr/>
          <p:nvPr/>
        </p:nvSpPr>
        <p:spPr>
          <a:xfrm>
            <a:off x="9949422" y="2515218"/>
            <a:ext cx="86689" cy="72685"/>
          </a:xfrm>
          <a:custGeom>
            <a:avLst/>
            <a:gdLst/>
            <a:ahLst/>
            <a:cxnLst/>
            <a:rect l="l" t="t" r="r" b="b"/>
            <a:pathLst>
              <a:path w="2402" h="2009" extrusionOk="0">
                <a:moveTo>
                  <a:pt x="1155" y="1"/>
                </a:moveTo>
                <a:cubicBezTo>
                  <a:pt x="547" y="1"/>
                  <a:pt x="31" y="457"/>
                  <a:pt x="0" y="1095"/>
                </a:cubicBezTo>
                <a:cubicBezTo>
                  <a:pt x="61" y="1612"/>
                  <a:pt x="517" y="2007"/>
                  <a:pt x="1064" y="2007"/>
                </a:cubicBezTo>
                <a:cubicBezTo>
                  <a:pt x="1088" y="2008"/>
                  <a:pt x="1112" y="2008"/>
                  <a:pt x="1136" y="2008"/>
                </a:cubicBezTo>
                <a:cubicBezTo>
                  <a:pt x="1860" y="2008"/>
                  <a:pt x="2401" y="1564"/>
                  <a:pt x="2401" y="1034"/>
                </a:cubicBezTo>
                <a:cubicBezTo>
                  <a:pt x="2401" y="457"/>
                  <a:pt x="1885" y="61"/>
                  <a:pt x="1155" y="1"/>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2"/>
          <p:cNvSpPr/>
          <p:nvPr/>
        </p:nvSpPr>
        <p:spPr>
          <a:xfrm>
            <a:off x="1692405" y="4427394"/>
            <a:ext cx="88892" cy="68669"/>
          </a:xfrm>
          <a:custGeom>
            <a:avLst/>
            <a:gdLst/>
            <a:ahLst/>
            <a:cxnLst/>
            <a:rect l="l" t="t" r="r" b="b"/>
            <a:pathLst>
              <a:path w="2463" h="1898" extrusionOk="0">
                <a:moveTo>
                  <a:pt x="1143" y="1"/>
                </a:moveTo>
                <a:cubicBezTo>
                  <a:pt x="704" y="1"/>
                  <a:pt x="291" y="267"/>
                  <a:pt x="153" y="708"/>
                </a:cubicBezTo>
                <a:cubicBezTo>
                  <a:pt x="1" y="1012"/>
                  <a:pt x="62" y="1407"/>
                  <a:pt x="335" y="1620"/>
                </a:cubicBezTo>
                <a:cubicBezTo>
                  <a:pt x="513" y="1827"/>
                  <a:pt x="719" y="1898"/>
                  <a:pt x="934" y="1898"/>
                </a:cubicBezTo>
                <a:cubicBezTo>
                  <a:pt x="1159" y="1898"/>
                  <a:pt x="1394" y="1820"/>
                  <a:pt x="1612" y="1742"/>
                </a:cubicBezTo>
                <a:cubicBezTo>
                  <a:pt x="2159" y="1559"/>
                  <a:pt x="2463" y="1195"/>
                  <a:pt x="2433" y="769"/>
                </a:cubicBezTo>
                <a:cubicBezTo>
                  <a:pt x="2341" y="252"/>
                  <a:pt x="2007" y="9"/>
                  <a:pt x="1278" y="9"/>
                </a:cubicBezTo>
                <a:cubicBezTo>
                  <a:pt x="1233" y="4"/>
                  <a:pt x="1188" y="1"/>
                  <a:pt x="1143" y="1"/>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2"/>
          <p:cNvSpPr/>
          <p:nvPr/>
        </p:nvSpPr>
        <p:spPr>
          <a:xfrm>
            <a:off x="7090358" y="6105591"/>
            <a:ext cx="89974" cy="70479"/>
          </a:xfrm>
          <a:custGeom>
            <a:avLst/>
            <a:gdLst/>
            <a:ahLst/>
            <a:cxnLst/>
            <a:rect l="l" t="t" r="r" b="b"/>
            <a:pathLst>
              <a:path w="2493" h="1948" extrusionOk="0">
                <a:moveTo>
                  <a:pt x="1319" y="0"/>
                </a:moveTo>
                <a:cubicBezTo>
                  <a:pt x="1295" y="0"/>
                  <a:pt x="1271" y="1"/>
                  <a:pt x="1247" y="3"/>
                </a:cubicBezTo>
                <a:cubicBezTo>
                  <a:pt x="608" y="3"/>
                  <a:pt x="92" y="459"/>
                  <a:pt x="31" y="1066"/>
                </a:cubicBezTo>
                <a:cubicBezTo>
                  <a:pt x="1" y="1583"/>
                  <a:pt x="426" y="1857"/>
                  <a:pt x="1277" y="1948"/>
                </a:cubicBezTo>
                <a:cubicBezTo>
                  <a:pt x="1581" y="1857"/>
                  <a:pt x="1885" y="1735"/>
                  <a:pt x="2159" y="1553"/>
                </a:cubicBezTo>
                <a:cubicBezTo>
                  <a:pt x="2432" y="1310"/>
                  <a:pt x="2493" y="914"/>
                  <a:pt x="2280" y="611"/>
                </a:cubicBezTo>
                <a:cubicBezTo>
                  <a:pt x="2108" y="238"/>
                  <a:pt x="1719" y="0"/>
                  <a:pt x="1319" y="0"/>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2"/>
          <p:cNvSpPr/>
          <p:nvPr/>
        </p:nvSpPr>
        <p:spPr>
          <a:xfrm>
            <a:off x="6154020" y="688172"/>
            <a:ext cx="82070" cy="74205"/>
          </a:xfrm>
          <a:custGeom>
            <a:avLst/>
            <a:gdLst/>
            <a:ahLst/>
            <a:cxnLst/>
            <a:rect l="l" t="t" r="r" b="b"/>
            <a:pathLst>
              <a:path w="2274" h="2051" extrusionOk="0">
                <a:moveTo>
                  <a:pt x="835" y="1"/>
                </a:moveTo>
                <a:cubicBezTo>
                  <a:pt x="376" y="1"/>
                  <a:pt x="0" y="425"/>
                  <a:pt x="56" y="924"/>
                </a:cubicBezTo>
                <a:cubicBezTo>
                  <a:pt x="25" y="1532"/>
                  <a:pt x="512" y="2049"/>
                  <a:pt x="1150" y="2049"/>
                </a:cubicBezTo>
                <a:cubicBezTo>
                  <a:pt x="1167" y="2050"/>
                  <a:pt x="1185" y="2051"/>
                  <a:pt x="1202" y="2051"/>
                </a:cubicBezTo>
                <a:cubicBezTo>
                  <a:pt x="1733" y="2051"/>
                  <a:pt x="2274" y="1608"/>
                  <a:pt x="2244" y="1137"/>
                </a:cubicBezTo>
                <a:cubicBezTo>
                  <a:pt x="2244" y="620"/>
                  <a:pt x="1576" y="43"/>
                  <a:pt x="968" y="13"/>
                </a:cubicBezTo>
                <a:cubicBezTo>
                  <a:pt x="923" y="5"/>
                  <a:pt x="879" y="1"/>
                  <a:pt x="835" y="1"/>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2"/>
          <p:cNvSpPr/>
          <p:nvPr/>
        </p:nvSpPr>
        <p:spPr>
          <a:xfrm>
            <a:off x="1802121" y="4226451"/>
            <a:ext cx="69150" cy="80320"/>
          </a:xfrm>
          <a:custGeom>
            <a:avLst/>
            <a:gdLst/>
            <a:ahLst/>
            <a:cxnLst/>
            <a:rect l="l" t="t" r="r" b="b"/>
            <a:pathLst>
              <a:path w="1916" h="2220" extrusionOk="0">
                <a:moveTo>
                  <a:pt x="973" y="1"/>
                </a:moveTo>
                <a:cubicBezTo>
                  <a:pt x="274" y="1"/>
                  <a:pt x="1" y="335"/>
                  <a:pt x="1" y="1125"/>
                </a:cubicBezTo>
                <a:cubicBezTo>
                  <a:pt x="1" y="1885"/>
                  <a:pt x="244" y="2220"/>
                  <a:pt x="791" y="2220"/>
                </a:cubicBezTo>
                <a:cubicBezTo>
                  <a:pt x="1399" y="2189"/>
                  <a:pt x="1885" y="1642"/>
                  <a:pt x="1855" y="1034"/>
                </a:cubicBezTo>
                <a:cubicBezTo>
                  <a:pt x="1915" y="487"/>
                  <a:pt x="1520" y="1"/>
                  <a:pt x="973" y="1"/>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2"/>
          <p:cNvSpPr/>
          <p:nvPr/>
        </p:nvSpPr>
        <p:spPr>
          <a:xfrm>
            <a:off x="11387466" y="4428629"/>
            <a:ext cx="81204" cy="67440"/>
          </a:xfrm>
          <a:custGeom>
            <a:avLst/>
            <a:gdLst/>
            <a:ahLst/>
            <a:cxnLst/>
            <a:rect l="l" t="t" r="r" b="b"/>
            <a:pathLst>
              <a:path w="2250" h="1864" extrusionOk="0">
                <a:moveTo>
                  <a:pt x="1071" y="1"/>
                </a:moveTo>
                <a:cubicBezTo>
                  <a:pt x="360" y="1"/>
                  <a:pt x="30" y="275"/>
                  <a:pt x="1" y="824"/>
                </a:cubicBezTo>
                <a:cubicBezTo>
                  <a:pt x="61" y="1401"/>
                  <a:pt x="578" y="1857"/>
                  <a:pt x="1186" y="1857"/>
                </a:cubicBezTo>
                <a:cubicBezTo>
                  <a:pt x="1223" y="1861"/>
                  <a:pt x="1260" y="1863"/>
                  <a:pt x="1297" y="1863"/>
                </a:cubicBezTo>
                <a:cubicBezTo>
                  <a:pt x="1797" y="1863"/>
                  <a:pt x="2222" y="1486"/>
                  <a:pt x="2250" y="976"/>
                </a:cubicBezTo>
                <a:cubicBezTo>
                  <a:pt x="2250" y="307"/>
                  <a:pt x="1946" y="33"/>
                  <a:pt x="1186" y="3"/>
                </a:cubicBezTo>
                <a:cubicBezTo>
                  <a:pt x="1147" y="2"/>
                  <a:pt x="1108" y="1"/>
                  <a:pt x="1071" y="1"/>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58;p2"/>
          <p:cNvSpPr/>
          <p:nvPr/>
        </p:nvSpPr>
        <p:spPr>
          <a:xfrm>
            <a:off x="7957272" y="708398"/>
            <a:ext cx="81204" cy="66065"/>
          </a:xfrm>
          <a:custGeom>
            <a:avLst/>
            <a:gdLst/>
            <a:ahLst/>
            <a:cxnLst/>
            <a:rect l="l" t="t" r="r" b="b"/>
            <a:pathLst>
              <a:path w="2250" h="1826" extrusionOk="0">
                <a:moveTo>
                  <a:pt x="1156" y="1"/>
                </a:moveTo>
                <a:cubicBezTo>
                  <a:pt x="396" y="1"/>
                  <a:pt x="1" y="274"/>
                  <a:pt x="31" y="882"/>
                </a:cubicBezTo>
                <a:cubicBezTo>
                  <a:pt x="92" y="1399"/>
                  <a:pt x="548" y="1824"/>
                  <a:pt x="1095" y="1824"/>
                </a:cubicBezTo>
                <a:cubicBezTo>
                  <a:pt x="1111" y="1825"/>
                  <a:pt x="1128" y="1826"/>
                  <a:pt x="1144" y="1826"/>
                </a:cubicBezTo>
                <a:cubicBezTo>
                  <a:pt x="1678" y="1826"/>
                  <a:pt x="2250" y="1354"/>
                  <a:pt x="2250" y="882"/>
                </a:cubicBezTo>
                <a:cubicBezTo>
                  <a:pt x="2219" y="305"/>
                  <a:pt x="1824" y="1"/>
                  <a:pt x="1156" y="1"/>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p2"/>
          <p:cNvSpPr/>
          <p:nvPr/>
        </p:nvSpPr>
        <p:spPr>
          <a:xfrm>
            <a:off x="273966" y="2484393"/>
            <a:ext cx="63628" cy="74929"/>
          </a:xfrm>
          <a:custGeom>
            <a:avLst/>
            <a:gdLst/>
            <a:ahLst/>
            <a:cxnLst/>
            <a:rect l="l" t="t" r="r" b="b"/>
            <a:pathLst>
              <a:path w="1763" h="2071" extrusionOk="0">
                <a:moveTo>
                  <a:pt x="955" y="0"/>
                </a:moveTo>
                <a:cubicBezTo>
                  <a:pt x="941" y="0"/>
                  <a:pt x="926" y="1"/>
                  <a:pt x="912" y="2"/>
                </a:cubicBezTo>
                <a:cubicBezTo>
                  <a:pt x="395" y="32"/>
                  <a:pt x="0" y="457"/>
                  <a:pt x="0" y="1005"/>
                </a:cubicBezTo>
                <a:cubicBezTo>
                  <a:pt x="30" y="1521"/>
                  <a:pt x="426" y="1977"/>
                  <a:pt x="973" y="2068"/>
                </a:cubicBezTo>
                <a:cubicBezTo>
                  <a:pt x="990" y="2070"/>
                  <a:pt x="1008" y="2070"/>
                  <a:pt x="1025" y="2070"/>
                </a:cubicBezTo>
                <a:cubicBezTo>
                  <a:pt x="1481" y="2070"/>
                  <a:pt x="1763" y="1683"/>
                  <a:pt x="1763" y="1126"/>
                </a:cubicBezTo>
                <a:cubicBezTo>
                  <a:pt x="1733" y="477"/>
                  <a:pt x="1418" y="0"/>
                  <a:pt x="955" y="0"/>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2"/>
          <p:cNvSpPr/>
          <p:nvPr/>
        </p:nvSpPr>
        <p:spPr>
          <a:xfrm>
            <a:off x="11091434" y="2974174"/>
            <a:ext cx="63663" cy="72721"/>
          </a:xfrm>
          <a:custGeom>
            <a:avLst/>
            <a:gdLst/>
            <a:ahLst/>
            <a:cxnLst/>
            <a:rect l="l" t="t" r="r" b="b"/>
            <a:pathLst>
              <a:path w="1764" h="2010" extrusionOk="0">
                <a:moveTo>
                  <a:pt x="861" y="1"/>
                </a:moveTo>
                <a:cubicBezTo>
                  <a:pt x="370" y="1"/>
                  <a:pt x="3" y="414"/>
                  <a:pt x="62" y="884"/>
                </a:cubicBezTo>
                <a:cubicBezTo>
                  <a:pt x="1" y="1400"/>
                  <a:pt x="335" y="1887"/>
                  <a:pt x="852" y="2008"/>
                </a:cubicBezTo>
                <a:cubicBezTo>
                  <a:pt x="868" y="2009"/>
                  <a:pt x="885" y="2010"/>
                  <a:pt x="901" y="2010"/>
                </a:cubicBezTo>
                <a:cubicBezTo>
                  <a:pt x="1367" y="2010"/>
                  <a:pt x="1763" y="1597"/>
                  <a:pt x="1733" y="1127"/>
                </a:cubicBezTo>
                <a:cubicBezTo>
                  <a:pt x="1764" y="489"/>
                  <a:pt x="1429" y="33"/>
                  <a:pt x="913" y="2"/>
                </a:cubicBezTo>
                <a:cubicBezTo>
                  <a:pt x="895" y="1"/>
                  <a:pt x="878" y="1"/>
                  <a:pt x="861"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2"/>
          <p:cNvSpPr/>
          <p:nvPr/>
        </p:nvSpPr>
        <p:spPr>
          <a:xfrm>
            <a:off x="11515805" y="4275879"/>
            <a:ext cx="73552" cy="66245"/>
          </a:xfrm>
          <a:custGeom>
            <a:avLst/>
            <a:gdLst/>
            <a:ahLst/>
            <a:cxnLst/>
            <a:rect l="l" t="t" r="r" b="b"/>
            <a:pathLst>
              <a:path w="2038" h="1831" extrusionOk="0">
                <a:moveTo>
                  <a:pt x="1095" y="0"/>
                </a:moveTo>
                <a:cubicBezTo>
                  <a:pt x="518" y="0"/>
                  <a:pt x="31" y="456"/>
                  <a:pt x="1" y="1034"/>
                </a:cubicBezTo>
                <a:cubicBezTo>
                  <a:pt x="29" y="1484"/>
                  <a:pt x="397" y="1830"/>
                  <a:pt x="837" y="1830"/>
                </a:cubicBezTo>
                <a:cubicBezTo>
                  <a:pt x="872" y="1830"/>
                  <a:pt x="908" y="1828"/>
                  <a:pt x="943" y="1824"/>
                </a:cubicBezTo>
                <a:cubicBezTo>
                  <a:pt x="1521" y="1824"/>
                  <a:pt x="2038" y="1337"/>
                  <a:pt x="2038" y="882"/>
                </a:cubicBezTo>
                <a:cubicBezTo>
                  <a:pt x="1946" y="395"/>
                  <a:pt x="1551" y="30"/>
                  <a:pt x="1095" y="0"/>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2"/>
          <p:cNvSpPr/>
          <p:nvPr/>
        </p:nvSpPr>
        <p:spPr>
          <a:xfrm>
            <a:off x="7044271" y="5919808"/>
            <a:ext cx="71351" cy="69321"/>
          </a:xfrm>
          <a:custGeom>
            <a:avLst/>
            <a:gdLst/>
            <a:ahLst/>
            <a:cxnLst/>
            <a:rect l="l" t="t" r="r" b="b"/>
            <a:pathLst>
              <a:path w="1977" h="1916" extrusionOk="0">
                <a:moveTo>
                  <a:pt x="852" y="1"/>
                </a:moveTo>
                <a:cubicBezTo>
                  <a:pt x="366" y="62"/>
                  <a:pt x="31" y="457"/>
                  <a:pt x="1" y="943"/>
                </a:cubicBezTo>
                <a:cubicBezTo>
                  <a:pt x="62" y="1460"/>
                  <a:pt x="487" y="1885"/>
                  <a:pt x="1034" y="1916"/>
                </a:cubicBezTo>
                <a:cubicBezTo>
                  <a:pt x="1521" y="1885"/>
                  <a:pt x="1885" y="1521"/>
                  <a:pt x="1977" y="1034"/>
                </a:cubicBezTo>
                <a:cubicBezTo>
                  <a:pt x="1855" y="487"/>
                  <a:pt x="1399" y="62"/>
                  <a:pt x="852" y="1"/>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2"/>
          <p:cNvSpPr/>
          <p:nvPr/>
        </p:nvSpPr>
        <p:spPr>
          <a:xfrm>
            <a:off x="11347056" y="1457461"/>
            <a:ext cx="84633" cy="67548"/>
          </a:xfrm>
          <a:custGeom>
            <a:avLst/>
            <a:gdLst/>
            <a:ahLst/>
            <a:cxnLst/>
            <a:rect l="l" t="t" r="r" b="b"/>
            <a:pathLst>
              <a:path w="2345" h="1867" extrusionOk="0">
                <a:moveTo>
                  <a:pt x="1076" y="0"/>
                </a:moveTo>
                <a:cubicBezTo>
                  <a:pt x="1023" y="0"/>
                  <a:pt x="969" y="4"/>
                  <a:pt x="912" y="12"/>
                </a:cubicBezTo>
                <a:cubicBezTo>
                  <a:pt x="879" y="8"/>
                  <a:pt x="845" y="6"/>
                  <a:pt x="812" y="6"/>
                </a:cubicBezTo>
                <a:cubicBezTo>
                  <a:pt x="392" y="6"/>
                  <a:pt x="0" y="354"/>
                  <a:pt x="0" y="833"/>
                </a:cubicBezTo>
                <a:cubicBezTo>
                  <a:pt x="30" y="1380"/>
                  <a:pt x="517" y="1836"/>
                  <a:pt x="1094" y="1866"/>
                </a:cubicBezTo>
                <a:cubicBezTo>
                  <a:pt x="2344" y="1837"/>
                  <a:pt x="2232" y="0"/>
                  <a:pt x="1076" y="0"/>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2"/>
          <p:cNvSpPr/>
          <p:nvPr/>
        </p:nvSpPr>
        <p:spPr>
          <a:xfrm>
            <a:off x="9949419" y="1275551"/>
            <a:ext cx="96578" cy="45804"/>
          </a:xfrm>
          <a:custGeom>
            <a:avLst/>
            <a:gdLst/>
            <a:ahLst/>
            <a:cxnLst/>
            <a:rect l="l" t="t" r="r" b="b"/>
            <a:pathLst>
              <a:path w="2676" h="1266" extrusionOk="0">
                <a:moveTo>
                  <a:pt x="456" y="0"/>
                </a:moveTo>
                <a:cubicBezTo>
                  <a:pt x="304" y="0"/>
                  <a:pt x="31" y="304"/>
                  <a:pt x="31" y="456"/>
                </a:cubicBezTo>
                <a:cubicBezTo>
                  <a:pt x="0" y="638"/>
                  <a:pt x="213" y="1003"/>
                  <a:pt x="365" y="1003"/>
                </a:cubicBezTo>
                <a:cubicBezTo>
                  <a:pt x="838" y="1089"/>
                  <a:pt x="1325" y="1266"/>
                  <a:pt x="1839" y="1266"/>
                </a:cubicBezTo>
                <a:cubicBezTo>
                  <a:pt x="2052" y="1266"/>
                  <a:pt x="2270" y="1235"/>
                  <a:pt x="2493" y="1155"/>
                </a:cubicBezTo>
                <a:cubicBezTo>
                  <a:pt x="2645" y="760"/>
                  <a:pt x="2675" y="365"/>
                  <a:pt x="2280" y="243"/>
                </a:cubicBezTo>
                <a:cubicBezTo>
                  <a:pt x="1672" y="91"/>
                  <a:pt x="1064" y="0"/>
                  <a:pt x="456" y="0"/>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65;p2"/>
          <p:cNvSpPr/>
          <p:nvPr/>
        </p:nvSpPr>
        <p:spPr>
          <a:xfrm>
            <a:off x="391331" y="5263292"/>
            <a:ext cx="52692" cy="92765"/>
          </a:xfrm>
          <a:custGeom>
            <a:avLst/>
            <a:gdLst/>
            <a:ahLst/>
            <a:cxnLst/>
            <a:rect l="l" t="t" r="r" b="b"/>
            <a:pathLst>
              <a:path w="1460" h="2564" extrusionOk="0">
                <a:moveTo>
                  <a:pt x="634" y="0"/>
                </a:moveTo>
                <a:cubicBezTo>
                  <a:pt x="625" y="0"/>
                  <a:pt x="616" y="1"/>
                  <a:pt x="608" y="3"/>
                </a:cubicBezTo>
                <a:cubicBezTo>
                  <a:pt x="396" y="94"/>
                  <a:pt x="213" y="246"/>
                  <a:pt x="92" y="429"/>
                </a:cubicBezTo>
                <a:cubicBezTo>
                  <a:pt x="0" y="550"/>
                  <a:pt x="61" y="702"/>
                  <a:pt x="0" y="1097"/>
                </a:cubicBezTo>
                <a:cubicBezTo>
                  <a:pt x="122" y="1523"/>
                  <a:pt x="274" y="1948"/>
                  <a:pt x="487" y="2374"/>
                </a:cubicBezTo>
                <a:cubicBezTo>
                  <a:pt x="613" y="2501"/>
                  <a:pt x="803" y="2564"/>
                  <a:pt x="986" y="2564"/>
                </a:cubicBezTo>
                <a:cubicBezTo>
                  <a:pt x="1023" y="2564"/>
                  <a:pt x="1059" y="2561"/>
                  <a:pt x="1095" y="2556"/>
                </a:cubicBezTo>
                <a:cubicBezTo>
                  <a:pt x="1307" y="2435"/>
                  <a:pt x="1429" y="2222"/>
                  <a:pt x="1459" y="1979"/>
                </a:cubicBezTo>
                <a:cubicBezTo>
                  <a:pt x="1368" y="1432"/>
                  <a:pt x="1247" y="885"/>
                  <a:pt x="1064" y="368"/>
                </a:cubicBezTo>
                <a:cubicBezTo>
                  <a:pt x="1007" y="197"/>
                  <a:pt x="764" y="0"/>
                  <a:pt x="634" y="0"/>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66;p2"/>
          <p:cNvSpPr/>
          <p:nvPr/>
        </p:nvSpPr>
        <p:spPr>
          <a:xfrm>
            <a:off x="6318375" y="688571"/>
            <a:ext cx="70123" cy="67367"/>
          </a:xfrm>
          <a:custGeom>
            <a:avLst/>
            <a:gdLst/>
            <a:ahLst/>
            <a:cxnLst/>
            <a:rect l="l" t="t" r="r" b="b"/>
            <a:pathLst>
              <a:path w="1943" h="1862" extrusionOk="0">
                <a:moveTo>
                  <a:pt x="1052" y="0"/>
                </a:moveTo>
                <a:cubicBezTo>
                  <a:pt x="1036" y="0"/>
                  <a:pt x="1020" y="1"/>
                  <a:pt x="1003" y="2"/>
                </a:cubicBezTo>
                <a:cubicBezTo>
                  <a:pt x="456" y="32"/>
                  <a:pt x="31" y="457"/>
                  <a:pt x="0" y="1005"/>
                </a:cubicBezTo>
                <a:cubicBezTo>
                  <a:pt x="0" y="1486"/>
                  <a:pt x="422" y="1862"/>
                  <a:pt x="898" y="1862"/>
                </a:cubicBezTo>
                <a:cubicBezTo>
                  <a:pt x="933" y="1862"/>
                  <a:pt x="968" y="1860"/>
                  <a:pt x="1003" y="1856"/>
                </a:cubicBezTo>
                <a:cubicBezTo>
                  <a:pt x="1019" y="1857"/>
                  <a:pt x="1034" y="1857"/>
                  <a:pt x="1049" y="1857"/>
                </a:cubicBezTo>
                <a:cubicBezTo>
                  <a:pt x="1545" y="1857"/>
                  <a:pt x="1943" y="1384"/>
                  <a:pt x="1854" y="883"/>
                </a:cubicBezTo>
                <a:cubicBezTo>
                  <a:pt x="1884" y="413"/>
                  <a:pt x="1516" y="0"/>
                  <a:pt x="1052" y="0"/>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67;p2"/>
          <p:cNvSpPr/>
          <p:nvPr/>
        </p:nvSpPr>
        <p:spPr>
          <a:xfrm>
            <a:off x="294791" y="2646007"/>
            <a:ext cx="68067" cy="61759"/>
          </a:xfrm>
          <a:custGeom>
            <a:avLst/>
            <a:gdLst/>
            <a:ahLst/>
            <a:cxnLst/>
            <a:rect l="l" t="t" r="r" b="b"/>
            <a:pathLst>
              <a:path w="1886" h="1707" extrusionOk="0">
                <a:moveTo>
                  <a:pt x="886" y="1"/>
                </a:moveTo>
                <a:cubicBezTo>
                  <a:pt x="424" y="1"/>
                  <a:pt x="30" y="356"/>
                  <a:pt x="1" y="823"/>
                </a:cubicBezTo>
                <a:cubicBezTo>
                  <a:pt x="1" y="1310"/>
                  <a:pt x="396" y="1705"/>
                  <a:pt x="882" y="1705"/>
                </a:cubicBezTo>
                <a:cubicBezTo>
                  <a:pt x="903" y="1706"/>
                  <a:pt x="923" y="1707"/>
                  <a:pt x="943" y="1707"/>
                </a:cubicBezTo>
                <a:cubicBezTo>
                  <a:pt x="1404" y="1707"/>
                  <a:pt x="1798" y="1382"/>
                  <a:pt x="1885" y="945"/>
                </a:cubicBezTo>
                <a:cubicBezTo>
                  <a:pt x="1855" y="428"/>
                  <a:pt x="1460" y="3"/>
                  <a:pt x="943" y="3"/>
                </a:cubicBezTo>
                <a:cubicBezTo>
                  <a:pt x="924" y="2"/>
                  <a:pt x="905" y="1"/>
                  <a:pt x="886"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68;p2"/>
          <p:cNvSpPr/>
          <p:nvPr/>
        </p:nvSpPr>
        <p:spPr>
          <a:xfrm>
            <a:off x="293708" y="5194117"/>
            <a:ext cx="95459" cy="46636"/>
          </a:xfrm>
          <a:custGeom>
            <a:avLst/>
            <a:gdLst/>
            <a:ahLst/>
            <a:cxnLst/>
            <a:rect l="l" t="t" r="r" b="b"/>
            <a:pathLst>
              <a:path w="2645" h="1289" extrusionOk="0">
                <a:moveTo>
                  <a:pt x="1885" y="0"/>
                </a:moveTo>
                <a:cubicBezTo>
                  <a:pt x="1368" y="0"/>
                  <a:pt x="882" y="61"/>
                  <a:pt x="426" y="183"/>
                </a:cubicBezTo>
                <a:cubicBezTo>
                  <a:pt x="213" y="274"/>
                  <a:pt x="61" y="456"/>
                  <a:pt x="0" y="669"/>
                </a:cubicBezTo>
                <a:cubicBezTo>
                  <a:pt x="61" y="912"/>
                  <a:pt x="183" y="1094"/>
                  <a:pt x="395" y="1216"/>
                </a:cubicBezTo>
                <a:cubicBezTo>
                  <a:pt x="596" y="1261"/>
                  <a:pt x="796" y="1289"/>
                  <a:pt x="1008" y="1289"/>
                </a:cubicBezTo>
                <a:cubicBezTo>
                  <a:pt x="1086" y="1289"/>
                  <a:pt x="1165" y="1285"/>
                  <a:pt x="1246" y="1277"/>
                </a:cubicBezTo>
                <a:cubicBezTo>
                  <a:pt x="1550" y="1246"/>
                  <a:pt x="1854" y="1216"/>
                  <a:pt x="2128" y="1125"/>
                </a:cubicBezTo>
                <a:cubicBezTo>
                  <a:pt x="2462" y="1064"/>
                  <a:pt x="2645" y="699"/>
                  <a:pt x="2523" y="395"/>
                </a:cubicBezTo>
                <a:cubicBezTo>
                  <a:pt x="2371" y="183"/>
                  <a:pt x="2128" y="31"/>
                  <a:pt x="1885" y="0"/>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69;p2"/>
          <p:cNvSpPr/>
          <p:nvPr/>
        </p:nvSpPr>
        <p:spPr>
          <a:xfrm>
            <a:off x="10032788" y="1369656"/>
            <a:ext cx="52692" cy="86977"/>
          </a:xfrm>
          <a:custGeom>
            <a:avLst/>
            <a:gdLst/>
            <a:ahLst/>
            <a:cxnLst/>
            <a:rect l="l" t="t" r="r" b="b"/>
            <a:pathLst>
              <a:path w="1460" h="2404" extrusionOk="0">
                <a:moveTo>
                  <a:pt x="751" y="1"/>
                </a:moveTo>
                <a:cubicBezTo>
                  <a:pt x="470" y="1"/>
                  <a:pt x="317" y="241"/>
                  <a:pt x="244" y="560"/>
                </a:cubicBezTo>
                <a:cubicBezTo>
                  <a:pt x="122" y="925"/>
                  <a:pt x="61" y="1320"/>
                  <a:pt x="0" y="1715"/>
                </a:cubicBezTo>
                <a:cubicBezTo>
                  <a:pt x="31" y="1989"/>
                  <a:pt x="183" y="2202"/>
                  <a:pt x="396" y="2354"/>
                </a:cubicBezTo>
                <a:cubicBezTo>
                  <a:pt x="464" y="2388"/>
                  <a:pt x="536" y="2403"/>
                  <a:pt x="606" y="2403"/>
                </a:cubicBezTo>
                <a:cubicBezTo>
                  <a:pt x="848" y="2403"/>
                  <a:pt x="1078" y="2217"/>
                  <a:pt x="1125" y="1958"/>
                </a:cubicBezTo>
                <a:cubicBezTo>
                  <a:pt x="1247" y="1563"/>
                  <a:pt x="1338" y="1138"/>
                  <a:pt x="1459" y="591"/>
                </a:cubicBezTo>
                <a:cubicBezTo>
                  <a:pt x="1338" y="408"/>
                  <a:pt x="1186" y="104"/>
                  <a:pt x="973" y="43"/>
                </a:cubicBezTo>
                <a:cubicBezTo>
                  <a:pt x="892" y="14"/>
                  <a:pt x="818" y="1"/>
                  <a:pt x="751" y="1"/>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2"/>
          <p:cNvSpPr/>
          <p:nvPr/>
        </p:nvSpPr>
        <p:spPr>
          <a:xfrm>
            <a:off x="6285460" y="528041"/>
            <a:ext cx="65865" cy="66028"/>
          </a:xfrm>
          <a:custGeom>
            <a:avLst/>
            <a:gdLst/>
            <a:ahLst/>
            <a:cxnLst/>
            <a:rect l="l" t="t" r="r" b="b"/>
            <a:pathLst>
              <a:path w="1825" h="1825" extrusionOk="0">
                <a:moveTo>
                  <a:pt x="912" y="1"/>
                </a:moveTo>
                <a:cubicBezTo>
                  <a:pt x="456" y="1"/>
                  <a:pt x="61" y="366"/>
                  <a:pt x="0" y="852"/>
                </a:cubicBezTo>
                <a:cubicBezTo>
                  <a:pt x="31" y="1338"/>
                  <a:pt x="396" y="1764"/>
                  <a:pt x="912" y="1825"/>
                </a:cubicBezTo>
                <a:cubicBezTo>
                  <a:pt x="1368" y="1733"/>
                  <a:pt x="1733" y="1369"/>
                  <a:pt x="1824" y="913"/>
                </a:cubicBezTo>
                <a:cubicBezTo>
                  <a:pt x="1763" y="426"/>
                  <a:pt x="1399" y="62"/>
                  <a:pt x="912" y="1"/>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p2"/>
          <p:cNvSpPr/>
          <p:nvPr/>
        </p:nvSpPr>
        <p:spPr>
          <a:xfrm>
            <a:off x="10097497" y="1294220"/>
            <a:ext cx="87808" cy="46600"/>
          </a:xfrm>
          <a:custGeom>
            <a:avLst/>
            <a:gdLst/>
            <a:ahLst/>
            <a:cxnLst/>
            <a:rect l="l" t="t" r="r" b="b"/>
            <a:pathLst>
              <a:path w="2433" h="1288" extrusionOk="0">
                <a:moveTo>
                  <a:pt x="700" y="1"/>
                </a:moveTo>
                <a:cubicBezTo>
                  <a:pt x="366" y="1"/>
                  <a:pt x="1" y="92"/>
                  <a:pt x="62" y="457"/>
                </a:cubicBezTo>
                <a:cubicBezTo>
                  <a:pt x="153" y="730"/>
                  <a:pt x="335" y="973"/>
                  <a:pt x="609" y="1065"/>
                </a:cubicBezTo>
                <a:cubicBezTo>
                  <a:pt x="973" y="1217"/>
                  <a:pt x="1338" y="1277"/>
                  <a:pt x="1703" y="1277"/>
                </a:cubicBezTo>
                <a:cubicBezTo>
                  <a:pt x="1741" y="1284"/>
                  <a:pt x="1779" y="1288"/>
                  <a:pt x="1817" y="1288"/>
                </a:cubicBezTo>
                <a:cubicBezTo>
                  <a:pt x="2104" y="1288"/>
                  <a:pt x="2348" y="1087"/>
                  <a:pt x="2402" y="791"/>
                </a:cubicBezTo>
                <a:cubicBezTo>
                  <a:pt x="2432" y="457"/>
                  <a:pt x="2220" y="153"/>
                  <a:pt x="1916" y="92"/>
                </a:cubicBezTo>
                <a:cubicBezTo>
                  <a:pt x="1703" y="31"/>
                  <a:pt x="1490" y="1"/>
                  <a:pt x="1277" y="1"/>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2"/>
          <p:cNvSpPr/>
          <p:nvPr/>
        </p:nvSpPr>
        <p:spPr>
          <a:xfrm>
            <a:off x="11013552" y="2885171"/>
            <a:ext cx="60380" cy="61615"/>
          </a:xfrm>
          <a:custGeom>
            <a:avLst/>
            <a:gdLst/>
            <a:ahLst/>
            <a:cxnLst/>
            <a:rect l="l" t="t" r="r" b="b"/>
            <a:pathLst>
              <a:path w="1673" h="1703" extrusionOk="0">
                <a:moveTo>
                  <a:pt x="821" y="0"/>
                </a:moveTo>
                <a:cubicBezTo>
                  <a:pt x="335" y="0"/>
                  <a:pt x="1" y="395"/>
                  <a:pt x="62" y="851"/>
                </a:cubicBezTo>
                <a:cubicBezTo>
                  <a:pt x="31" y="1307"/>
                  <a:pt x="396" y="1702"/>
                  <a:pt x="852" y="1702"/>
                </a:cubicBezTo>
                <a:cubicBezTo>
                  <a:pt x="1308" y="1672"/>
                  <a:pt x="1673" y="1277"/>
                  <a:pt x="1642" y="821"/>
                </a:cubicBezTo>
                <a:cubicBezTo>
                  <a:pt x="1612" y="365"/>
                  <a:pt x="1247" y="0"/>
                  <a:pt x="821" y="0"/>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73;p2"/>
          <p:cNvSpPr/>
          <p:nvPr/>
        </p:nvSpPr>
        <p:spPr>
          <a:xfrm>
            <a:off x="394616" y="2504219"/>
            <a:ext cx="59261" cy="59480"/>
          </a:xfrm>
          <a:custGeom>
            <a:avLst/>
            <a:gdLst/>
            <a:ahLst/>
            <a:cxnLst/>
            <a:rect l="l" t="t" r="r" b="b"/>
            <a:pathLst>
              <a:path w="1642" h="1644" extrusionOk="0">
                <a:moveTo>
                  <a:pt x="760" y="1"/>
                </a:moveTo>
                <a:cubicBezTo>
                  <a:pt x="335" y="31"/>
                  <a:pt x="31" y="365"/>
                  <a:pt x="1" y="791"/>
                </a:cubicBezTo>
                <a:cubicBezTo>
                  <a:pt x="61" y="1247"/>
                  <a:pt x="396" y="1581"/>
                  <a:pt x="852" y="1642"/>
                </a:cubicBezTo>
                <a:cubicBezTo>
                  <a:pt x="870" y="1643"/>
                  <a:pt x="888" y="1644"/>
                  <a:pt x="905" y="1644"/>
                </a:cubicBezTo>
                <a:cubicBezTo>
                  <a:pt x="1305" y="1644"/>
                  <a:pt x="1613" y="1320"/>
                  <a:pt x="1642" y="913"/>
                </a:cubicBezTo>
                <a:cubicBezTo>
                  <a:pt x="1642" y="426"/>
                  <a:pt x="1247" y="1"/>
                  <a:pt x="760"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74;p2"/>
          <p:cNvSpPr/>
          <p:nvPr/>
        </p:nvSpPr>
        <p:spPr>
          <a:xfrm>
            <a:off x="11138929" y="2819253"/>
            <a:ext cx="71027" cy="60457"/>
          </a:xfrm>
          <a:custGeom>
            <a:avLst/>
            <a:gdLst/>
            <a:ahLst/>
            <a:cxnLst/>
            <a:rect l="l" t="t" r="r" b="b"/>
            <a:pathLst>
              <a:path w="1968" h="1671" extrusionOk="0">
                <a:moveTo>
                  <a:pt x="1106" y="1"/>
                </a:moveTo>
                <a:cubicBezTo>
                  <a:pt x="892" y="1"/>
                  <a:pt x="675" y="84"/>
                  <a:pt x="509" y="272"/>
                </a:cubicBezTo>
                <a:cubicBezTo>
                  <a:pt x="1" y="810"/>
                  <a:pt x="403" y="1671"/>
                  <a:pt x="1110" y="1671"/>
                </a:cubicBezTo>
                <a:cubicBezTo>
                  <a:pt x="1122" y="1671"/>
                  <a:pt x="1135" y="1671"/>
                  <a:pt x="1147" y="1670"/>
                </a:cubicBezTo>
                <a:cubicBezTo>
                  <a:pt x="1603" y="1640"/>
                  <a:pt x="1968" y="1245"/>
                  <a:pt x="1937" y="789"/>
                </a:cubicBezTo>
                <a:cubicBezTo>
                  <a:pt x="1917" y="309"/>
                  <a:pt x="1516" y="1"/>
                  <a:pt x="1106"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5;p2"/>
          <p:cNvSpPr/>
          <p:nvPr/>
        </p:nvSpPr>
        <p:spPr>
          <a:xfrm>
            <a:off x="440704" y="5191909"/>
            <a:ext cx="74635" cy="40739"/>
          </a:xfrm>
          <a:custGeom>
            <a:avLst/>
            <a:gdLst/>
            <a:ahLst/>
            <a:cxnLst/>
            <a:rect l="l" t="t" r="r" b="b"/>
            <a:pathLst>
              <a:path w="2068" h="1126" extrusionOk="0">
                <a:moveTo>
                  <a:pt x="942" y="0"/>
                </a:moveTo>
                <a:cubicBezTo>
                  <a:pt x="243" y="31"/>
                  <a:pt x="0" y="183"/>
                  <a:pt x="0" y="578"/>
                </a:cubicBezTo>
                <a:cubicBezTo>
                  <a:pt x="0" y="1004"/>
                  <a:pt x="243" y="1125"/>
                  <a:pt x="1094" y="1125"/>
                </a:cubicBezTo>
                <a:cubicBezTo>
                  <a:pt x="1155" y="1125"/>
                  <a:pt x="1338" y="1125"/>
                  <a:pt x="1520" y="1095"/>
                </a:cubicBezTo>
                <a:cubicBezTo>
                  <a:pt x="1824" y="1095"/>
                  <a:pt x="2067" y="852"/>
                  <a:pt x="2037" y="548"/>
                </a:cubicBezTo>
                <a:cubicBezTo>
                  <a:pt x="2037" y="244"/>
                  <a:pt x="1794" y="0"/>
                  <a:pt x="1520" y="0"/>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2"/>
          <p:cNvSpPr/>
          <p:nvPr/>
        </p:nvSpPr>
        <p:spPr>
          <a:xfrm>
            <a:off x="1906456" y="4433941"/>
            <a:ext cx="57781" cy="53184"/>
          </a:xfrm>
          <a:custGeom>
            <a:avLst/>
            <a:gdLst/>
            <a:ahLst/>
            <a:cxnLst/>
            <a:rect l="l" t="t" r="r" b="b"/>
            <a:pathLst>
              <a:path w="1601" h="1470" extrusionOk="0">
                <a:moveTo>
                  <a:pt x="801" y="1"/>
                </a:moveTo>
                <a:cubicBezTo>
                  <a:pt x="767" y="1"/>
                  <a:pt x="733" y="4"/>
                  <a:pt x="696" y="11"/>
                </a:cubicBezTo>
                <a:cubicBezTo>
                  <a:pt x="682" y="9"/>
                  <a:pt x="668" y="9"/>
                  <a:pt x="653" y="9"/>
                </a:cubicBezTo>
                <a:cubicBezTo>
                  <a:pt x="279" y="9"/>
                  <a:pt x="0" y="390"/>
                  <a:pt x="88" y="770"/>
                </a:cubicBezTo>
                <a:cubicBezTo>
                  <a:pt x="119" y="1135"/>
                  <a:pt x="423" y="1439"/>
                  <a:pt x="818" y="1470"/>
                </a:cubicBezTo>
                <a:cubicBezTo>
                  <a:pt x="825" y="1470"/>
                  <a:pt x="833" y="1470"/>
                  <a:pt x="840" y="1470"/>
                </a:cubicBezTo>
                <a:cubicBezTo>
                  <a:pt x="1601" y="1470"/>
                  <a:pt x="1519" y="1"/>
                  <a:pt x="801" y="1"/>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2"/>
          <p:cNvSpPr/>
          <p:nvPr/>
        </p:nvSpPr>
        <p:spPr>
          <a:xfrm>
            <a:off x="1623239" y="-1270"/>
            <a:ext cx="69150" cy="77316"/>
          </a:xfrm>
          <a:custGeom>
            <a:avLst/>
            <a:gdLst/>
            <a:ahLst/>
            <a:cxnLst/>
            <a:rect l="l" t="t" r="r" b="b"/>
            <a:pathLst>
              <a:path w="1916" h="2137" extrusionOk="0">
                <a:moveTo>
                  <a:pt x="951" y="1"/>
                </a:moveTo>
                <a:cubicBezTo>
                  <a:pt x="690" y="1"/>
                  <a:pt x="432" y="117"/>
                  <a:pt x="274" y="345"/>
                </a:cubicBezTo>
                <a:cubicBezTo>
                  <a:pt x="1" y="710"/>
                  <a:pt x="92" y="1682"/>
                  <a:pt x="426" y="1956"/>
                </a:cubicBezTo>
                <a:cubicBezTo>
                  <a:pt x="579" y="2074"/>
                  <a:pt x="769" y="2136"/>
                  <a:pt x="960" y="2136"/>
                </a:cubicBezTo>
                <a:cubicBezTo>
                  <a:pt x="1112" y="2136"/>
                  <a:pt x="1264" y="2097"/>
                  <a:pt x="1399" y="2017"/>
                </a:cubicBezTo>
                <a:cubicBezTo>
                  <a:pt x="1794" y="1804"/>
                  <a:pt x="1824" y="1470"/>
                  <a:pt x="1916" y="1044"/>
                </a:cubicBezTo>
                <a:cubicBezTo>
                  <a:pt x="1824" y="740"/>
                  <a:pt x="1673" y="466"/>
                  <a:pt x="1490" y="193"/>
                </a:cubicBezTo>
                <a:cubicBezTo>
                  <a:pt x="1335" y="64"/>
                  <a:pt x="1142" y="1"/>
                  <a:pt x="951" y="1"/>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2"/>
          <p:cNvSpPr/>
          <p:nvPr/>
        </p:nvSpPr>
        <p:spPr>
          <a:xfrm>
            <a:off x="1695637" y="742442"/>
            <a:ext cx="73552" cy="67404"/>
          </a:xfrm>
          <a:custGeom>
            <a:avLst/>
            <a:gdLst/>
            <a:ahLst/>
            <a:cxnLst/>
            <a:rect l="l" t="t" r="r" b="b"/>
            <a:pathLst>
              <a:path w="2038" h="1863" extrusionOk="0">
                <a:moveTo>
                  <a:pt x="1121" y="0"/>
                </a:moveTo>
                <a:cubicBezTo>
                  <a:pt x="1102" y="0"/>
                  <a:pt x="1083" y="1"/>
                  <a:pt x="1065" y="2"/>
                </a:cubicBezTo>
                <a:cubicBezTo>
                  <a:pt x="487" y="32"/>
                  <a:pt x="31" y="488"/>
                  <a:pt x="1" y="1066"/>
                </a:cubicBezTo>
                <a:cubicBezTo>
                  <a:pt x="1" y="1516"/>
                  <a:pt x="392" y="1863"/>
                  <a:pt x="837" y="1863"/>
                </a:cubicBezTo>
                <a:cubicBezTo>
                  <a:pt x="872" y="1863"/>
                  <a:pt x="907" y="1861"/>
                  <a:pt x="943" y="1856"/>
                </a:cubicBezTo>
                <a:cubicBezTo>
                  <a:pt x="1673" y="1856"/>
                  <a:pt x="2037" y="1491"/>
                  <a:pt x="2037" y="883"/>
                </a:cubicBezTo>
                <a:cubicBezTo>
                  <a:pt x="2037" y="385"/>
                  <a:pt x="1614" y="0"/>
                  <a:pt x="1121" y="0"/>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2"/>
          <p:cNvSpPr/>
          <p:nvPr/>
        </p:nvSpPr>
        <p:spPr>
          <a:xfrm>
            <a:off x="1824010" y="516898"/>
            <a:ext cx="73516" cy="71709"/>
          </a:xfrm>
          <a:custGeom>
            <a:avLst/>
            <a:gdLst/>
            <a:ahLst/>
            <a:cxnLst/>
            <a:rect l="l" t="t" r="r" b="b"/>
            <a:pathLst>
              <a:path w="2037" h="1982" extrusionOk="0">
                <a:moveTo>
                  <a:pt x="1121" y="1"/>
                </a:moveTo>
                <a:cubicBezTo>
                  <a:pt x="671" y="1"/>
                  <a:pt x="90" y="575"/>
                  <a:pt x="61" y="1038"/>
                </a:cubicBezTo>
                <a:cubicBezTo>
                  <a:pt x="0" y="1525"/>
                  <a:pt x="365" y="1950"/>
                  <a:pt x="851" y="1981"/>
                </a:cubicBezTo>
                <a:cubicBezTo>
                  <a:pt x="869" y="1981"/>
                  <a:pt x="887" y="1982"/>
                  <a:pt x="905" y="1982"/>
                </a:cubicBezTo>
                <a:cubicBezTo>
                  <a:pt x="1491" y="1982"/>
                  <a:pt x="2007" y="1507"/>
                  <a:pt x="2037" y="917"/>
                </a:cubicBezTo>
                <a:cubicBezTo>
                  <a:pt x="2006" y="430"/>
                  <a:pt x="1642" y="66"/>
                  <a:pt x="1186" y="5"/>
                </a:cubicBezTo>
                <a:cubicBezTo>
                  <a:pt x="1164" y="2"/>
                  <a:pt x="1143" y="1"/>
                  <a:pt x="1121" y="1"/>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80;p2"/>
          <p:cNvSpPr/>
          <p:nvPr/>
        </p:nvSpPr>
        <p:spPr>
          <a:xfrm>
            <a:off x="1479527" y="259732"/>
            <a:ext cx="74635" cy="67113"/>
          </a:xfrm>
          <a:custGeom>
            <a:avLst/>
            <a:gdLst/>
            <a:ahLst/>
            <a:cxnLst/>
            <a:rect l="l" t="t" r="r" b="b"/>
            <a:pathLst>
              <a:path w="2068" h="1855" extrusionOk="0">
                <a:moveTo>
                  <a:pt x="943" y="0"/>
                </a:moveTo>
                <a:cubicBezTo>
                  <a:pt x="396" y="61"/>
                  <a:pt x="1" y="517"/>
                  <a:pt x="1" y="1064"/>
                </a:cubicBezTo>
                <a:cubicBezTo>
                  <a:pt x="31" y="1581"/>
                  <a:pt x="396" y="1854"/>
                  <a:pt x="1034" y="1854"/>
                </a:cubicBezTo>
                <a:cubicBezTo>
                  <a:pt x="1673" y="1824"/>
                  <a:pt x="2037" y="1550"/>
                  <a:pt x="2068" y="1003"/>
                </a:cubicBezTo>
                <a:cubicBezTo>
                  <a:pt x="2007" y="426"/>
                  <a:pt x="1521" y="0"/>
                  <a:pt x="943" y="0"/>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81;p2"/>
          <p:cNvSpPr/>
          <p:nvPr/>
        </p:nvSpPr>
        <p:spPr>
          <a:xfrm>
            <a:off x="1659438" y="165157"/>
            <a:ext cx="70268" cy="73771"/>
          </a:xfrm>
          <a:custGeom>
            <a:avLst/>
            <a:gdLst/>
            <a:ahLst/>
            <a:cxnLst/>
            <a:rect l="l" t="t" r="r" b="b"/>
            <a:pathLst>
              <a:path w="1947" h="2039" extrusionOk="0">
                <a:moveTo>
                  <a:pt x="882" y="0"/>
                </a:moveTo>
                <a:cubicBezTo>
                  <a:pt x="366" y="0"/>
                  <a:pt x="1" y="426"/>
                  <a:pt x="62" y="912"/>
                </a:cubicBezTo>
                <a:cubicBezTo>
                  <a:pt x="31" y="1490"/>
                  <a:pt x="457" y="1976"/>
                  <a:pt x="1034" y="2037"/>
                </a:cubicBezTo>
                <a:cubicBezTo>
                  <a:pt x="1052" y="2038"/>
                  <a:pt x="1069" y="2038"/>
                  <a:pt x="1087" y="2038"/>
                </a:cubicBezTo>
                <a:cubicBezTo>
                  <a:pt x="1551" y="2038"/>
                  <a:pt x="1945" y="1654"/>
                  <a:pt x="1916" y="1186"/>
                </a:cubicBezTo>
                <a:cubicBezTo>
                  <a:pt x="1946" y="578"/>
                  <a:pt x="1460" y="61"/>
                  <a:pt x="882" y="0"/>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p2"/>
          <p:cNvSpPr/>
          <p:nvPr/>
        </p:nvSpPr>
        <p:spPr>
          <a:xfrm>
            <a:off x="1966602" y="1037163"/>
            <a:ext cx="73516" cy="67223"/>
          </a:xfrm>
          <a:custGeom>
            <a:avLst/>
            <a:gdLst/>
            <a:ahLst/>
            <a:cxnLst/>
            <a:rect l="l" t="t" r="r" b="b"/>
            <a:pathLst>
              <a:path w="2037" h="1858" extrusionOk="0">
                <a:moveTo>
                  <a:pt x="1208" y="0"/>
                </a:moveTo>
                <a:cubicBezTo>
                  <a:pt x="1191" y="0"/>
                  <a:pt x="1173" y="1"/>
                  <a:pt x="1156" y="2"/>
                </a:cubicBezTo>
                <a:cubicBezTo>
                  <a:pt x="548" y="32"/>
                  <a:pt x="61" y="458"/>
                  <a:pt x="1" y="1035"/>
                </a:cubicBezTo>
                <a:cubicBezTo>
                  <a:pt x="1" y="1503"/>
                  <a:pt x="394" y="1858"/>
                  <a:pt x="856" y="1858"/>
                </a:cubicBezTo>
                <a:cubicBezTo>
                  <a:pt x="875" y="1858"/>
                  <a:pt x="894" y="1857"/>
                  <a:pt x="912" y="1856"/>
                </a:cubicBezTo>
                <a:cubicBezTo>
                  <a:pt x="931" y="1857"/>
                  <a:pt x="949" y="1858"/>
                  <a:pt x="967" y="1858"/>
                </a:cubicBezTo>
                <a:cubicBezTo>
                  <a:pt x="1520" y="1858"/>
                  <a:pt x="1977" y="1412"/>
                  <a:pt x="2007" y="853"/>
                </a:cubicBezTo>
                <a:cubicBezTo>
                  <a:pt x="2036" y="384"/>
                  <a:pt x="1670" y="0"/>
                  <a:pt x="1208" y="0"/>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2"/>
          <p:cNvSpPr/>
          <p:nvPr/>
        </p:nvSpPr>
        <p:spPr>
          <a:xfrm>
            <a:off x="1924919" y="769939"/>
            <a:ext cx="73552" cy="66571"/>
          </a:xfrm>
          <a:custGeom>
            <a:avLst/>
            <a:gdLst/>
            <a:ahLst/>
            <a:cxnLst/>
            <a:rect l="l" t="t" r="r" b="b"/>
            <a:pathLst>
              <a:path w="2038" h="1840" extrusionOk="0">
                <a:moveTo>
                  <a:pt x="1117" y="0"/>
                </a:moveTo>
                <a:cubicBezTo>
                  <a:pt x="1099" y="0"/>
                  <a:pt x="1082" y="1"/>
                  <a:pt x="1064" y="2"/>
                </a:cubicBezTo>
                <a:cubicBezTo>
                  <a:pt x="517" y="32"/>
                  <a:pt x="31" y="488"/>
                  <a:pt x="1" y="1066"/>
                </a:cubicBezTo>
                <a:cubicBezTo>
                  <a:pt x="28" y="1501"/>
                  <a:pt x="372" y="1840"/>
                  <a:pt x="793" y="1840"/>
                </a:cubicBezTo>
                <a:cubicBezTo>
                  <a:pt x="842" y="1840"/>
                  <a:pt x="892" y="1835"/>
                  <a:pt x="943" y="1826"/>
                </a:cubicBezTo>
                <a:cubicBezTo>
                  <a:pt x="1490" y="1826"/>
                  <a:pt x="1946" y="1430"/>
                  <a:pt x="2037" y="914"/>
                </a:cubicBezTo>
                <a:cubicBezTo>
                  <a:pt x="2037" y="414"/>
                  <a:pt x="1611" y="0"/>
                  <a:pt x="1117" y="0"/>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2"/>
          <p:cNvSpPr/>
          <p:nvPr/>
        </p:nvSpPr>
        <p:spPr>
          <a:xfrm>
            <a:off x="2083968" y="630284"/>
            <a:ext cx="73552" cy="70443"/>
          </a:xfrm>
          <a:custGeom>
            <a:avLst/>
            <a:gdLst/>
            <a:ahLst/>
            <a:cxnLst/>
            <a:rect l="l" t="t" r="r" b="b"/>
            <a:pathLst>
              <a:path w="2038" h="1947" extrusionOk="0">
                <a:moveTo>
                  <a:pt x="1156" y="0"/>
                </a:moveTo>
                <a:cubicBezTo>
                  <a:pt x="577" y="0"/>
                  <a:pt x="120" y="416"/>
                  <a:pt x="62" y="974"/>
                </a:cubicBezTo>
                <a:cubicBezTo>
                  <a:pt x="1" y="1461"/>
                  <a:pt x="366" y="1917"/>
                  <a:pt x="852" y="1947"/>
                </a:cubicBezTo>
                <a:cubicBezTo>
                  <a:pt x="1399" y="1886"/>
                  <a:pt x="1885" y="1491"/>
                  <a:pt x="2037" y="944"/>
                </a:cubicBezTo>
                <a:cubicBezTo>
                  <a:pt x="2037" y="488"/>
                  <a:pt x="1673" y="62"/>
                  <a:pt x="1217" y="2"/>
                </a:cubicBezTo>
                <a:cubicBezTo>
                  <a:pt x="1196" y="1"/>
                  <a:pt x="1176" y="0"/>
                  <a:pt x="1156" y="0"/>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2"/>
          <p:cNvSpPr/>
          <p:nvPr/>
        </p:nvSpPr>
        <p:spPr>
          <a:xfrm>
            <a:off x="2005075" y="387048"/>
            <a:ext cx="75646" cy="66499"/>
          </a:xfrm>
          <a:custGeom>
            <a:avLst/>
            <a:gdLst/>
            <a:ahLst/>
            <a:cxnLst/>
            <a:rect l="l" t="t" r="r" b="b"/>
            <a:pathLst>
              <a:path w="2096" h="1838" extrusionOk="0">
                <a:moveTo>
                  <a:pt x="1144" y="1"/>
                </a:moveTo>
                <a:cubicBezTo>
                  <a:pt x="1107" y="1"/>
                  <a:pt x="1070" y="3"/>
                  <a:pt x="1032" y="7"/>
                </a:cubicBezTo>
                <a:cubicBezTo>
                  <a:pt x="485" y="38"/>
                  <a:pt x="59" y="463"/>
                  <a:pt x="29" y="1010"/>
                </a:cubicBezTo>
                <a:cubicBezTo>
                  <a:pt x="1" y="1463"/>
                  <a:pt x="368" y="1837"/>
                  <a:pt x="836" y="1837"/>
                </a:cubicBezTo>
                <a:cubicBezTo>
                  <a:pt x="870" y="1837"/>
                  <a:pt x="905" y="1835"/>
                  <a:pt x="941" y="1831"/>
                </a:cubicBezTo>
                <a:cubicBezTo>
                  <a:pt x="1549" y="1801"/>
                  <a:pt x="2096" y="1314"/>
                  <a:pt x="2065" y="828"/>
                </a:cubicBezTo>
                <a:cubicBezTo>
                  <a:pt x="2009" y="349"/>
                  <a:pt x="1613" y="1"/>
                  <a:pt x="1144" y="1"/>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2"/>
          <p:cNvSpPr/>
          <p:nvPr/>
        </p:nvSpPr>
        <p:spPr>
          <a:xfrm>
            <a:off x="2167374" y="225578"/>
            <a:ext cx="61462" cy="73844"/>
          </a:xfrm>
          <a:custGeom>
            <a:avLst/>
            <a:gdLst/>
            <a:ahLst/>
            <a:cxnLst/>
            <a:rect l="l" t="t" r="r" b="b"/>
            <a:pathLst>
              <a:path w="1703" h="2041" extrusionOk="0">
                <a:moveTo>
                  <a:pt x="850" y="0"/>
                </a:moveTo>
                <a:cubicBezTo>
                  <a:pt x="311" y="0"/>
                  <a:pt x="0" y="390"/>
                  <a:pt x="0" y="1005"/>
                </a:cubicBezTo>
                <a:cubicBezTo>
                  <a:pt x="0" y="1643"/>
                  <a:pt x="213" y="2008"/>
                  <a:pt x="790" y="2039"/>
                </a:cubicBezTo>
                <a:cubicBezTo>
                  <a:pt x="811" y="2040"/>
                  <a:pt x="832" y="2040"/>
                  <a:pt x="852" y="2040"/>
                </a:cubicBezTo>
                <a:cubicBezTo>
                  <a:pt x="1391" y="2040"/>
                  <a:pt x="1702" y="1650"/>
                  <a:pt x="1702" y="1005"/>
                </a:cubicBezTo>
                <a:cubicBezTo>
                  <a:pt x="1702" y="367"/>
                  <a:pt x="1489" y="32"/>
                  <a:pt x="912" y="2"/>
                </a:cubicBezTo>
                <a:cubicBezTo>
                  <a:pt x="891" y="1"/>
                  <a:pt x="871" y="0"/>
                  <a:pt x="850" y="0"/>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2"/>
          <p:cNvSpPr/>
          <p:nvPr/>
        </p:nvSpPr>
        <p:spPr>
          <a:xfrm>
            <a:off x="1830578" y="239940"/>
            <a:ext cx="68067" cy="65992"/>
          </a:xfrm>
          <a:custGeom>
            <a:avLst/>
            <a:gdLst/>
            <a:ahLst/>
            <a:cxnLst/>
            <a:rect l="l" t="t" r="r" b="b"/>
            <a:pathLst>
              <a:path w="1886" h="1824" extrusionOk="0">
                <a:moveTo>
                  <a:pt x="912" y="0"/>
                </a:moveTo>
                <a:cubicBezTo>
                  <a:pt x="426" y="0"/>
                  <a:pt x="31" y="365"/>
                  <a:pt x="1" y="851"/>
                </a:cubicBezTo>
                <a:cubicBezTo>
                  <a:pt x="61" y="1398"/>
                  <a:pt x="517" y="1824"/>
                  <a:pt x="1064" y="1824"/>
                </a:cubicBezTo>
                <a:cubicBezTo>
                  <a:pt x="1520" y="1824"/>
                  <a:pt x="1885" y="1429"/>
                  <a:pt x="1855" y="973"/>
                </a:cubicBezTo>
                <a:cubicBezTo>
                  <a:pt x="1824" y="456"/>
                  <a:pt x="1429" y="61"/>
                  <a:pt x="912" y="0"/>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88;p2"/>
          <p:cNvSpPr/>
          <p:nvPr/>
        </p:nvSpPr>
        <p:spPr>
          <a:xfrm>
            <a:off x="1994031" y="1259090"/>
            <a:ext cx="71351" cy="59697"/>
          </a:xfrm>
          <a:custGeom>
            <a:avLst/>
            <a:gdLst/>
            <a:ahLst/>
            <a:cxnLst/>
            <a:rect l="l" t="t" r="r" b="b"/>
            <a:pathLst>
              <a:path w="1977" h="1650" extrusionOk="0">
                <a:moveTo>
                  <a:pt x="960" y="0"/>
                </a:moveTo>
                <a:cubicBezTo>
                  <a:pt x="383" y="0"/>
                  <a:pt x="0" y="297"/>
                  <a:pt x="0" y="798"/>
                </a:cubicBezTo>
                <a:cubicBezTo>
                  <a:pt x="61" y="1254"/>
                  <a:pt x="456" y="1619"/>
                  <a:pt x="912" y="1649"/>
                </a:cubicBezTo>
                <a:cubicBezTo>
                  <a:pt x="1399" y="1649"/>
                  <a:pt x="1824" y="1345"/>
                  <a:pt x="1946" y="889"/>
                </a:cubicBezTo>
                <a:cubicBezTo>
                  <a:pt x="1976" y="433"/>
                  <a:pt x="1611" y="8"/>
                  <a:pt x="1125" y="8"/>
                </a:cubicBezTo>
                <a:cubicBezTo>
                  <a:pt x="1069" y="3"/>
                  <a:pt x="1014" y="0"/>
                  <a:pt x="960" y="0"/>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2"/>
          <p:cNvSpPr/>
          <p:nvPr/>
        </p:nvSpPr>
        <p:spPr>
          <a:xfrm>
            <a:off x="1962235" y="132162"/>
            <a:ext cx="64746" cy="66860"/>
          </a:xfrm>
          <a:custGeom>
            <a:avLst/>
            <a:gdLst/>
            <a:ahLst/>
            <a:cxnLst/>
            <a:rect l="l" t="t" r="r" b="b"/>
            <a:pathLst>
              <a:path w="1794" h="1848" extrusionOk="0">
                <a:moveTo>
                  <a:pt x="851" y="0"/>
                </a:moveTo>
                <a:cubicBezTo>
                  <a:pt x="365" y="31"/>
                  <a:pt x="0" y="456"/>
                  <a:pt x="91" y="943"/>
                </a:cubicBezTo>
                <a:cubicBezTo>
                  <a:pt x="30" y="1543"/>
                  <a:pt x="475" y="1847"/>
                  <a:pt x="921" y="1847"/>
                </a:cubicBezTo>
                <a:cubicBezTo>
                  <a:pt x="1356" y="1847"/>
                  <a:pt x="1793" y="1558"/>
                  <a:pt x="1763" y="973"/>
                </a:cubicBezTo>
                <a:cubicBezTo>
                  <a:pt x="1793" y="456"/>
                  <a:pt x="1368" y="0"/>
                  <a:pt x="851" y="0"/>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0;p2"/>
          <p:cNvSpPr/>
          <p:nvPr/>
        </p:nvSpPr>
        <p:spPr>
          <a:xfrm>
            <a:off x="2206891" y="775437"/>
            <a:ext cx="67994" cy="60819"/>
          </a:xfrm>
          <a:custGeom>
            <a:avLst/>
            <a:gdLst/>
            <a:ahLst/>
            <a:cxnLst/>
            <a:rect l="l" t="t" r="r" b="b"/>
            <a:pathLst>
              <a:path w="1884" h="1681" extrusionOk="0">
                <a:moveTo>
                  <a:pt x="828" y="0"/>
                </a:moveTo>
                <a:cubicBezTo>
                  <a:pt x="366" y="0"/>
                  <a:pt x="0" y="385"/>
                  <a:pt x="30" y="883"/>
                </a:cubicBezTo>
                <a:cubicBezTo>
                  <a:pt x="58" y="1334"/>
                  <a:pt x="425" y="1680"/>
                  <a:pt x="866" y="1680"/>
                </a:cubicBezTo>
                <a:cubicBezTo>
                  <a:pt x="901" y="1680"/>
                  <a:pt x="936" y="1678"/>
                  <a:pt x="972" y="1674"/>
                </a:cubicBezTo>
                <a:cubicBezTo>
                  <a:pt x="990" y="1675"/>
                  <a:pt x="1007" y="1675"/>
                  <a:pt x="1024" y="1675"/>
                </a:cubicBezTo>
                <a:cubicBezTo>
                  <a:pt x="1486" y="1675"/>
                  <a:pt x="1854" y="1291"/>
                  <a:pt x="1884" y="822"/>
                </a:cubicBezTo>
                <a:cubicBezTo>
                  <a:pt x="1762" y="367"/>
                  <a:pt x="1367" y="32"/>
                  <a:pt x="881" y="2"/>
                </a:cubicBezTo>
                <a:cubicBezTo>
                  <a:pt x="863" y="1"/>
                  <a:pt x="846" y="0"/>
                  <a:pt x="828" y="0"/>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2"/>
          <p:cNvSpPr/>
          <p:nvPr/>
        </p:nvSpPr>
        <p:spPr>
          <a:xfrm>
            <a:off x="1701121" y="394971"/>
            <a:ext cx="3357" cy="7743"/>
          </a:xfrm>
          <a:custGeom>
            <a:avLst/>
            <a:gdLst/>
            <a:ahLst/>
            <a:cxnLst/>
            <a:rect l="l" t="t" r="r" b="b"/>
            <a:pathLst>
              <a:path w="93" h="214" extrusionOk="0">
                <a:moveTo>
                  <a:pt x="92" y="1"/>
                </a:moveTo>
                <a:lnTo>
                  <a:pt x="1" y="92"/>
                </a:lnTo>
                <a:lnTo>
                  <a:pt x="92" y="214"/>
                </a:lnTo>
                <a:lnTo>
                  <a:pt x="92" y="1"/>
                </a:ln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2"/>
          <p:cNvSpPr/>
          <p:nvPr/>
        </p:nvSpPr>
        <p:spPr>
          <a:xfrm>
            <a:off x="2182712" y="6574883"/>
            <a:ext cx="73552" cy="85747"/>
          </a:xfrm>
          <a:custGeom>
            <a:avLst/>
            <a:gdLst/>
            <a:ahLst/>
            <a:cxnLst/>
            <a:rect l="l" t="t" r="r" b="b"/>
            <a:pathLst>
              <a:path w="2038" h="2370" extrusionOk="0">
                <a:moveTo>
                  <a:pt x="1168" y="1"/>
                </a:moveTo>
                <a:cubicBezTo>
                  <a:pt x="1055" y="1"/>
                  <a:pt x="937" y="25"/>
                  <a:pt x="821" y="74"/>
                </a:cubicBezTo>
                <a:cubicBezTo>
                  <a:pt x="335" y="378"/>
                  <a:pt x="1" y="895"/>
                  <a:pt x="1" y="1442"/>
                </a:cubicBezTo>
                <a:cubicBezTo>
                  <a:pt x="1" y="1837"/>
                  <a:pt x="244" y="2171"/>
                  <a:pt x="578" y="2323"/>
                </a:cubicBezTo>
                <a:cubicBezTo>
                  <a:pt x="664" y="2355"/>
                  <a:pt x="755" y="2370"/>
                  <a:pt x="845" y="2370"/>
                </a:cubicBezTo>
                <a:cubicBezTo>
                  <a:pt x="1102" y="2370"/>
                  <a:pt x="1355" y="2245"/>
                  <a:pt x="1490" y="2019"/>
                </a:cubicBezTo>
                <a:cubicBezTo>
                  <a:pt x="1703" y="1746"/>
                  <a:pt x="1885" y="1442"/>
                  <a:pt x="2037" y="1138"/>
                </a:cubicBezTo>
                <a:cubicBezTo>
                  <a:pt x="2013" y="385"/>
                  <a:pt x="1620" y="1"/>
                  <a:pt x="1168" y="1"/>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3;p2"/>
          <p:cNvSpPr/>
          <p:nvPr/>
        </p:nvSpPr>
        <p:spPr>
          <a:xfrm>
            <a:off x="1854795" y="6681975"/>
            <a:ext cx="89901" cy="79704"/>
          </a:xfrm>
          <a:custGeom>
            <a:avLst/>
            <a:gdLst/>
            <a:ahLst/>
            <a:cxnLst/>
            <a:rect l="l" t="t" r="r" b="b"/>
            <a:pathLst>
              <a:path w="2491" h="2203" extrusionOk="0">
                <a:moveTo>
                  <a:pt x="1392" y="1"/>
                </a:moveTo>
                <a:cubicBezTo>
                  <a:pt x="789" y="1"/>
                  <a:pt x="1" y="773"/>
                  <a:pt x="120" y="1369"/>
                </a:cubicBezTo>
                <a:cubicBezTo>
                  <a:pt x="181" y="1704"/>
                  <a:pt x="363" y="1977"/>
                  <a:pt x="637" y="2160"/>
                </a:cubicBezTo>
                <a:cubicBezTo>
                  <a:pt x="724" y="2189"/>
                  <a:pt x="815" y="2202"/>
                  <a:pt x="907" y="2202"/>
                </a:cubicBezTo>
                <a:cubicBezTo>
                  <a:pt x="1102" y="2202"/>
                  <a:pt x="1302" y="2141"/>
                  <a:pt x="1488" y="2038"/>
                </a:cubicBezTo>
                <a:cubicBezTo>
                  <a:pt x="1761" y="1795"/>
                  <a:pt x="2004" y="1521"/>
                  <a:pt x="2156" y="1187"/>
                </a:cubicBezTo>
                <a:cubicBezTo>
                  <a:pt x="2491" y="579"/>
                  <a:pt x="2156" y="32"/>
                  <a:pt x="1427" y="1"/>
                </a:cubicBezTo>
                <a:cubicBezTo>
                  <a:pt x="1415" y="1"/>
                  <a:pt x="1404" y="1"/>
                  <a:pt x="1392" y="1"/>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94;p2"/>
          <p:cNvSpPr/>
          <p:nvPr/>
        </p:nvSpPr>
        <p:spPr>
          <a:xfrm>
            <a:off x="2079602" y="6225639"/>
            <a:ext cx="68030" cy="80356"/>
          </a:xfrm>
          <a:custGeom>
            <a:avLst/>
            <a:gdLst/>
            <a:ahLst/>
            <a:cxnLst/>
            <a:rect l="l" t="t" r="r" b="b"/>
            <a:pathLst>
              <a:path w="1885" h="2221" extrusionOk="0">
                <a:moveTo>
                  <a:pt x="973" y="0"/>
                </a:moveTo>
                <a:cubicBezTo>
                  <a:pt x="335" y="0"/>
                  <a:pt x="0" y="395"/>
                  <a:pt x="0" y="1186"/>
                </a:cubicBezTo>
                <a:cubicBezTo>
                  <a:pt x="0" y="1854"/>
                  <a:pt x="274" y="2189"/>
                  <a:pt x="791" y="2219"/>
                </a:cubicBezTo>
                <a:cubicBezTo>
                  <a:pt x="808" y="2220"/>
                  <a:pt x="825" y="2220"/>
                  <a:pt x="841" y="2220"/>
                </a:cubicBezTo>
                <a:cubicBezTo>
                  <a:pt x="1424" y="2220"/>
                  <a:pt x="1854" y="1712"/>
                  <a:pt x="1854" y="973"/>
                </a:cubicBezTo>
                <a:cubicBezTo>
                  <a:pt x="1885" y="456"/>
                  <a:pt x="1490" y="0"/>
                  <a:pt x="973" y="0"/>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2"/>
          <p:cNvSpPr/>
          <p:nvPr/>
        </p:nvSpPr>
        <p:spPr>
          <a:xfrm>
            <a:off x="2241935" y="6346552"/>
            <a:ext cx="72470" cy="80392"/>
          </a:xfrm>
          <a:custGeom>
            <a:avLst/>
            <a:gdLst/>
            <a:ahLst/>
            <a:cxnLst/>
            <a:rect l="l" t="t" r="r" b="b"/>
            <a:pathLst>
              <a:path w="2008" h="2222" extrusionOk="0">
                <a:moveTo>
                  <a:pt x="1052" y="1"/>
                </a:moveTo>
                <a:cubicBezTo>
                  <a:pt x="493" y="1"/>
                  <a:pt x="31" y="567"/>
                  <a:pt x="1" y="1278"/>
                </a:cubicBezTo>
                <a:cubicBezTo>
                  <a:pt x="62" y="1734"/>
                  <a:pt x="396" y="2129"/>
                  <a:pt x="852" y="2221"/>
                </a:cubicBezTo>
                <a:cubicBezTo>
                  <a:pt x="864" y="2221"/>
                  <a:pt x="877" y="2222"/>
                  <a:pt x="889" y="2222"/>
                </a:cubicBezTo>
                <a:cubicBezTo>
                  <a:pt x="1396" y="2222"/>
                  <a:pt x="1948" y="1627"/>
                  <a:pt x="2007" y="974"/>
                </a:cubicBezTo>
                <a:cubicBezTo>
                  <a:pt x="1977" y="458"/>
                  <a:pt x="1581" y="32"/>
                  <a:pt x="1095" y="2"/>
                </a:cubicBezTo>
                <a:cubicBezTo>
                  <a:pt x="1081" y="1"/>
                  <a:pt x="1066" y="1"/>
                  <a:pt x="1052" y="1"/>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p2"/>
          <p:cNvSpPr/>
          <p:nvPr/>
        </p:nvSpPr>
        <p:spPr>
          <a:xfrm>
            <a:off x="1844833" y="6414209"/>
            <a:ext cx="76836" cy="66644"/>
          </a:xfrm>
          <a:custGeom>
            <a:avLst/>
            <a:gdLst/>
            <a:ahLst/>
            <a:cxnLst/>
            <a:rect l="l" t="t" r="r" b="b"/>
            <a:pathLst>
              <a:path w="2129" h="1842" extrusionOk="0">
                <a:moveTo>
                  <a:pt x="1071" y="1"/>
                </a:moveTo>
                <a:cubicBezTo>
                  <a:pt x="583" y="1"/>
                  <a:pt x="93" y="313"/>
                  <a:pt x="1" y="928"/>
                </a:cubicBezTo>
                <a:cubicBezTo>
                  <a:pt x="1" y="1475"/>
                  <a:pt x="426" y="1840"/>
                  <a:pt x="1065" y="1840"/>
                </a:cubicBezTo>
                <a:cubicBezTo>
                  <a:pt x="1084" y="1841"/>
                  <a:pt x="1103" y="1842"/>
                  <a:pt x="1123" y="1842"/>
                </a:cubicBezTo>
                <a:cubicBezTo>
                  <a:pt x="1672" y="1842"/>
                  <a:pt x="2099" y="1426"/>
                  <a:pt x="2128" y="898"/>
                </a:cubicBezTo>
                <a:cubicBezTo>
                  <a:pt x="2023" y="297"/>
                  <a:pt x="1548" y="1"/>
                  <a:pt x="1071" y="1"/>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2"/>
          <p:cNvSpPr/>
          <p:nvPr/>
        </p:nvSpPr>
        <p:spPr>
          <a:xfrm>
            <a:off x="2032431" y="6521011"/>
            <a:ext cx="69150" cy="73228"/>
          </a:xfrm>
          <a:custGeom>
            <a:avLst/>
            <a:gdLst/>
            <a:ahLst/>
            <a:cxnLst/>
            <a:rect l="l" t="t" r="r" b="b"/>
            <a:pathLst>
              <a:path w="1916" h="2024" extrusionOk="0">
                <a:moveTo>
                  <a:pt x="1053" y="0"/>
                </a:moveTo>
                <a:cubicBezTo>
                  <a:pt x="1006" y="0"/>
                  <a:pt x="959" y="4"/>
                  <a:pt x="912" y="13"/>
                </a:cubicBezTo>
                <a:cubicBezTo>
                  <a:pt x="395" y="13"/>
                  <a:pt x="0" y="469"/>
                  <a:pt x="31" y="985"/>
                </a:cubicBezTo>
                <a:cubicBezTo>
                  <a:pt x="60" y="1504"/>
                  <a:pt x="499" y="2023"/>
                  <a:pt x="933" y="2023"/>
                </a:cubicBezTo>
                <a:cubicBezTo>
                  <a:pt x="957" y="2023"/>
                  <a:pt x="980" y="2022"/>
                  <a:pt x="1003" y="2019"/>
                </a:cubicBezTo>
                <a:cubicBezTo>
                  <a:pt x="1551" y="1897"/>
                  <a:pt x="1915" y="1411"/>
                  <a:pt x="1885" y="894"/>
                </a:cubicBezTo>
                <a:cubicBezTo>
                  <a:pt x="1912" y="397"/>
                  <a:pt x="1514" y="0"/>
                  <a:pt x="1053" y="0"/>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2"/>
          <p:cNvSpPr/>
          <p:nvPr/>
        </p:nvSpPr>
        <p:spPr>
          <a:xfrm>
            <a:off x="1932604" y="6084863"/>
            <a:ext cx="77919" cy="66028"/>
          </a:xfrm>
          <a:custGeom>
            <a:avLst/>
            <a:gdLst/>
            <a:ahLst/>
            <a:cxnLst/>
            <a:rect l="l" t="t" r="r" b="b"/>
            <a:pathLst>
              <a:path w="2159" h="1825" extrusionOk="0">
                <a:moveTo>
                  <a:pt x="1003" y="1"/>
                </a:moveTo>
                <a:cubicBezTo>
                  <a:pt x="426" y="1"/>
                  <a:pt x="0" y="335"/>
                  <a:pt x="31" y="821"/>
                </a:cubicBezTo>
                <a:cubicBezTo>
                  <a:pt x="31" y="1216"/>
                  <a:pt x="730" y="1824"/>
                  <a:pt x="1186" y="1824"/>
                </a:cubicBezTo>
                <a:cubicBezTo>
                  <a:pt x="1672" y="1764"/>
                  <a:pt x="2067" y="1429"/>
                  <a:pt x="2158" y="973"/>
                </a:cubicBezTo>
                <a:cubicBezTo>
                  <a:pt x="2158" y="457"/>
                  <a:pt x="1642" y="1"/>
                  <a:pt x="1003" y="1"/>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99;p2"/>
          <p:cNvSpPr/>
          <p:nvPr/>
        </p:nvSpPr>
        <p:spPr>
          <a:xfrm>
            <a:off x="1990748" y="5467924"/>
            <a:ext cx="70232" cy="72613"/>
          </a:xfrm>
          <a:custGeom>
            <a:avLst/>
            <a:gdLst/>
            <a:ahLst/>
            <a:cxnLst/>
            <a:rect l="l" t="t" r="r" b="b"/>
            <a:pathLst>
              <a:path w="1946" h="2007" extrusionOk="0">
                <a:moveTo>
                  <a:pt x="1155" y="1"/>
                </a:moveTo>
                <a:cubicBezTo>
                  <a:pt x="547" y="31"/>
                  <a:pt x="31" y="517"/>
                  <a:pt x="31" y="1125"/>
                </a:cubicBezTo>
                <a:cubicBezTo>
                  <a:pt x="0" y="1581"/>
                  <a:pt x="335" y="1976"/>
                  <a:pt x="791" y="2007"/>
                </a:cubicBezTo>
                <a:cubicBezTo>
                  <a:pt x="1399" y="2007"/>
                  <a:pt x="1915" y="1490"/>
                  <a:pt x="1915" y="882"/>
                </a:cubicBezTo>
                <a:cubicBezTo>
                  <a:pt x="1946" y="426"/>
                  <a:pt x="1611" y="31"/>
                  <a:pt x="1155" y="1"/>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00;p2"/>
          <p:cNvSpPr/>
          <p:nvPr/>
        </p:nvSpPr>
        <p:spPr>
          <a:xfrm>
            <a:off x="2025827" y="5823139"/>
            <a:ext cx="73552" cy="64979"/>
          </a:xfrm>
          <a:custGeom>
            <a:avLst/>
            <a:gdLst/>
            <a:ahLst/>
            <a:cxnLst/>
            <a:rect l="l" t="t" r="r" b="b"/>
            <a:pathLst>
              <a:path w="2038" h="1796" extrusionOk="0">
                <a:moveTo>
                  <a:pt x="974" y="1"/>
                </a:moveTo>
                <a:cubicBezTo>
                  <a:pt x="396" y="1"/>
                  <a:pt x="31" y="274"/>
                  <a:pt x="1" y="760"/>
                </a:cubicBezTo>
                <a:cubicBezTo>
                  <a:pt x="30" y="1349"/>
                  <a:pt x="487" y="1795"/>
                  <a:pt x="1041" y="1795"/>
                </a:cubicBezTo>
                <a:cubicBezTo>
                  <a:pt x="1059" y="1795"/>
                  <a:pt x="1077" y="1795"/>
                  <a:pt x="1095" y="1794"/>
                </a:cubicBezTo>
                <a:cubicBezTo>
                  <a:pt x="1582" y="1763"/>
                  <a:pt x="1977" y="1399"/>
                  <a:pt x="2037" y="943"/>
                </a:cubicBezTo>
                <a:cubicBezTo>
                  <a:pt x="1977" y="396"/>
                  <a:pt x="1521" y="1"/>
                  <a:pt x="974" y="1"/>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01;p2"/>
          <p:cNvSpPr/>
          <p:nvPr/>
        </p:nvSpPr>
        <p:spPr>
          <a:xfrm>
            <a:off x="2273766" y="6743590"/>
            <a:ext cx="65757" cy="66101"/>
          </a:xfrm>
          <a:custGeom>
            <a:avLst/>
            <a:gdLst/>
            <a:ahLst/>
            <a:cxnLst/>
            <a:rect l="l" t="t" r="r" b="b"/>
            <a:pathLst>
              <a:path w="1822" h="1827" extrusionOk="0">
                <a:moveTo>
                  <a:pt x="1003" y="1"/>
                </a:moveTo>
                <a:cubicBezTo>
                  <a:pt x="426" y="1"/>
                  <a:pt x="0" y="487"/>
                  <a:pt x="61" y="1034"/>
                </a:cubicBezTo>
                <a:cubicBezTo>
                  <a:pt x="61" y="1472"/>
                  <a:pt x="398" y="1826"/>
                  <a:pt x="829" y="1826"/>
                </a:cubicBezTo>
                <a:cubicBezTo>
                  <a:pt x="846" y="1826"/>
                  <a:pt x="864" y="1826"/>
                  <a:pt x="882" y="1824"/>
                </a:cubicBezTo>
                <a:cubicBezTo>
                  <a:pt x="898" y="1825"/>
                  <a:pt x="915" y="1826"/>
                  <a:pt x="931" y="1826"/>
                </a:cubicBezTo>
                <a:cubicBezTo>
                  <a:pt x="1425" y="1826"/>
                  <a:pt x="1821" y="1382"/>
                  <a:pt x="1733" y="882"/>
                </a:cubicBezTo>
                <a:cubicBezTo>
                  <a:pt x="1794" y="426"/>
                  <a:pt x="1429" y="31"/>
                  <a:pt x="1003" y="1"/>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02;p2"/>
          <p:cNvSpPr/>
          <p:nvPr/>
        </p:nvSpPr>
        <p:spPr>
          <a:xfrm>
            <a:off x="2202453" y="6017532"/>
            <a:ext cx="66947" cy="60819"/>
          </a:xfrm>
          <a:custGeom>
            <a:avLst/>
            <a:gdLst/>
            <a:ahLst/>
            <a:cxnLst/>
            <a:rect l="l" t="t" r="r" b="b"/>
            <a:pathLst>
              <a:path w="1855" h="1681" extrusionOk="0">
                <a:moveTo>
                  <a:pt x="775" y="0"/>
                </a:moveTo>
                <a:cubicBezTo>
                  <a:pt x="366" y="0"/>
                  <a:pt x="29" y="317"/>
                  <a:pt x="1" y="737"/>
                </a:cubicBezTo>
                <a:cubicBezTo>
                  <a:pt x="1" y="1266"/>
                  <a:pt x="426" y="1681"/>
                  <a:pt x="976" y="1681"/>
                </a:cubicBezTo>
                <a:cubicBezTo>
                  <a:pt x="995" y="1681"/>
                  <a:pt x="1015" y="1680"/>
                  <a:pt x="1034" y="1679"/>
                </a:cubicBezTo>
                <a:cubicBezTo>
                  <a:pt x="1490" y="1679"/>
                  <a:pt x="1855" y="1315"/>
                  <a:pt x="1855" y="859"/>
                </a:cubicBezTo>
                <a:cubicBezTo>
                  <a:pt x="1855" y="311"/>
                  <a:pt x="1490" y="8"/>
                  <a:pt x="882" y="8"/>
                </a:cubicBezTo>
                <a:cubicBezTo>
                  <a:pt x="846" y="3"/>
                  <a:pt x="810" y="0"/>
                  <a:pt x="775" y="0"/>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03;p2"/>
          <p:cNvSpPr/>
          <p:nvPr/>
        </p:nvSpPr>
        <p:spPr>
          <a:xfrm>
            <a:off x="1910699" y="5729397"/>
            <a:ext cx="59225" cy="54233"/>
          </a:xfrm>
          <a:custGeom>
            <a:avLst/>
            <a:gdLst/>
            <a:ahLst/>
            <a:cxnLst/>
            <a:rect l="l" t="t" r="r" b="b"/>
            <a:pathLst>
              <a:path w="1641" h="1499" extrusionOk="0">
                <a:moveTo>
                  <a:pt x="773" y="0"/>
                </a:moveTo>
                <a:cubicBezTo>
                  <a:pt x="395" y="0"/>
                  <a:pt x="85" y="288"/>
                  <a:pt x="30" y="677"/>
                </a:cubicBezTo>
                <a:cubicBezTo>
                  <a:pt x="1" y="1116"/>
                  <a:pt x="366" y="1499"/>
                  <a:pt x="801" y="1499"/>
                </a:cubicBezTo>
                <a:cubicBezTo>
                  <a:pt x="817" y="1499"/>
                  <a:pt x="834" y="1498"/>
                  <a:pt x="850" y="1497"/>
                </a:cubicBezTo>
                <a:cubicBezTo>
                  <a:pt x="1246" y="1497"/>
                  <a:pt x="1610" y="1193"/>
                  <a:pt x="1641" y="768"/>
                </a:cubicBezTo>
                <a:cubicBezTo>
                  <a:pt x="1641" y="342"/>
                  <a:pt x="1306" y="8"/>
                  <a:pt x="881" y="8"/>
                </a:cubicBezTo>
                <a:cubicBezTo>
                  <a:pt x="844" y="3"/>
                  <a:pt x="808" y="0"/>
                  <a:pt x="773" y="0"/>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2"/>
          <p:cNvSpPr/>
          <p:nvPr/>
        </p:nvSpPr>
        <p:spPr>
          <a:xfrm>
            <a:off x="641438" y="6292716"/>
            <a:ext cx="1119" cy="3328"/>
          </a:xfrm>
          <a:custGeom>
            <a:avLst/>
            <a:gdLst/>
            <a:ahLst/>
            <a:cxnLst/>
            <a:rect l="l" t="t" r="r" b="b"/>
            <a:pathLst>
              <a:path w="31" h="92" extrusionOk="0">
                <a:moveTo>
                  <a:pt x="31" y="0"/>
                </a:moveTo>
                <a:lnTo>
                  <a:pt x="1" y="92"/>
                </a:lnTo>
                <a:lnTo>
                  <a:pt x="1" y="92"/>
                </a:lnTo>
                <a:lnTo>
                  <a:pt x="31" y="31"/>
                </a:lnTo>
                <a:lnTo>
                  <a:pt x="31" y="0"/>
                </a:lnTo>
                <a:close/>
              </a:path>
            </a:pathLst>
          </a:custGeom>
          <a:solidFill>
            <a:srgbClr val="D4E2B8"/>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2"/>
          <p:cNvSpPr txBox="1">
            <a:spLocks noGrp="1"/>
          </p:cNvSpPr>
          <p:nvPr>
            <p:ph type="ctrTitle"/>
          </p:nvPr>
        </p:nvSpPr>
        <p:spPr>
          <a:xfrm>
            <a:off x="2526575" y="1768347"/>
            <a:ext cx="7108770" cy="2736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5200"/>
              <a:buNone/>
              <a:defRPr sz="9310">
                <a:solidFill>
                  <a:schemeClr val="accent5"/>
                </a:solidFill>
                <a:latin typeface="Patrick Hand SC"/>
                <a:ea typeface="Patrick Hand SC"/>
                <a:cs typeface="Patrick Hand SC"/>
                <a:sym typeface="Patrick Hand SC"/>
              </a:defRPr>
            </a:lvl1pPr>
            <a:lvl2pPr lvl="1" algn="ctr">
              <a:spcBef>
                <a:spcPts val="0"/>
              </a:spcBef>
              <a:spcAft>
                <a:spcPts val="0"/>
              </a:spcAft>
              <a:buClr>
                <a:schemeClr val="accent5"/>
              </a:buClr>
              <a:buSzPts val="5200"/>
              <a:buNone/>
              <a:defRPr sz="6916">
                <a:solidFill>
                  <a:schemeClr val="accent5"/>
                </a:solidFill>
              </a:defRPr>
            </a:lvl2pPr>
            <a:lvl3pPr lvl="2" algn="ctr">
              <a:spcBef>
                <a:spcPts val="0"/>
              </a:spcBef>
              <a:spcAft>
                <a:spcPts val="0"/>
              </a:spcAft>
              <a:buClr>
                <a:schemeClr val="accent5"/>
              </a:buClr>
              <a:buSzPts val="5200"/>
              <a:buNone/>
              <a:defRPr sz="6916">
                <a:solidFill>
                  <a:schemeClr val="accent5"/>
                </a:solidFill>
              </a:defRPr>
            </a:lvl3pPr>
            <a:lvl4pPr lvl="3" algn="ctr">
              <a:spcBef>
                <a:spcPts val="0"/>
              </a:spcBef>
              <a:spcAft>
                <a:spcPts val="0"/>
              </a:spcAft>
              <a:buClr>
                <a:schemeClr val="accent5"/>
              </a:buClr>
              <a:buSzPts val="5200"/>
              <a:buNone/>
              <a:defRPr sz="6916">
                <a:solidFill>
                  <a:schemeClr val="accent5"/>
                </a:solidFill>
              </a:defRPr>
            </a:lvl4pPr>
            <a:lvl5pPr lvl="4" algn="ctr">
              <a:spcBef>
                <a:spcPts val="0"/>
              </a:spcBef>
              <a:spcAft>
                <a:spcPts val="0"/>
              </a:spcAft>
              <a:buClr>
                <a:schemeClr val="accent5"/>
              </a:buClr>
              <a:buSzPts val="5200"/>
              <a:buNone/>
              <a:defRPr sz="6916">
                <a:solidFill>
                  <a:schemeClr val="accent5"/>
                </a:solidFill>
              </a:defRPr>
            </a:lvl5pPr>
            <a:lvl6pPr lvl="5" algn="ctr">
              <a:spcBef>
                <a:spcPts val="0"/>
              </a:spcBef>
              <a:spcAft>
                <a:spcPts val="0"/>
              </a:spcAft>
              <a:buClr>
                <a:schemeClr val="accent5"/>
              </a:buClr>
              <a:buSzPts val="5200"/>
              <a:buNone/>
              <a:defRPr sz="6916">
                <a:solidFill>
                  <a:schemeClr val="accent5"/>
                </a:solidFill>
              </a:defRPr>
            </a:lvl6pPr>
            <a:lvl7pPr lvl="6" algn="ctr">
              <a:spcBef>
                <a:spcPts val="0"/>
              </a:spcBef>
              <a:spcAft>
                <a:spcPts val="0"/>
              </a:spcAft>
              <a:buClr>
                <a:schemeClr val="accent5"/>
              </a:buClr>
              <a:buSzPts val="5200"/>
              <a:buNone/>
              <a:defRPr sz="6916">
                <a:solidFill>
                  <a:schemeClr val="accent5"/>
                </a:solidFill>
              </a:defRPr>
            </a:lvl7pPr>
            <a:lvl8pPr lvl="7" algn="ctr">
              <a:spcBef>
                <a:spcPts val="0"/>
              </a:spcBef>
              <a:spcAft>
                <a:spcPts val="0"/>
              </a:spcAft>
              <a:buClr>
                <a:schemeClr val="accent5"/>
              </a:buClr>
              <a:buSzPts val="5200"/>
              <a:buNone/>
              <a:defRPr sz="6916">
                <a:solidFill>
                  <a:schemeClr val="accent5"/>
                </a:solidFill>
              </a:defRPr>
            </a:lvl8pPr>
            <a:lvl9pPr lvl="8" algn="ctr">
              <a:spcBef>
                <a:spcPts val="0"/>
              </a:spcBef>
              <a:spcAft>
                <a:spcPts val="0"/>
              </a:spcAft>
              <a:buClr>
                <a:schemeClr val="accent5"/>
              </a:buClr>
              <a:buSzPts val="5200"/>
              <a:buNone/>
              <a:defRPr sz="6916">
                <a:solidFill>
                  <a:schemeClr val="accent5"/>
                </a:solidFill>
              </a:defRPr>
            </a:lvl9pPr>
          </a:lstStyle>
          <a:p>
            <a:endParaRPr/>
          </a:p>
        </p:txBody>
      </p:sp>
      <p:sp>
        <p:nvSpPr>
          <p:cNvPr id="106" name="Google Shape;106;p2"/>
          <p:cNvSpPr txBox="1">
            <a:spLocks noGrp="1"/>
          </p:cNvSpPr>
          <p:nvPr>
            <p:ph type="subTitle" idx="1"/>
          </p:nvPr>
        </p:nvSpPr>
        <p:spPr>
          <a:xfrm>
            <a:off x="3404756" y="4693167"/>
            <a:ext cx="5352326" cy="415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128">
                <a:latin typeface="Mandali"/>
                <a:ea typeface="Mandali"/>
                <a:cs typeface="Mandali"/>
                <a:sym typeface="Mandali"/>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Tree>
    <p:extLst>
      <p:ext uri="{BB962C8B-B14F-4D97-AF65-F5344CB8AC3E}">
        <p14:creationId xmlns:p14="http://schemas.microsoft.com/office/powerpoint/2010/main" val="133013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jp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1.jp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448" y="719200"/>
            <a:ext cx="10264942" cy="825600"/>
          </a:xfrm>
          <a:prstGeom prst="rect">
            <a:avLst/>
          </a:prstGeom>
          <a:noFill/>
          <a:ln>
            <a:noFill/>
          </a:ln>
        </p:spPr>
        <p:txBody>
          <a:bodyPr spcFirstLastPara="1" wrap="square" lIns="121705" tIns="121705" rIns="121705" bIns="121705" anchor="t" anchorCtr="0">
            <a:noAutofit/>
          </a:bodyPr>
          <a:lstStyle>
            <a:lvl1pPr lvl="0" rtl="0">
              <a:spcBef>
                <a:spcPts val="0"/>
              </a:spcBef>
              <a:spcAft>
                <a:spcPts val="0"/>
              </a:spcAft>
              <a:buClr>
                <a:schemeClr val="dk1"/>
              </a:buClr>
              <a:buSzPts val="3600"/>
              <a:buFont typeface="Titan One"/>
              <a:buNone/>
              <a:defRPr sz="3600">
                <a:solidFill>
                  <a:schemeClr val="dk1"/>
                </a:solidFill>
                <a:latin typeface="Titan One"/>
                <a:ea typeface="Titan One"/>
                <a:cs typeface="Titan One"/>
                <a:sym typeface="Titan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48448" y="1648939"/>
            <a:ext cx="10264942" cy="4489600"/>
          </a:xfrm>
          <a:prstGeom prst="rect">
            <a:avLst/>
          </a:prstGeom>
          <a:noFill/>
          <a:ln>
            <a:noFill/>
          </a:ln>
        </p:spPr>
        <p:txBody>
          <a:bodyPr spcFirstLastPara="1" wrap="square" lIns="121705" tIns="121705" rIns="121705" bIns="121705" anchor="t" anchorCtr="0">
            <a:noAutofit/>
          </a:bodyPr>
          <a:lstStyle>
            <a:lvl1pPr marL="457200" lvl="0"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64" r:id="rId3"/>
    <p:sldLayoutId id="2147483669" r:id="rId4"/>
    <p:sldLayoutId id="2147483682" r:id="rId5"/>
    <p:sldLayoutId id="2147483683" r:id="rId6"/>
    <p:sldLayoutId id="2147483687" r:id="rId7"/>
    <p:sldLayoutId id="2147483688"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719333"/>
            <a:ext cx="10264543"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accent6"/>
              </a:buClr>
              <a:buSzPts val="3600"/>
              <a:buFont typeface="Patrick Hand SC"/>
              <a:buNone/>
              <a:defRPr sz="3600">
                <a:solidFill>
                  <a:schemeClr val="accent6"/>
                </a:solidFill>
                <a:latin typeface="Patrick Hand SC"/>
                <a:ea typeface="Patrick Hand SC"/>
                <a:cs typeface="Patrick Hand SC"/>
                <a:sym typeface="Patrick Hand SC"/>
              </a:defRPr>
            </a:lvl1pPr>
            <a:lvl2pPr lvl="1" algn="ctr">
              <a:spcBef>
                <a:spcPts val="0"/>
              </a:spcBef>
              <a:spcAft>
                <a:spcPts val="0"/>
              </a:spcAft>
              <a:buClr>
                <a:schemeClr val="accent6"/>
              </a:buClr>
              <a:buSzPts val="3600"/>
              <a:buFont typeface="Patrick Hand SC"/>
              <a:buNone/>
              <a:defRPr sz="3600">
                <a:solidFill>
                  <a:schemeClr val="accent6"/>
                </a:solidFill>
                <a:latin typeface="Patrick Hand SC"/>
                <a:ea typeface="Patrick Hand SC"/>
                <a:cs typeface="Patrick Hand SC"/>
                <a:sym typeface="Patrick Hand SC"/>
              </a:defRPr>
            </a:lvl2pPr>
            <a:lvl3pPr lvl="2" algn="ctr">
              <a:spcBef>
                <a:spcPts val="0"/>
              </a:spcBef>
              <a:spcAft>
                <a:spcPts val="0"/>
              </a:spcAft>
              <a:buClr>
                <a:schemeClr val="accent6"/>
              </a:buClr>
              <a:buSzPts val="3600"/>
              <a:buFont typeface="Patrick Hand SC"/>
              <a:buNone/>
              <a:defRPr sz="3600">
                <a:solidFill>
                  <a:schemeClr val="accent6"/>
                </a:solidFill>
                <a:latin typeface="Patrick Hand SC"/>
                <a:ea typeface="Patrick Hand SC"/>
                <a:cs typeface="Patrick Hand SC"/>
                <a:sym typeface="Patrick Hand SC"/>
              </a:defRPr>
            </a:lvl3pPr>
            <a:lvl4pPr lvl="3" algn="ctr">
              <a:spcBef>
                <a:spcPts val="0"/>
              </a:spcBef>
              <a:spcAft>
                <a:spcPts val="0"/>
              </a:spcAft>
              <a:buClr>
                <a:schemeClr val="accent6"/>
              </a:buClr>
              <a:buSzPts val="3600"/>
              <a:buFont typeface="Patrick Hand SC"/>
              <a:buNone/>
              <a:defRPr sz="3600">
                <a:solidFill>
                  <a:schemeClr val="accent6"/>
                </a:solidFill>
                <a:latin typeface="Patrick Hand SC"/>
                <a:ea typeface="Patrick Hand SC"/>
                <a:cs typeface="Patrick Hand SC"/>
                <a:sym typeface="Patrick Hand SC"/>
              </a:defRPr>
            </a:lvl4pPr>
            <a:lvl5pPr lvl="4" algn="ctr">
              <a:spcBef>
                <a:spcPts val="0"/>
              </a:spcBef>
              <a:spcAft>
                <a:spcPts val="0"/>
              </a:spcAft>
              <a:buClr>
                <a:schemeClr val="accent6"/>
              </a:buClr>
              <a:buSzPts val="3600"/>
              <a:buFont typeface="Patrick Hand SC"/>
              <a:buNone/>
              <a:defRPr sz="3600">
                <a:solidFill>
                  <a:schemeClr val="accent6"/>
                </a:solidFill>
                <a:latin typeface="Patrick Hand SC"/>
                <a:ea typeface="Patrick Hand SC"/>
                <a:cs typeface="Patrick Hand SC"/>
                <a:sym typeface="Patrick Hand SC"/>
              </a:defRPr>
            </a:lvl5pPr>
            <a:lvl6pPr lvl="5" algn="ctr">
              <a:spcBef>
                <a:spcPts val="0"/>
              </a:spcBef>
              <a:spcAft>
                <a:spcPts val="0"/>
              </a:spcAft>
              <a:buClr>
                <a:schemeClr val="accent6"/>
              </a:buClr>
              <a:buSzPts val="3600"/>
              <a:buFont typeface="Patrick Hand SC"/>
              <a:buNone/>
              <a:defRPr sz="3600">
                <a:solidFill>
                  <a:schemeClr val="accent6"/>
                </a:solidFill>
                <a:latin typeface="Patrick Hand SC"/>
                <a:ea typeface="Patrick Hand SC"/>
                <a:cs typeface="Patrick Hand SC"/>
                <a:sym typeface="Patrick Hand SC"/>
              </a:defRPr>
            </a:lvl6pPr>
            <a:lvl7pPr lvl="6" algn="ctr">
              <a:spcBef>
                <a:spcPts val="0"/>
              </a:spcBef>
              <a:spcAft>
                <a:spcPts val="0"/>
              </a:spcAft>
              <a:buClr>
                <a:schemeClr val="accent6"/>
              </a:buClr>
              <a:buSzPts val="3600"/>
              <a:buFont typeface="Patrick Hand SC"/>
              <a:buNone/>
              <a:defRPr sz="3600">
                <a:solidFill>
                  <a:schemeClr val="accent6"/>
                </a:solidFill>
                <a:latin typeface="Patrick Hand SC"/>
                <a:ea typeface="Patrick Hand SC"/>
                <a:cs typeface="Patrick Hand SC"/>
                <a:sym typeface="Patrick Hand SC"/>
              </a:defRPr>
            </a:lvl7pPr>
            <a:lvl8pPr lvl="7" algn="ctr">
              <a:spcBef>
                <a:spcPts val="0"/>
              </a:spcBef>
              <a:spcAft>
                <a:spcPts val="0"/>
              </a:spcAft>
              <a:buClr>
                <a:schemeClr val="accent6"/>
              </a:buClr>
              <a:buSzPts val="3600"/>
              <a:buFont typeface="Patrick Hand SC"/>
              <a:buNone/>
              <a:defRPr sz="3600">
                <a:solidFill>
                  <a:schemeClr val="accent6"/>
                </a:solidFill>
                <a:latin typeface="Patrick Hand SC"/>
                <a:ea typeface="Patrick Hand SC"/>
                <a:cs typeface="Patrick Hand SC"/>
                <a:sym typeface="Patrick Hand SC"/>
              </a:defRPr>
            </a:lvl8pPr>
            <a:lvl9pPr lvl="8" algn="ctr">
              <a:spcBef>
                <a:spcPts val="0"/>
              </a:spcBef>
              <a:spcAft>
                <a:spcPts val="0"/>
              </a:spcAft>
              <a:buClr>
                <a:schemeClr val="accent6"/>
              </a:buClr>
              <a:buSzPts val="3600"/>
              <a:buFont typeface="Patrick Hand SC"/>
              <a:buNone/>
              <a:defRPr sz="3600">
                <a:solidFill>
                  <a:schemeClr val="accent6"/>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948614" y="1536633"/>
            <a:ext cx="10264543" cy="4602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6"/>
              </a:buClr>
              <a:buSzPts val="1400"/>
              <a:buFont typeface="Mandali"/>
              <a:buChar char="●"/>
              <a:defRPr>
                <a:solidFill>
                  <a:schemeClr val="accent6"/>
                </a:solidFill>
                <a:latin typeface="Mandali"/>
                <a:ea typeface="Mandali"/>
                <a:cs typeface="Mandali"/>
                <a:sym typeface="Mandali"/>
              </a:defRPr>
            </a:lvl1pPr>
            <a:lvl2pPr marL="914400" lvl="1" indent="-317500">
              <a:lnSpc>
                <a:spcPct val="100000"/>
              </a:lnSpc>
              <a:spcBef>
                <a:spcPts val="1600"/>
              </a:spcBef>
              <a:spcAft>
                <a:spcPts val="0"/>
              </a:spcAft>
              <a:buClr>
                <a:schemeClr val="accent6"/>
              </a:buClr>
              <a:buSzPts val="1400"/>
              <a:buFont typeface="Mandali"/>
              <a:buChar char="○"/>
              <a:defRPr>
                <a:solidFill>
                  <a:schemeClr val="accent6"/>
                </a:solidFill>
                <a:latin typeface="Mandali"/>
                <a:ea typeface="Mandali"/>
                <a:cs typeface="Mandali"/>
                <a:sym typeface="Mandali"/>
              </a:defRPr>
            </a:lvl2pPr>
            <a:lvl3pPr marL="1371600" lvl="2" indent="-317500">
              <a:lnSpc>
                <a:spcPct val="100000"/>
              </a:lnSpc>
              <a:spcBef>
                <a:spcPts val="1600"/>
              </a:spcBef>
              <a:spcAft>
                <a:spcPts val="0"/>
              </a:spcAft>
              <a:buClr>
                <a:schemeClr val="accent6"/>
              </a:buClr>
              <a:buSzPts val="1400"/>
              <a:buFont typeface="Mandali"/>
              <a:buChar char="■"/>
              <a:defRPr>
                <a:solidFill>
                  <a:schemeClr val="accent6"/>
                </a:solidFill>
                <a:latin typeface="Mandali"/>
                <a:ea typeface="Mandali"/>
                <a:cs typeface="Mandali"/>
                <a:sym typeface="Mandali"/>
              </a:defRPr>
            </a:lvl3pPr>
            <a:lvl4pPr marL="1828800" lvl="3" indent="-317500">
              <a:lnSpc>
                <a:spcPct val="100000"/>
              </a:lnSpc>
              <a:spcBef>
                <a:spcPts val="1600"/>
              </a:spcBef>
              <a:spcAft>
                <a:spcPts val="0"/>
              </a:spcAft>
              <a:buClr>
                <a:schemeClr val="accent6"/>
              </a:buClr>
              <a:buSzPts val="1400"/>
              <a:buFont typeface="Mandali"/>
              <a:buChar char="●"/>
              <a:defRPr>
                <a:solidFill>
                  <a:schemeClr val="accent6"/>
                </a:solidFill>
                <a:latin typeface="Mandali"/>
                <a:ea typeface="Mandali"/>
                <a:cs typeface="Mandali"/>
                <a:sym typeface="Mandali"/>
              </a:defRPr>
            </a:lvl4pPr>
            <a:lvl5pPr marL="2286000" lvl="4" indent="-317500">
              <a:lnSpc>
                <a:spcPct val="100000"/>
              </a:lnSpc>
              <a:spcBef>
                <a:spcPts val="1600"/>
              </a:spcBef>
              <a:spcAft>
                <a:spcPts val="0"/>
              </a:spcAft>
              <a:buClr>
                <a:schemeClr val="accent6"/>
              </a:buClr>
              <a:buSzPts val="1400"/>
              <a:buFont typeface="Mandali"/>
              <a:buChar char="○"/>
              <a:defRPr>
                <a:solidFill>
                  <a:schemeClr val="accent6"/>
                </a:solidFill>
                <a:latin typeface="Mandali"/>
                <a:ea typeface="Mandali"/>
                <a:cs typeface="Mandali"/>
                <a:sym typeface="Mandali"/>
              </a:defRPr>
            </a:lvl5pPr>
            <a:lvl6pPr marL="2743200" lvl="5" indent="-317500">
              <a:lnSpc>
                <a:spcPct val="100000"/>
              </a:lnSpc>
              <a:spcBef>
                <a:spcPts val="1600"/>
              </a:spcBef>
              <a:spcAft>
                <a:spcPts val="0"/>
              </a:spcAft>
              <a:buClr>
                <a:schemeClr val="accent6"/>
              </a:buClr>
              <a:buSzPts val="1400"/>
              <a:buFont typeface="Mandali"/>
              <a:buChar char="■"/>
              <a:defRPr>
                <a:solidFill>
                  <a:schemeClr val="accent6"/>
                </a:solidFill>
                <a:latin typeface="Mandali"/>
                <a:ea typeface="Mandali"/>
                <a:cs typeface="Mandali"/>
                <a:sym typeface="Mandali"/>
              </a:defRPr>
            </a:lvl6pPr>
            <a:lvl7pPr marL="3200400" lvl="6" indent="-317500">
              <a:lnSpc>
                <a:spcPct val="100000"/>
              </a:lnSpc>
              <a:spcBef>
                <a:spcPts val="1600"/>
              </a:spcBef>
              <a:spcAft>
                <a:spcPts val="0"/>
              </a:spcAft>
              <a:buClr>
                <a:schemeClr val="accent6"/>
              </a:buClr>
              <a:buSzPts val="1400"/>
              <a:buFont typeface="Mandali"/>
              <a:buChar char="●"/>
              <a:defRPr>
                <a:solidFill>
                  <a:schemeClr val="accent6"/>
                </a:solidFill>
                <a:latin typeface="Mandali"/>
                <a:ea typeface="Mandali"/>
                <a:cs typeface="Mandali"/>
                <a:sym typeface="Mandali"/>
              </a:defRPr>
            </a:lvl7pPr>
            <a:lvl8pPr marL="3657600" lvl="7" indent="-317500">
              <a:lnSpc>
                <a:spcPct val="100000"/>
              </a:lnSpc>
              <a:spcBef>
                <a:spcPts val="1600"/>
              </a:spcBef>
              <a:spcAft>
                <a:spcPts val="0"/>
              </a:spcAft>
              <a:buClr>
                <a:schemeClr val="accent6"/>
              </a:buClr>
              <a:buSzPts val="1400"/>
              <a:buFont typeface="Mandali"/>
              <a:buChar char="○"/>
              <a:defRPr>
                <a:solidFill>
                  <a:schemeClr val="accent6"/>
                </a:solidFill>
                <a:latin typeface="Mandali"/>
                <a:ea typeface="Mandali"/>
                <a:cs typeface="Mandali"/>
                <a:sym typeface="Mandali"/>
              </a:defRPr>
            </a:lvl8pPr>
            <a:lvl9pPr marL="4114800" lvl="8" indent="-317500">
              <a:lnSpc>
                <a:spcPct val="100000"/>
              </a:lnSpc>
              <a:spcBef>
                <a:spcPts val="1600"/>
              </a:spcBef>
              <a:spcAft>
                <a:spcPts val="1600"/>
              </a:spcAft>
              <a:buClr>
                <a:schemeClr val="accent6"/>
              </a:buClr>
              <a:buSzPts val="1400"/>
              <a:buFont typeface="Mandali"/>
              <a:buChar char="■"/>
              <a:defRPr>
                <a:solidFill>
                  <a:schemeClr val="accent6"/>
                </a:solidFill>
                <a:latin typeface="Mandali"/>
                <a:ea typeface="Mandali"/>
                <a:cs typeface="Mandali"/>
                <a:sym typeface="Mandali"/>
              </a:defRPr>
            </a:lvl9pPr>
          </a:lstStyle>
          <a:p>
            <a:endParaRPr/>
          </a:p>
        </p:txBody>
      </p:sp>
    </p:spTree>
    <p:extLst>
      <p:ext uri="{BB962C8B-B14F-4D97-AF65-F5344CB8AC3E}">
        <p14:creationId xmlns:p14="http://schemas.microsoft.com/office/powerpoint/2010/main" val="788128138"/>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5" r:id="rId5"/>
    <p:sldLayoutId id="2147483696" r:id="rId6"/>
    <p:sldLayoutId id="2147483697" r:id="rId7"/>
    <p:sldLayoutId id="2147483698" r:id="rId8"/>
    <p:sldLayoutId id="2147483699" r:id="rId9"/>
    <p:sldLayoutId id="2147483700" r:id="rId10"/>
    <p:sldLayoutId id="214748370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6130" y="365129"/>
            <a:ext cx="1048958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6130" y="1825625"/>
            <a:ext cx="1048958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6130" y="6356359"/>
            <a:ext cx="2736414" cy="365125"/>
          </a:xfrm>
          <a:prstGeom prst="rect">
            <a:avLst/>
          </a:prstGeom>
        </p:spPr>
        <p:txBody>
          <a:bodyPr vert="horz" lIns="91440" tIns="45720" rIns="91440" bIns="45720" rtlCol="0" anchor="ctr"/>
          <a:lstStyle>
            <a:lvl1pPr algn="l">
              <a:defRPr sz="1197">
                <a:solidFill>
                  <a:schemeClr val="tx1">
                    <a:tint val="75000"/>
                  </a:schemeClr>
                </a:solidFill>
              </a:defRPr>
            </a:lvl1pPr>
          </a:lstStyle>
          <a:p>
            <a:pPr defTabSz="912114">
              <a:buClrTx/>
            </a:pPr>
            <a:fld id="{E878F2A3-D581-48CC-BEE3-0982EB8DB330}" type="datetimeFigureOut">
              <a:rPr lang="en-US" kern="1200" smtClean="0">
                <a:solidFill>
                  <a:prstClr val="black">
                    <a:tint val="75000"/>
                  </a:prstClr>
                </a:solidFill>
                <a:latin typeface="Calibri"/>
                <a:ea typeface="+mn-ea"/>
                <a:cs typeface="+mn-cs"/>
              </a:rPr>
              <a:pPr defTabSz="912114">
                <a:buClrTx/>
              </a:pPr>
              <a:t>01/02/2023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4028610" y="6356359"/>
            <a:ext cx="4104620"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pPr defTabSz="912114">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8589298" y="6356359"/>
            <a:ext cx="2736414" cy="365125"/>
          </a:xfrm>
          <a:prstGeom prst="rect">
            <a:avLst/>
          </a:prstGeom>
        </p:spPr>
        <p:txBody>
          <a:bodyPr vert="horz" lIns="91440" tIns="45720" rIns="91440" bIns="45720" rtlCol="0" anchor="ctr"/>
          <a:lstStyle>
            <a:lvl1pPr algn="r">
              <a:defRPr sz="1197">
                <a:solidFill>
                  <a:schemeClr val="tx1">
                    <a:tint val="75000"/>
                  </a:schemeClr>
                </a:solidFill>
              </a:defRPr>
            </a:lvl1pPr>
          </a:lstStyle>
          <a:p>
            <a:pPr defTabSz="912114">
              <a:buClrTx/>
            </a:pPr>
            <a:fld id="{8328C058-2AB2-4F66-8B3A-4DA10EBC1D05}" type="slidenum">
              <a:rPr lang="en-US" kern="1200" smtClean="0">
                <a:solidFill>
                  <a:prstClr val="black">
                    <a:tint val="75000"/>
                  </a:prstClr>
                </a:solidFill>
                <a:latin typeface="Calibri"/>
                <a:ea typeface="+mn-ea"/>
                <a:cs typeface="+mn-cs"/>
              </a:rPr>
              <a:pPr defTabSz="912114">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36689118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iming>
    <p:tnLst>
      <p:par>
        <p:cTn id="1" dur="indefinite" restart="never" nodeType="tmRoot"/>
      </p:par>
    </p:tnLst>
  </p:timing>
  <p:txStyles>
    <p:titleStyle>
      <a:lvl1pPr algn="l" defTabSz="912114"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6127" y="365126"/>
            <a:ext cx="10489585"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6127" y="1825625"/>
            <a:ext cx="10489585"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6126" y="6356351"/>
            <a:ext cx="2736414" cy="365125"/>
          </a:xfrm>
          <a:prstGeom prst="rect">
            <a:avLst/>
          </a:prstGeom>
        </p:spPr>
        <p:txBody>
          <a:bodyPr vert="horz" lIns="91440" tIns="45720" rIns="91440" bIns="45720" rtlCol="0" anchor="ctr"/>
          <a:lstStyle>
            <a:lvl1pPr algn="l">
              <a:defRPr sz="1197">
                <a:solidFill>
                  <a:schemeClr val="tx1">
                    <a:tint val="75000"/>
                  </a:schemeClr>
                </a:solidFill>
              </a:defRPr>
            </a:lvl1pPr>
          </a:lstStyle>
          <a:p>
            <a:pPr defTabSz="912114">
              <a:buClrTx/>
            </a:pPr>
            <a:fld id="{F86BAB08-D03A-4FEF-8092-001CB785BBAB}" type="datetimeFigureOut">
              <a:rPr lang="zh-CN" altLang="en-US" kern="1200" smtClean="0">
                <a:solidFill>
                  <a:prstClr val="black">
                    <a:tint val="75000"/>
                  </a:prstClr>
                </a:solidFill>
                <a:latin typeface="等线" panose="020F0502020204030204"/>
                <a:cs typeface="+mn-cs"/>
              </a:rPr>
              <a:pPr defTabSz="912114">
                <a:buClrTx/>
              </a:pPr>
              <a:t>2023/2/1</a:t>
            </a:fld>
            <a:endParaRPr lang="zh-CN" altLang="en-US" kern="1200">
              <a:solidFill>
                <a:prstClr val="black">
                  <a:tint val="75000"/>
                </a:prstClr>
              </a:solidFill>
              <a:latin typeface="等线" panose="020F0502020204030204"/>
              <a:cs typeface="+mn-cs"/>
            </a:endParaRPr>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28609" y="6356351"/>
            <a:ext cx="4104620"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pPr defTabSz="912114">
              <a:buClrTx/>
            </a:pPr>
            <a:endParaRPr lang="zh-CN" altLang="en-US" kern="1200">
              <a:solidFill>
                <a:prstClr val="black">
                  <a:tint val="75000"/>
                </a:prstClr>
              </a:solidFill>
              <a:latin typeface="等线" panose="020F0502020204030204"/>
              <a:cs typeface="+mn-cs"/>
            </a:endParaRPr>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589298" y="6356351"/>
            <a:ext cx="2736414" cy="365125"/>
          </a:xfrm>
          <a:prstGeom prst="rect">
            <a:avLst/>
          </a:prstGeom>
        </p:spPr>
        <p:txBody>
          <a:bodyPr vert="horz" lIns="91440" tIns="45720" rIns="91440" bIns="45720" rtlCol="0" anchor="ctr"/>
          <a:lstStyle>
            <a:lvl1pPr algn="r">
              <a:defRPr sz="1197">
                <a:solidFill>
                  <a:schemeClr val="tx1">
                    <a:tint val="75000"/>
                  </a:schemeClr>
                </a:solidFill>
              </a:defRPr>
            </a:lvl1pPr>
          </a:lstStyle>
          <a:p>
            <a:pPr defTabSz="912114">
              <a:buClrTx/>
            </a:pPr>
            <a:fld id="{B8AB37BB-E8A6-440B-8775-2A002C97BC55}" type="slidenum">
              <a:rPr lang="zh-CN" altLang="en-US" kern="1200" smtClean="0">
                <a:solidFill>
                  <a:prstClr val="black">
                    <a:tint val="75000"/>
                  </a:prstClr>
                </a:solidFill>
                <a:latin typeface="等线" panose="020F0502020204030204"/>
                <a:cs typeface="+mn-cs"/>
              </a:rPr>
              <a:pPr defTabSz="912114">
                <a:buClrTx/>
              </a:pPr>
              <a:t>‹#›</a:t>
            </a:fld>
            <a:endParaRPr lang="zh-CN" altLang="en-US" kern="1200">
              <a:solidFill>
                <a:prstClr val="black">
                  <a:tint val="75000"/>
                </a:prstClr>
              </a:solidFill>
              <a:latin typeface="等线" panose="020F0502020204030204"/>
              <a:cs typeface="+mn-cs"/>
            </a:endParaRPr>
          </a:p>
        </p:txBody>
      </p:sp>
    </p:spTree>
    <p:extLst>
      <p:ext uri="{BB962C8B-B14F-4D97-AF65-F5344CB8AC3E}">
        <p14:creationId xmlns:p14="http://schemas.microsoft.com/office/powerpoint/2010/main" val="146937556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iming>
    <p:tnLst>
      <p:par>
        <p:cTn id="1" dur="indefinite" restart="never" nodeType="tmRoot"/>
      </p:par>
    </p:tnLst>
  </p:timing>
  <p:txStyles>
    <p:titleStyle>
      <a:lvl1pPr algn="l" defTabSz="912114"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zh-CN"/>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6127" y="365126"/>
            <a:ext cx="10489585"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6127" y="1825625"/>
            <a:ext cx="10489585"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6126" y="6356351"/>
            <a:ext cx="2736414" cy="365125"/>
          </a:xfrm>
          <a:prstGeom prst="rect">
            <a:avLst/>
          </a:prstGeom>
        </p:spPr>
        <p:txBody>
          <a:bodyPr vert="horz" lIns="91440" tIns="45720" rIns="91440" bIns="45720" rtlCol="0" anchor="ctr"/>
          <a:lstStyle>
            <a:lvl1pPr algn="l">
              <a:defRPr sz="1197">
                <a:solidFill>
                  <a:schemeClr val="tx1">
                    <a:tint val="75000"/>
                  </a:schemeClr>
                </a:solidFill>
              </a:defRPr>
            </a:lvl1pPr>
          </a:lstStyle>
          <a:p>
            <a:pPr defTabSz="912114">
              <a:buClrTx/>
            </a:pPr>
            <a:fld id="{F86BAB08-D03A-4FEF-8092-001CB785BBAB}" type="datetimeFigureOut">
              <a:rPr lang="zh-CN" altLang="en-US" kern="1200" smtClean="0">
                <a:solidFill>
                  <a:prstClr val="black">
                    <a:tint val="75000"/>
                  </a:prstClr>
                </a:solidFill>
                <a:latin typeface="等线" panose="020F0502020204030204"/>
                <a:cs typeface="+mn-cs"/>
              </a:rPr>
              <a:pPr defTabSz="912114">
                <a:buClrTx/>
              </a:pPr>
              <a:t>2023/2/1</a:t>
            </a:fld>
            <a:endParaRPr lang="zh-CN" altLang="en-US" kern="1200">
              <a:solidFill>
                <a:prstClr val="black">
                  <a:tint val="75000"/>
                </a:prstClr>
              </a:solidFill>
              <a:latin typeface="等线" panose="020F0502020204030204"/>
              <a:cs typeface="+mn-cs"/>
            </a:endParaRPr>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28609" y="6356351"/>
            <a:ext cx="4104620"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pPr defTabSz="912114">
              <a:buClrTx/>
            </a:pPr>
            <a:endParaRPr lang="zh-CN" altLang="en-US" kern="1200">
              <a:solidFill>
                <a:prstClr val="black">
                  <a:tint val="75000"/>
                </a:prstClr>
              </a:solidFill>
              <a:latin typeface="等线" panose="020F0502020204030204"/>
              <a:cs typeface="+mn-cs"/>
            </a:endParaRPr>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589298" y="6356351"/>
            <a:ext cx="2736414" cy="365125"/>
          </a:xfrm>
          <a:prstGeom prst="rect">
            <a:avLst/>
          </a:prstGeom>
        </p:spPr>
        <p:txBody>
          <a:bodyPr vert="horz" lIns="91440" tIns="45720" rIns="91440" bIns="45720" rtlCol="0" anchor="ctr"/>
          <a:lstStyle>
            <a:lvl1pPr algn="r">
              <a:defRPr sz="1197">
                <a:solidFill>
                  <a:schemeClr val="tx1">
                    <a:tint val="75000"/>
                  </a:schemeClr>
                </a:solidFill>
              </a:defRPr>
            </a:lvl1pPr>
          </a:lstStyle>
          <a:p>
            <a:pPr defTabSz="912114">
              <a:buClrTx/>
            </a:pPr>
            <a:fld id="{B8AB37BB-E8A6-440B-8775-2A002C97BC55}" type="slidenum">
              <a:rPr lang="zh-CN" altLang="en-US" kern="1200" smtClean="0">
                <a:solidFill>
                  <a:prstClr val="black">
                    <a:tint val="75000"/>
                  </a:prstClr>
                </a:solidFill>
                <a:latin typeface="等线" panose="020F0502020204030204"/>
                <a:cs typeface="+mn-cs"/>
              </a:rPr>
              <a:pPr defTabSz="912114">
                <a:buClrTx/>
              </a:pPr>
              <a:t>‹#›</a:t>
            </a:fld>
            <a:endParaRPr lang="zh-CN" altLang="en-US" kern="1200">
              <a:solidFill>
                <a:prstClr val="black">
                  <a:tint val="75000"/>
                </a:prstClr>
              </a:solidFill>
              <a:latin typeface="等线" panose="020F0502020204030204"/>
              <a:cs typeface="+mn-cs"/>
            </a:endParaRPr>
          </a:p>
        </p:txBody>
      </p:sp>
    </p:spTree>
    <p:extLst>
      <p:ext uri="{BB962C8B-B14F-4D97-AF65-F5344CB8AC3E}">
        <p14:creationId xmlns:p14="http://schemas.microsoft.com/office/powerpoint/2010/main" val="412097281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iming>
    <p:tnLst>
      <p:par>
        <p:cTn id="1" dur="indefinite" restart="never" nodeType="tmRoot"/>
      </p:par>
    </p:tnLst>
  </p:timing>
  <p:txStyles>
    <p:titleStyle>
      <a:lvl1pPr algn="l" defTabSz="912114"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zh-CN"/>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audio" Target="../media/audio2.wav"/><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事情&#10;&#10;已生成极高可信度的说明">
            <a:extLst>
              <a:ext uri="{FF2B5EF4-FFF2-40B4-BE49-F238E27FC236}">
                <a16:creationId xmlns:a16="http://schemas.microsoft.com/office/drawing/2014/main" id="{76C0CC71-BCF3-48A7-B777-6893981FADF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8493"/>
            <a:ext cx="12161818" cy="6841024"/>
          </a:xfrm>
          <a:prstGeom prst="rect">
            <a:avLst/>
          </a:prstGeom>
        </p:spPr>
      </p:pic>
      <p:pic>
        <p:nvPicPr>
          <p:cNvPr id="16" name="图片 15">
            <a:extLst>
              <a:ext uri="{FF2B5EF4-FFF2-40B4-BE49-F238E27FC236}">
                <a16:creationId xmlns:a16="http://schemas.microsoft.com/office/drawing/2014/main" id="{9C028EC0-7487-4BD9-80C9-DB1C5DC0A41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23282" y="4936885"/>
            <a:ext cx="1167538" cy="1167538"/>
          </a:xfrm>
          <a:prstGeom prst="rect">
            <a:avLst/>
          </a:prstGeom>
        </p:spPr>
      </p:pic>
      <p:pic>
        <p:nvPicPr>
          <p:cNvPr id="7" name="图片 6">
            <a:extLst>
              <a:ext uri="{FF2B5EF4-FFF2-40B4-BE49-F238E27FC236}">
                <a16:creationId xmlns:a16="http://schemas.microsoft.com/office/drawing/2014/main" id="{D8F3CAB5-241C-4434-966E-B147D8FC3A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2282" y="-578096"/>
            <a:ext cx="12634119" cy="7515555"/>
          </a:xfrm>
          <a:prstGeom prst="rect">
            <a:avLst/>
          </a:prstGeom>
        </p:spPr>
      </p:pic>
      <p:sp>
        <p:nvSpPr>
          <p:cNvPr id="9" name="文本框 8">
            <a:extLst>
              <a:ext uri="{FF2B5EF4-FFF2-40B4-BE49-F238E27FC236}">
                <a16:creationId xmlns:a16="http://schemas.microsoft.com/office/drawing/2014/main" id="{6A913DDC-DB95-48F5-95E3-922B290A1989}"/>
              </a:ext>
            </a:extLst>
          </p:cNvPr>
          <p:cNvSpPr txBox="1"/>
          <p:nvPr/>
        </p:nvSpPr>
        <p:spPr>
          <a:xfrm>
            <a:off x="2791761" y="2487766"/>
            <a:ext cx="7662879" cy="3408049"/>
          </a:xfrm>
          <a:prstGeom prst="rect">
            <a:avLst/>
          </a:prstGeom>
          <a:noFill/>
        </p:spPr>
        <p:txBody>
          <a:bodyPr wrap="square" rtlCol="0">
            <a:spAutoFit/>
          </a:bodyPr>
          <a:lstStyle/>
          <a:p>
            <a:pPr algn="ctr" defTabSz="912114">
              <a:buClrTx/>
              <a:defRPr/>
            </a:pPr>
            <a:r>
              <a:rPr lang="vi-VN" altLang="zh-CN" sz="7182" b="1" kern="1200" dirty="0" smtClean="0">
                <a:solidFill>
                  <a:srgbClr val="FF0000"/>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ea"/>
                <a:sym typeface="+mn-lt"/>
              </a:rPr>
              <a:t>Chào mừng các con đến với tiết học</a:t>
            </a:r>
            <a:endParaRPr lang="zh-CN" altLang="en-US" sz="7182" b="1" kern="1200" dirty="0">
              <a:solidFill>
                <a:srgbClr val="FF0000"/>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ea"/>
              <a:sym typeface="+mn-lt"/>
            </a:endParaRPr>
          </a:p>
        </p:txBody>
      </p:sp>
      <p:pic>
        <p:nvPicPr>
          <p:cNvPr id="17" name="图片 16">
            <a:extLst>
              <a:ext uri="{FF2B5EF4-FFF2-40B4-BE49-F238E27FC236}">
                <a16:creationId xmlns:a16="http://schemas.microsoft.com/office/drawing/2014/main" id="{AB2F0782-BD5A-409A-9457-614CBBFB63B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07992" y="3179682"/>
            <a:ext cx="1167538" cy="1167538"/>
          </a:xfrm>
          <a:prstGeom prst="rect">
            <a:avLst/>
          </a:prstGeom>
        </p:spPr>
      </p:pic>
      <p:pic>
        <p:nvPicPr>
          <p:cNvPr id="18" name="图片 17">
            <a:extLst>
              <a:ext uri="{FF2B5EF4-FFF2-40B4-BE49-F238E27FC236}">
                <a16:creationId xmlns:a16="http://schemas.microsoft.com/office/drawing/2014/main" id="{762CDE9D-0747-45D8-A7CA-344F7DA37FD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11794" y="551208"/>
            <a:ext cx="1167538" cy="1167538"/>
          </a:xfrm>
          <a:prstGeom prst="rect">
            <a:avLst/>
          </a:prstGeom>
        </p:spPr>
      </p:pic>
    </p:spTree>
    <p:extLst>
      <p:ext uri="{BB962C8B-B14F-4D97-AF65-F5344CB8AC3E}">
        <p14:creationId xmlns:p14="http://schemas.microsoft.com/office/powerpoint/2010/main" val="13661140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25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 presetClass="entr" presetSubtype="2" fill="hold" nodeType="withEffect">
                                  <p:stCondLst>
                                    <p:cond delay="15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5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1+#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150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8" presetClass="emph" presetSubtype="0" repeatCount="2000" fill="hold" nodeType="withEffect">
                                  <p:stCondLst>
                                    <p:cond delay="0"/>
                                  </p:stCondLst>
                                  <p:childTnLst>
                                    <p:animRot by="21600000">
                                      <p:cBhvr>
                                        <p:cTn id="34" dur="2000" fill="hold"/>
                                        <p:tgtEl>
                                          <p:spTgt spid="16"/>
                                        </p:tgtEl>
                                        <p:attrNameLst>
                                          <p:attrName>r</p:attrName>
                                        </p:attrNameLst>
                                      </p:cBhvr>
                                    </p:animRot>
                                  </p:childTnLst>
                                </p:cTn>
                              </p:par>
                              <p:par>
                                <p:cTn id="35" presetID="8" presetClass="emph" presetSubtype="0" repeatCount="2000" fill="hold" nodeType="withEffect">
                                  <p:stCondLst>
                                    <p:cond delay="0"/>
                                  </p:stCondLst>
                                  <p:childTnLst>
                                    <p:animRot by="21600000">
                                      <p:cBhvr>
                                        <p:cTn id="36" dur="2000" fill="hold"/>
                                        <p:tgtEl>
                                          <p:spTgt spid="18"/>
                                        </p:tgtEl>
                                        <p:attrNameLst>
                                          <p:attrName>r</p:attrName>
                                        </p:attrNameLst>
                                      </p:cBhvr>
                                    </p:animRot>
                                  </p:childTnLst>
                                </p:cTn>
                              </p:par>
                              <p:par>
                                <p:cTn id="37" presetID="8" presetClass="emph" presetSubtype="0" repeatCount="2000" fill="hold" nodeType="withEffect">
                                  <p:stCondLst>
                                    <p:cond delay="0"/>
                                  </p:stCondLst>
                                  <p:childTnLst>
                                    <p:animRot by="21600000">
                                      <p:cBhvr>
                                        <p:cTn id="38" dur="2000" fill="hold"/>
                                        <p:tgtEl>
                                          <p:spTgt spid="17"/>
                                        </p:tgtEl>
                                        <p:attrNameLst>
                                          <p:attrName>r</p:attrName>
                                        </p:attrNameLst>
                                      </p:cBhvr>
                                    </p:animRot>
                                  </p:childTnLst>
                                </p:cTn>
                              </p:par>
                              <p:par>
                                <p:cTn id="39" presetID="47"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A5395C7-9BCD-4A8D-9E11-3CE9B584AC3A}"/>
              </a:ext>
            </a:extLst>
          </p:cNvPr>
          <p:cNvPicPr>
            <a:picLocks noChangeAspect="1"/>
          </p:cNvPicPr>
          <p:nvPr/>
        </p:nvPicPr>
        <p:blipFill>
          <a:blip r:embed="rId3"/>
          <a:stretch>
            <a:fillRect/>
          </a:stretch>
        </p:blipFill>
        <p:spPr>
          <a:xfrm>
            <a:off x="594043" y="219178"/>
            <a:ext cx="10973751" cy="6419644"/>
          </a:xfrm>
          <a:prstGeom prst="rect">
            <a:avLst/>
          </a:prstGeom>
        </p:spPr>
      </p:pic>
      <p:sp>
        <p:nvSpPr>
          <p:cNvPr id="11" name="TextBox 10">
            <a:extLst>
              <a:ext uri="{FF2B5EF4-FFF2-40B4-BE49-F238E27FC236}">
                <a16:creationId xmlns:a16="http://schemas.microsoft.com/office/drawing/2014/main" id="{5A1AF6F9-48DD-4D3D-B82F-369109F962C7}"/>
              </a:ext>
            </a:extLst>
          </p:cNvPr>
          <p:cNvSpPr txBox="1"/>
          <p:nvPr/>
        </p:nvSpPr>
        <p:spPr>
          <a:xfrm>
            <a:off x="3385245" y="1595894"/>
            <a:ext cx="6679633" cy="1446550"/>
          </a:xfrm>
          <a:prstGeom prst="rect">
            <a:avLst/>
          </a:prstGeom>
          <a:noFill/>
        </p:spPr>
        <p:txBody>
          <a:bodyPr wrap="square" rtlCol="0">
            <a:spAutoFit/>
          </a:bodyPr>
          <a:lstStyle/>
          <a:p>
            <a:r>
              <a:rPr lang="el-GR" sz="8800">
                <a:solidFill>
                  <a:srgbClr val="FFFFFF"/>
                </a:solidFill>
                <a:latin typeface="HP001 4 hàng" pitchFamily="34" charset="0"/>
              </a:rPr>
              <a:t>κ</a:t>
            </a:r>
            <a:r>
              <a:rPr lang="vi-VN" sz="8800">
                <a:solidFill>
                  <a:srgbClr val="FFFFFF"/>
                </a:solidFill>
                <a:latin typeface="HP001 4 hàng" pitchFamily="34" charset="0"/>
              </a:rPr>
              <a:t>u hĲ</a:t>
            </a:r>
            <a:r>
              <a:rPr lang="el-GR" sz="8800">
                <a:solidFill>
                  <a:srgbClr val="FFFFFF"/>
                </a:solidFill>
                <a:latin typeface="HP001 4 hàng" pitchFamily="34" charset="0"/>
              </a:rPr>
              <a:t>ε</a:t>
            </a:r>
            <a:endParaRPr lang="en-US" sz="8800">
              <a:solidFill>
                <a:srgbClr val="FFFFFF"/>
              </a:solidFill>
              <a:latin typeface="HP001 4 hàng" pitchFamily="34" charset="0"/>
            </a:endParaRPr>
          </a:p>
        </p:txBody>
      </p:sp>
      <p:sp>
        <p:nvSpPr>
          <p:cNvPr id="12" name="TextBox 11">
            <a:extLst>
              <a:ext uri="{FF2B5EF4-FFF2-40B4-BE49-F238E27FC236}">
                <a16:creationId xmlns:a16="http://schemas.microsoft.com/office/drawing/2014/main" id="{8B54C274-1F92-4FC2-AD20-168FD56B7DFA}"/>
              </a:ext>
            </a:extLst>
          </p:cNvPr>
          <p:cNvSpPr txBox="1"/>
          <p:nvPr/>
        </p:nvSpPr>
        <p:spPr>
          <a:xfrm>
            <a:off x="3321447" y="3440192"/>
            <a:ext cx="6964906" cy="1446550"/>
          </a:xfrm>
          <a:prstGeom prst="rect">
            <a:avLst/>
          </a:prstGeom>
          <a:noFill/>
        </p:spPr>
        <p:txBody>
          <a:bodyPr wrap="square" rtlCol="0">
            <a:spAutoFit/>
          </a:bodyPr>
          <a:lstStyle/>
          <a:p>
            <a:r>
              <a:rPr lang="vi-VN" sz="8800">
                <a:solidFill>
                  <a:srgbClr val="FFFFFF"/>
                </a:solidFill>
                <a:latin typeface="HP001 4 hàng" pitchFamily="34" charset="0"/>
              </a:rPr>
              <a:t>g</a:t>
            </a:r>
            <a:r>
              <a:rPr lang="el-GR" sz="8800">
                <a:solidFill>
                  <a:srgbClr val="FFFFFF"/>
                </a:solidFill>
                <a:latin typeface="HP001 4 hàng" pitchFamily="34" charset="0"/>
              </a:rPr>
              <a:t>Η;</a:t>
            </a:r>
            <a:r>
              <a:rPr lang="vi-VN" sz="8800">
                <a:solidFill>
                  <a:srgbClr val="FFFFFF"/>
                </a:solidFill>
                <a:latin typeface="HP001 4 hàng" pitchFamily="34" charset="0"/>
              </a:rPr>
              <a:t>o hạt </a:t>
            </a:r>
            <a:endParaRPr lang="en-US" sz="8800">
              <a:solidFill>
                <a:srgbClr val="FFFFFF"/>
              </a:solidFill>
              <a:latin typeface="HP001 4 hàng" pitchFamily="34" charset="0"/>
            </a:endParaRPr>
          </a:p>
        </p:txBody>
      </p:sp>
      <p:cxnSp>
        <p:nvCxnSpPr>
          <p:cNvPr id="13" name="Straight Connector 12">
            <a:extLst>
              <a:ext uri="{FF2B5EF4-FFF2-40B4-BE49-F238E27FC236}">
                <a16:creationId xmlns:a16="http://schemas.microsoft.com/office/drawing/2014/main" id="{A37DDB4B-A703-4F19-B23F-F40A62912720}"/>
              </a:ext>
            </a:extLst>
          </p:cNvPr>
          <p:cNvCxnSpPr>
            <a:cxnSpLocks/>
          </p:cNvCxnSpPr>
          <p:nvPr/>
        </p:nvCxnSpPr>
        <p:spPr>
          <a:xfrm>
            <a:off x="6049546" y="2667000"/>
            <a:ext cx="20267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673111-3EF4-4C95-B6F4-4717A7A428DA}"/>
              </a:ext>
            </a:extLst>
          </p:cNvPr>
          <p:cNvCxnSpPr/>
          <p:nvPr/>
        </p:nvCxnSpPr>
        <p:spPr>
          <a:xfrm>
            <a:off x="3185319" y="4419160"/>
            <a:ext cx="959227" cy="190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6B9D96-52A4-4580-98A5-D5A5DD7C99D1}"/>
              </a:ext>
            </a:extLst>
          </p:cNvPr>
          <p:cNvCxnSpPr>
            <a:cxnSpLocks/>
          </p:cNvCxnSpPr>
          <p:nvPr/>
        </p:nvCxnSpPr>
        <p:spPr>
          <a:xfrm>
            <a:off x="5844673" y="4510008"/>
            <a:ext cx="9592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26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A5395C7-9BCD-4A8D-9E11-3CE9B584AC3A}"/>
              </a:ext>
            </a:extLst>
          </p:cNvPr>
          <p:cNvPicPr>
            <a:picLocks noChangeAspect="1"/>
          </p:cNvPicPr>
          <p:nvPr/>
        </p:nvPicPr>
        <p:blipFill>
          <a:blip r:embed="rId3"/>
          <a:stretch>
            <a:fillRect/>
          </a:stretch>
        </p:blipFill>
        <p:spPr>
          <a:xfrm>
            <a:off x="594043" y="219178"/>
            <a:ext cx="10973751" cy="6419644"/>
          </a:xfrm>
          <a:prstGeom prst="rect">
            <a:avLst/>
          </a:prstGeom>
        </p:spPr>
      </p:pic>
      <p:sp>
        <p:nvSpPr>
          <p:cNvPr id="11" name="TextBox 10">
            <a:extLst>
              <a:ext uri="{FF2B5EF4-FFF2-40B4-BE49-F238E27FC236}">
                <a16:creationId xmlns:a16="http://schemas.microsoft.com/office/drawing/2014/main" id="{5A1AF6F9-48DD-4D3D-B82F-369109F962C7}"/>
              </a:ext>
            </a:extLst>
          </p:cNvPr>
          <p:cNvSpPr txBox="1"/>
          <p:nvPr/>
        </p:nvSpPr>
        <p:spPr>
          <a:xfrm>
            <a:off x="3385245" y="1595894"/>
            <a:ext cx="6679633" cy="1446550"/>
          </a:xfrm>
          <a:prstGeom prst="rect">
            <a:avLst/>
          </a:prstGeom>
          <a:noFill/>
        </p:spPr>
        <p:txBody>
          <a:bodyPr wrap="square" rtlCol="0">
            <a:spAutoFit/>
          </a:bodyPr>
          <a:lstStyle/>
          <a:p>
            <a:r>
              <a:rPr lang="vi-VN" sz="8800" dirty="0">
                <a:solidFill>
                  <a:srgbClr val="FFFFFF"/>
                </a:solidFill>
                <a:latin typeface="HP001 4 hàng" pitchFamily="34" charset="0"/>
              </a:rPr>
              <a:t>r</a:t>
            </a:r>
            <a:r>
              <a:rPr lang="vi-VN" sz="8800" dirty="0" smtClean="0">
                <a:solidFill>
                  <a:srgbClr val="FFFFFF"/>
                </a:solidFill>
                <a:latin typeface="HP001 4 hàng" pitchFamily="34" charset="0"/>
              </a:rPr>
              <a:t>uộng đồng</a:t>
            </a:r>
            <a:r>
              <a:rPr lang="en-US" sz="8800" dirty="0" smtClean="0">
                <a:solidFill>
                  <a:srgbClr val="FFFFFF"/>
                </a:solidFill>
                <a:latin typeface="HP001 4 hàng" pitchFamily="34" charset="0"/>
              </a:rPr>
              <a:t> </a:t>
            </a:r>
            <a:endParaRPr lang="en-US" sz="8800" dirty="0">
              <a:solidFill>
                <a:srgbClr val="FFFFFF"/>
              </a:solidFill>
              <a:latin typeface="HP001 4 hàng" pitchFamily="34" charset="0"/>
            </a:endParaRPr>
          </a:p>
        </p:txBody>
      </p:sp>
      <p:sp>
        <p:nvSpPr>
          <p:cNvPr id="12" name="TextBox 11">
            <a:extLst>
              <a:ext uri="{FF2B5EF4-FFF2-40B4-BE49-F238E27FC236}">
                <a16:creationId xmlns:a16="http://schemas.microsoft.com/office/drawing/2014/main" id="{8B54C274-1F92-4FC2-AD20-168FD56B7DFA}"/>
              </a:ext>
            </a:extLst>
          </p:cNvPr>
          <p:cNvSpPr txBox="1"/>
          <p:nvPr/>
        </p:nvSpPr>
        <p:spPr>
          <a:xfrm>
            <a:off x="3321447" y="3440192"/>
            <a:ext cx="6964906" cy="1446550"/>
          </a:xfrm>
          <a:prstGeom prst="rect">
            <a:avLst/>
          </a:prstGeom>
          <a:noFill/>
        </p:spPr>
        <p:txBody>
          <a:bodyPr wrap="square" rtlCol="0">
            <a:spAutoFit/>
          </a:bodyPr>
          <a:lstStyle/>
          <a:p>
            <a:r>
              <a:rPr lang="el-GR" sz="8800">
                <a:solidFill>
                  <a:srgbClr val="FFFFFF"/>
                </a:solidFill>
                <a:latin typeface="HP001 4 hàng" pitchFamily="34" charset="0"/>
              </a:rPr>
              <a:t>ε</a:t>
            </a:r>
            <a:r>
              <a:rPr lang="vi-VN" sz="8800">
                <a:solidFill>
                  <a:srgbClr val="FFFFFF"/>
                </a:solidFill>
                <a:latin typeface="HP001 4 hàng" pitchFamily="34" charset="0"/>
              </a:rPr>
              <a:t>ăm sŉ</a:t>
            </a:r>
            <a:endParaRPr lang="en-US" sz="8800">
              <a:solidFill>
                <a:srgbClr val="FFFFFF"/>
              </a:solidFill>
              <a:latin typeface="HP001 4 hàng" pitchFamily="34" charset="0"/>
            </a:endParaRPr>
          </a:p>
        </p:txBody>
      </p:sp>
      <p:cxnSp>
        <p:nvCxnSpPr>
          <p:cNvPr id="13" name="Straight Connector 12">
            <a:extLst>
              <a:ext uri="{FF2B5EF4-FFF2-40B4-BE49-F238E27FC236}">
                <a16:creationId xmlns:a16="http://schemas.microsoft.com/office/drawing/2014/main" id="{A37DDB4B-A703-4F19-B23F-F40A62912720}"/>
              </a:ext>
            </a:extLst>
          </p:cNvPr>
          <p:cNvCxnSpPr>
            <a:cxnSpLocks/>
          </p:cNvCxnSpPr>
          <p:nvPr/>
        </p:nvCxnSpPr>
        <p:spPr>
          <a:xfrm>
            <a:off x="3794919" y="2590800"/>
            <a:ext cx="2286000" cy="571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673111-3EF4-4C95-B6F4-4717A7A428DA}"/>
              </a:ext>
            </a:extLst>
          </p:cNvPr>
          <p:cNvCxnSpPr/>
          <p:nvPr/>
        </p:nvCxnSpPr>
        <p:spPr>
          <a:xfrm>
            <a:off x="3370164" y="4419160"/>
            <a:ext cx="959227" cy="190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6B9D96-52A4-4580-98A5-D5A5DD7C99D1}"/>
              </a:ext>
            </a:extLst>
          </p:cNvPr>
          <p:cNvCxnSpPr>
            <a:cxnSpLocks/>
          </p:cNvCxnSpPr>
          <p:nvPr/>
        </p:nvCxnSpPr>
        <p:spPr>
          <a:xfrm>
            <a:off x="6389938" y="4438210"/>
            <a:ext cx="5956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02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5" name="TextBox 4"/>
          <p:cNvSpPr txBox="1"/>
          <p:nvPr/>
        </p:nvSpPr>
        <p:spPr>
          <a:xfrm>
            <a:off x="2274803" y="1766380"/>
            <a:ext cx="6392253" cy="736772"/>
          </a:xfrm>
          <a:prstGeom prst="rect">
            <a:avLst/>
          </a:prstGeom>
          <a:noFill/>
        </p:spPr>
        <p:txBody>
          <a:bodyPr wrap="square" lIns="121554" tIns="60777" rIns="121554" bIns="60777" rtlCol="0">
            <a:spAutoFit/>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r>
              <a:rPr kumimoji="0" lang="en-US" sz="3990" b="1" i="0" u="none" strike="noStrike" kern="1200" cap="none" spc="0" normalizeH="0" baseline="0" noProof="0" dirty="0">
                <a:ln>
                  <a:noFill/>
                </a:ln>
                <a:solidFill>
                  <a:srgbClr val="FF0000"/>
                </a:solidFill>
                <a:effectLst/>
                <a:uLnTx/>
                <a:uFillTx/>
                <a:latin typeface="HP001 4 hàng" pitchFamily="34" charset="0"/>
                <a:ea typeface="Arial-Rounded" panose="020B0500000000000000" pitchFamily="34" charset="0"/>
                <a:cs typeface="Arial-Rounded" panose="020B0500000000000000" pitchFamily="34" charset="0"/>
                <a:sym typeface="Arial"/>
              </a:rPr>
              <a:t>  </a:t>
            </a:r>
            <a:r>
              <a:rPr kumimoji="0" lang="vi-VN" sz="3400" b="1" i="0" u="none" strike="noStrike" kern="1200" cap="none" spc="0" normalizeH="0" baseline="0" noProof="0" dirty="0" smtClean="0">
                <a:ln>
                  <a:noFill/>
                </a:ln>
                <a:solidFill>
                  <a:srgbClr val="FF0000"/>
                </a:solidFill>
                <a:effectLst/>
                <a:uLnTx/>
                <a:uFillTx/>
                <a:latin typeface="HP001 4 hàng" pitchFamily="34" charset="0"/>
                <a:ea typeface="Arial-Rounded" panose="020B0500000000000000" pitchFamily="34" charset="0"/>
                <a:cs typeface="Arial-Rounded" panose="020B0500000000000000" pitchFamily="34" charset="0"/>
                <a:sym typeface="Arial"/>
              </a:rPr>
              <a:t>Mùa vàng</a:t>
            </a:r>
            <a:endParaRPr kumimoji="0" lang="vi-VN" sz="3400" b="1" i="0" u="none" strike="noStrike" kern="1200" cap="none" spc="0" normalizeH="0" baseline="0" noProof="0" dirty="0">
              <a:ln>
                <a:noFill/>
              </a:ln>
              <a:solidFill>
                <a:srgbClr val="FF0000"/>
              </a:solidFill>
              <a:effectLst/>
              <a:uLnTx/>
              <a:uFillTx/>
              <a:latin typeface="HP001 4 hàng" pitchFamily="34" charset="0"/>
              <a:ea typeface="+mn-ea"/>
              <a:cs typeface="Arial" panose="020B0604020202020204" pitchFamily="34" charset="0"/>
              <a:sym typeface="Arial"/>
            </a:endParaRPr>
          </a:p>
        </p:txBody>
      </p:sp>
      <p:sp>
        <p:nvSpPr>
          <p:cNvPr id="6" name="TextBox 5"/>
          <p:cNvSpPr txBox="1"/>
          <p:nvPr/>
        </p:nvSpPr>
        <p:spPr>
          <a:xfrm>
            <a:off x="5296783" y="1163534"/>
            <a:ext cx="3370273" cy="644667"/>
          </a:xfrm>
          <a:prstGeom prst="rect">
            <a:avLst/>
          </a:prstGeom>
          <a:noFill/>
        </p:spPr>
        <p:txBody>
          <a:bodyPr wrap="square" lIns="121554" tIns="60777" rIns="121554" bIns="60777" rtlCol="0">
            <a:spAutoFit/>
          </a:bodyPr>
          <a:lstStyle/>
          <a:p>
            <a:pPr marL="0" marR="0" lvl="0" indent="0" algn="l" defTabSz="912114" rtl="0" eaLnBrk="1" fontAlgn="auto" latinLnBrk="0" hangingPunct="1">
              <a:lnSpc>
                <a:spcPct val="100000"/>
              </a:lnSpc>
              <a:spcBef>
                <a:spcPts val="0"/>
              </a:spcBef>
              <a:spcAft>
                <a:spcPts val="0"/>
              </a:spcAft>
              <a:buClrTx/>
              <a:buSzTx/>
              <a:buFont typeface="Arial"/>
              <a:buNone/>
              <a:tabLst/>
              <a:defRPr/>
            </a:pPr>
            <a:r>
              <a:rPr kumimoji="0" lang="en-US" sz="3392" b="1" i="0" u="none" strike="noStrike" kern="1200" cap="none" spc="0" normalizeH="0" baseline="0" noProof="0" dirty="0" err="1">
                <a:ln>
                  <a:noFill/>
                </a:ln>
                <a:solidFill>
                  <a:prstClr val="black"/>
                </a:solidFill>
                <a:effectLst/>
                <a:uLnTx/>
                <a:uFillTx/>
                <a:latin typeface="HP001 4 hàng" pitchFamily="34" charset="0"/>
                <a:ea typeface="Arial-Rounded" panose="020B0500000000000000" pitchFamily="34" charset="0"/>
                <a:cs typeface="Arial-Rounded" panose="020B0500000000000000" pitchFamily="34" charset="0"/>
                <a:sym typeface="Arial"/>
              </a:rPr>
              <a:t>Viết</a:t>
            </a:r>
            <a:endParaRPr kumimoji="0" lang="en-US" sz="3392" b="1" i="0" u="none" strike="noStrike" kern="1200" cap="none" spc="0" normalizeH="0" baseline="0" noProof="0" dirty="0">
              <a:ln>
                <a:noFill/>
              </a:ln>
              <a:solidFill>
                <a:prstClr val="black"/>
              </a:solidFill>
              <a:effectLst/>
              <a:uLnTx/>
              <a:uFillTx/>
              <a:latin typeface="HP001 4 hàng" pitchFamily="34" charset="0"/>
              <a:ea typeface="Arial-Rounded" panose="020B0500000000000000" pitchFamily="34" charset="0"/>
              <a:cs typeface="Arial-Rounded" panose="020B0500000000000000" pitchFamily="34" charset="0"/>
              <a:sym typeface="Arial"/>
            </a:endParaRPr>
          </a:p>
        </p:txBody>
      </p:sp>
      <p:sp>
        <p:nvSpPr>
          <p:cNvPr id="12" name="TextBox 11"/>
          <p:cNvSpPr txBox="1"/>
          <p:nvPr/>
        </p:nvSpPr>
        <p:spPr>
          <a:xfrm>
            <a:off x="2488202" y="477041"/>
            <a:ext cx="8682181" cy="644667"/>
          </a:xfrm>
          <a:prstGeom prst="rect">
            <a:avLst/>
          </a:prstGeom>
          <a:noFill/>
        </p:spPr>
        <p:txBody>
          <a:bodyPr wrap="square" lIns="121554" tIns="60777" rIns="121554" bIns="60777" rtlCol="0">
            <a:spAutoFit/>
          </a:bodyPr>
          <a:lstStyle/>
          <a:p>
            <a:pPr marL="0" marR="0" lvl="0" indent="0" algn="l" defTabSz="912114" rtl="0" eaLnBrk="1" fontAlgn="auto" latinLnBrk="0" hangingPunct="1">
              <a:lnSpc>
                <a:spcPct val="100000"/>
              </a:lnSpc>
              <a:spcBef>
                <a:spcPts val="0"/>
              </a:spcBef>
              <a:spcAft>
                <a:spcPts val="0"/>
              </a:spcAft>
              <a:buClrTx/>
              <a:buSzTx/>
              <a:buFont typeface="Arial"/>
              <a:buNone/>
              <a:tabLst/>
              <a:defRPr/>
            </a:pPr>
            <a:r>
              <a:rPr kumimoji="0" lang="en-US" sz="3392" b="1" i="0" u="none" strike="noStrike" kern="1200" cap="none" spc="0" normalizeH="0" baseline="0" noProof="0" dirty="0" err="1">
                <a:ln>
                  <a:noFill/>
                </a:ln>
                <a:solidFill>
                  <a:prstClr val="black"/>
                </a:solidFill>
                <a:effectLst/>
                <a:uLnTx/>
                <a:uFillTx/>
                <a:latin typeface="HP001 4 hàng" pitchFamily="34" charset="0"/>
                <a:ea typeface="Arial-Rounded" panose="020B0500000000000000" pitchFamily="34" charset="0"/>
                <a:cs typeface="Arial-Rounded" panose="020B0500000000000000" pitchFamily="34" charset="0"/>
                <a:sym typeface="Arial"/>
              </a:rPr>
              <a:t>Thứ</a:t>
            </a:r>
            <a:r>
              <a:rPr kumimoji="0" lang="en-US" sz="3392" b="1" i="0" u="none" strike="noStrike" kern="1200" cap="none" spc="0" normalizeH="0" baseline="0" noProof="0" dirty="0">
                <a:ln>
                  <a:noFill/>
                </a:ln>
                <a:solidFill>
                  <a:prstClr val="black"/>
                </a:solidFill>
                <a:effectLst/>
                <a:uLnTx/>
                <a:uFillTx/>
                <a:latin typeface="HP001 4 hàng" pitchFamily="34" charset="0"/>
                <a:ea typeface="Arial-Rounded" panose="020B0500000000000000" pitchFamily="34" charset="0"/>
                <a:cs typeface="Arial-Rounded" panose="020B0500000000000000" pitchFamily="34" charset="0"/>
                <a:sym typeface="Arial"/>
              </a:rPr>
              <a:t> </a:t>
            </a:r>
            <a:r>
              <a:rPr kumimoji="0" lang="en-US" sz="3392" b="1" i="0" u="none" strike="noStrike" kern="1200" cap="none" spc="0" normalizeH="0" baseline="0" noProof="0" dirty="0" err="1">
                <a:ln>
                  <a:noFill/>
                </a:ln>
                <a:solidFill>
                  <a:prstClr val="black"/>
                </a:solidFill>
                <a:effectLst/>
                <a:uLnTx/>
                <a:uFillTx/>
                <a:latin typeface="HP001 4 hàng" pitchFamily="34" charset="0"/>
                <a:ea typeface="Arial-Rounded" panose="020B0500000000000000" pitchFamily="34" charset="0"/>
                <a:cs typeface="Arial-Rounded" panose="020B0500000000000000" pitchFamily="34" charset="0"/>
                <a:sym typeface="Arial"/>
              </a:rPr>
              <a:t>năm</a:t>
            </a:r>
            <a:r>
              <a:rPr kumimoji="0" lang="en-US" sz="3392" b="1" i="0" u="none" strike="noStrike" kern="1200" cap="none" spc="0" normalizeH="0" baseline="0" noProof="0" dirty="0">
                <a:ln>
                  <a:noFill/>
                </a:ln>
                <a:solidFill>
                  <a:prstClr val="black"/>
                </a:solidFill>
                <a:effectLst/>
                <a:uLnTx/>
                <a:uFillTx/>
                <a:latin typeface="HP001 4 hàng" pitchFamily="34" charset="0"/>
                <a:ea typeface="Arial-Rounded" panose="020B0500000000000000" pitchFamily="34" charset="0"/>
                <a:cs typeface="Arial-Rounded" panose="020B0500000000000000" pitchFamily="34" charset="0"/>
                <a:sym typeface="Arial"/>
              </a:rPr>
              <a:t> </a:t>
            </a:r>
            <a:r>
              <a:rPr kumimoji="0" lang="en-US" sz="3392" b="1" i="0" u="none" strike="noStrike" kern="1200" cap="none" spc="0" normalizeH="0" baseline="0" noProof="0" dirty="0" err="1">
                <a:ln>
                  <a:noFill/>
                </a:ln>
                <a:solidFill>
                  <a:prstClr val="black"/>
                </a:solidFill>
                <a:effectLst/>
                <a:uLnTx/>
                <a:uFillTx/>
                <a:latin typeface="HP001 4 hàng" pitchFamily="34" charset="0"/>
                <a:ea typeface="Arial-Rounded" panose="020B0500000000000000" pitchFamily="34" charset="0"/>
                <a:cs typeface="Arial-Rounded" panose="020B0500000000000000" pitchFamily="34" charset="0"/>
                <a:sym typeface="Arial"/>
              </a:rPr>
              <a:t>ngày</a:t>
            </a:r>
            <a:r>
              <a:rPr kumimoji="0" lang="en-US" sz="3392" b="1" i="0" u="none" strike="noStrike" kern="1200" cap="none" spc="0" normalizeH="0" baseline="0" noProof="0" dirty="0">
                <a:ln>
                  <a:noFill/>
                </a:ln>
                <a:solidFill>
                  <a:prstClr val="black"/>
                </a:solidFill>
                <a:effectLst/>
                <a:uLnTx/>
                <a:uFillTx/>
                <a:latin typeface="HP001 4 hàng" pitchFamily="34" charset="0"/>
                <a:ea typeface="Arial-Rounded" panose="020B0500000000000000" pitchFamily="34" charset="0"/>
                <a:cs typeface="Arial-Rounded" panose="020B0500000000000000" pitchFamily="34" charset="0"/>
                <a:sym typeface="Arial"/>
              </a:rPr>
              <a:t> </a:t>
            </a:r>
            <a:r>
              <a:rPr kumimoji="0" lang="vi-VN" sz="3392" b="1" i="0" u="none" strike="noStrike" kern="1200" cap="none" spc="0" normalizeH="0" baseline="0" noProof="0" dirty="0" smtClean="0">
                <a:ln>
                  <a:noFill/>
                </a:ln>
                <a:solidFill>
                  <a:prstClr val="black"/>
                </a:solidFill>
                <a:effectLst/>
                <a:uLnTx/>
                <a:uFillTx/>
                <a:latin typeface="HP001 4 hàng" pitchFamily="34" charset="0"/>
                <a:ea typeface="Arial-Rounded" panose="020B0500000000000000" pitchFamily="34" charset="0"/>
                <a:cs typeface="Arial-Rounded" panose="020B0500000000000000" pitchFamily="34" charset="0"/>
                <a:sym typeface="Arial"/>
              </a:rPr>
              <a:t>1</a:t>
            </a:r>
            <a:r>
              <a:rPr kumimoji="0" lang="en-US" sz="3392" b="1" i="0" u="none" strike="noStrike" kern="1200" cap="none" spc="0" normalizeH="0" baseline="0" noProof="0" dirty="0" smtClean="0">
                <a:ln>
                  <a:noFill/>
                </a:ln>
                <a:solidFill>
                  <a:prstClr val="black"/>
                </a:solidFill>
                <a:effectLst/>
                <a:uLnTx/>
                <a:uFillTx/>
                <a:latin typeface="HP001 4 hàng" pitchFamily="34" charset="0"/>
                <a:ea typeface="Arial-Rounded" panose="020B0500000000000000" pitchFamily="34" charset="0"/>
                <a:cs typeface="Arial-Rounded" panose="020B0500000000000000" pitchFamily="34" charset="0"/>
                <a:sym typeface="Arial"/>
              </a:rPr>
              <a:t>0 </a:t>
            </a:r>
            <a:r>
              <a:rPr kumimoji="0" lang="en-US" sz="3392" b="1" i="0" u="none" strike="noStrike" kern="1200" cap="none" spc="0" normalizeH="0" baseline="0" noProof="0" dirty="0" err="1">
                <a:ln>
                  <a:noFill/>
                </a:ln>
                <a:solidFill>
                  <a:prstClr val="black"/>
                </a:solidFill>
                <a:effectLst/>
                <a:uLnTx/>
                <a:uFillTx/>
                <a:latin typeface="HP001 4 hàng" pitchFamily="34" charset="0"/>
                <a:ea typeface="Arial-Rounded" panose="020B0500000000000000" pitchFamily="34" charset="0"/>
                <a:cs typeface="Arial-Rounded" panose="020B0500000000000000" pitchFamily="34" charset="0"/>
                <a:sym typeface="Arial"/>
              </a:rPr>
              <a:t>tháng</a:t>
            </a:r>
            <a:r>
              <a:rPr kumimoji="0" lang="en-US" sz="3392" b="1" i="0" u="none" strike="noStrike" kern="1200" cap="none" spc="0" normalizeH="0" baseline="0" noProof="0" dirty="0">
                <a:ln>
                  <a:noFill/>
                </a:ln>
                <a:solidFill>
                  <a:prstClr val="black"/>
                </a:solidFill>
                <a:effectLst/>
                <a:uLnTx/>
                <a:uFillTx/>
                <a:latin typeface="HP001 4 hàng" pitchFamily="34" charset="0"/>
                <a:ea typeface="Arial-Rounded" panose="020B0500000000000000" pitchFamily="34" charset="0"/>
                <a:cs typeface="Arial-Rounded" panose="020B0500000000000000" pitchFamily="34" charset="0"/>
                <a:sym typeface="Arial"/>
              </a:rPr>
              <a:t> </a:t>
            </a:r>
            <a:r>
              <a:rPr kumimoji="0" lang="vi-VN" sz="3392" b="1" i="0" u="none" strike="noStrike" kern="1200" cap="none" spc="0" normalizeH="0" baseline="0" noProof="0" dirty="0" smtClean="0">
                <a:ln>
                  <a:noFill/>
                </a:ln>
                <a:solidFill>
                  <a:prstClr val="black"/>
                </a:solidFill>
                <a:effectLst/>
                <a:uLnTx/>
                <a:uFillTx/>
                <a:latin typeface="HP001 4 hàng" pitchFamily="34" charset="0"/>
                <a:ea typeface="Arial-Rounded" panose="020B0500000000000000" pitchFamily="34" charset="0"/>
                <a:cs typeface="Arial-Rounded" panose="020B0500000000000000" pitchFamily="34" charset="0"/>
                <a:sym typeface="Arial"/>
              </a:rPr>
              <a:t>2</a:t>
            </a:r>
            <a:r>
              <a:rPr kumimoji="0" lang="en-US" sz="3392" b="1" i="0" u="none" strike="noStrike" kern="1200" cap="none" spc="0" normalizeH="0" baseline="0" noProof="0" dirty="0" smtClean="0">
                <a:ln>
                  <a:noFill/>
                </a:ln>
                <a:solidFill>
                  <a:prstClr val="black"/>
                </a:solidFill>
                <a:effectLst/>
                <a:uLnTx/>
                <a:uFillTx/>
                <a:latin typeface="HP001 4 hàng" pitchFamily="34" charset="0"/>
                <a:ea typeface="Arial-Rounded" panose="020B0500000000000000" pitchFamily="34" charset="0"/>
                <a:cs typeface="Arial-Rounded" panose="020B0500000000000000" pitchFamily="34" charset="0"/>
                <a:sym typeface="Arial"/>
              </a:rPr>
              <a:t> </a:t>
            </a:r>
            <a:r>
              <a:rPr kumimoji="0" lang="en-US" sz="3392" b="1" i="0" u="none" strike="noStrike" kern="1200" cap="none" spc="0" normalizeH="0" baseline="0" noProof="0" dirty="0" err="1">
                <a:ln>
                  <a:noFill/>
                </a:ln>
                <a:solidFill>
                  <a:prstClr val="black"/>
                </a:solidFill>
                <a:effectLst/>
                <a:uLnTx/>
                <a:uFillTx/>
                <a:latin typeface="HP001 4 hàng" pitchFamily="34" charset="0"/>
                <a:ea typeface="Arial-Rounded" panose="020B0500000000000000" pitchFamily="34" charset="0"/>
                <a:cs typeface="Arial-Rounded" panose="020B0500000000000000" pitchFamily="34" charset="0"/>
                <a:sym typeface="Arial"/>
              </a:rPr>
              <a:t>năm</a:t>
            </a:r>
            <a:r>
              <a:rPr kumimoji="0" lang="en-US" sz="3392" b="1" i="0" u="none" strike="noStrike" kern="1200" cap="none" spc="0" normalizeH="0" baseline="0" noProof="0" dirty="0">
                <a:ln>
                  <a:noFill/>
                </a:ln>
                <a:solidFill>
                  <a:prstClr val="black"/>
                </a:solidFill>
                <a:effectLst/>
                <a:uLnTx/>
                <a:uFillTx/>
                <a:latin typeface="HP001 4 hàng" pitchFamily="34" charset="0"/>
                <a:ea typeface="Arial-Rounded" panose="020B0500000000000000" pitchFamily="34" charset="0"/>
                <a:cs typeface="Arial-Rounded" panose="020B0500000000000000" pitchFamily="34" charset="0"/>
                <a:sym typeface="Arial"/>
              </a:rPr>
              <a:t> </a:t>
            </a:r>
            <a:r>
              <a:rPr kumimoji="0" lang="vi-VN" sz="3392" b="1" i="0" u="none" strike="noStrike" kern="1200" cap="none" spc="0" normalizeH="0" baseline="0" noProof="0" dirty="0" smtClean="0">
                <a:ln>
                  <a:noFill/>
                </a:ln>
                <a:solidFill>
                  <a:prstClr val="black"/>
                </a:solidFill>
                <a:effectLst/>
                <a:uLnTx/>
                <a:uFillTx/>
                <a:latin typeface="HP001 4 hàng" pitchFamily="34" charset="0"/>
                <a:ea typeface="Arial-Rounded" panose="020B0500000000000000" pitchFamily="34" charset="0"/>
                <a:cs typeface="Arial-Rounded" panose="020B0500000000000000" pitchFamily="34" charset="0"/>
                <a:sym typeface="Arial"/>
              </a:rPr>
              <a:t>2022</a:t>
            </a:r>
            <a:endParaRPr kumimoji="0" lang="en-US" sz="3392" b="1" i="0" u="none" strike="noStrike" kern="1200" cap="none" spc="0" normalizeH="0" baseline="0" noProof="0" dirty="0">
              <a:ln>
                <a:noFill/>
              </a:ln>
              <a:solidFill>
                <a:prstClr val="black"/>
              </a:solidFill>
              <a:effectLst/>
              <a:uLnTx/>
              <a:uFillTx/>
              <a:latin typeface="HP001 4 hàng" pitchFamily="34" charset="0"/>
              <a:ea typeface="Arial-Rounded" panose="020B0500000000000000" pitchFamily="34" charset="0"/>
              <a:cs typeface="Arial-Rounded" panose="020B0500000000000000" pitchFamily="34" charset="0"/>
              <a:sym typeface="Arial"/>
            </a:endParaRPr>
          </a:p>
        </p:txBody>
      </p:sp>
      <p:sp>
        <p:nvSpPr>
          <p:cNvPr id="7" name="Rectangle 6"/>
          <p:cNvSpPr/>
          <p:nvPr/>
        </p:nvSpPr>
        <p:spPr>
          <a:xfrm>
            <a:off x="1508919" y="2460559"/>
            <a:ext cx="11110119" cy="707886"/>
          </a:xfrm>
          <a:prstGeom prst="rect">
            <a:avLst/>
          </a:prstGeom>
        </p:spPr>
        <p:txBody>
          <a:bodyPr wrap="square">
            <a:spAutoFit/>
          </a:bodyPr>
          <a:lstStyle/>
          <a:p>
            <a:pPr algn="just"/>
            <a:r>
              <a:rPr lang="en-US" sz="4000" b="1" dirty="0">
                <a:solidFill>
                  <a:srgbClr val="FFFFFF"/>
                </a:solidFill>
                <a:latin typeface="HP001 4 hàng" pitchFamily="34" charset="0"/>
              </a:rPr>
              <a:t>  	</a:t>
            </a:r>
            <a:r>
              <a:rPr lang="lv-LV" sz="4000" b="1" dirty="0">
                <a:solidFill>
                  <a:srgbClr val="FFFFFF"/>
                </a:solidFill>
                <a:latin typeface="HP001 4 hàng" pitchFamily="34" charset="0"/>
              </a:rPr>
              <a:t> </a:t>
            </a:r>
            <a:r>
              <a:rPr lang="lv-LV" sz="3400" b="1" dirty="0">
                <a:solidFill>
                  <a:schemeClr val="tx1"/>
                </a:solidFill>
                <a:latin typeface="HP001 4 hàng" pitchFamily="34" charset="0"/>
              </a:rPr>
              <a:t>Để có cái </a:t>
            </a:r>
            <a:r>
              <a:rPr lang="el-GR" sz="3400" b="1" dirty="0">
                <a:solidFill>
                  <a:schemeClr val="tx1"/>
                </a:solidFill>
                <a:latin typeface="HP001 4 hàng" pitchFamily="34" charset="0"/>
              </a:rPr>
              <a:t>κ</a:t>
            </a:r>
            <a:r>
              <a:rPr lang="lv-LV" sz="3400" b="1" dirty="0">
                <a:solidFill>
                  <a:schemeClr val="tx1"/>
                </a:solidFill>
                <a:latin typeface="HP001 4 hàng" pitchFamily="34" charset="0"/>
              </a:rPr>
              <a:t>u hĲ</a:t>
            </a:r>
            <a:r>
              <a:rPr lang="el-GR" sz="3400" b="1" dirty="0">
                <a:solidFill>
                  <a:schemeClr val="tx1"/>
                </a:solidFill>
                <a:latin typeface="HP001 4 hàng" pitchFamily="34" charset="0"/>
              </a:rPr>
              <a:t>ε, </a:t>
            </a:r>
            <a:r>
              <a:rPr lang="lv-LV" sz="3400" b="1" dirty="0">
                <a:solidFill>
                  <a:schemeClr val="tx1"/>
                </a:solidFill>
                <a:latin typeface="HP001 4 hàng" pitchFamily="34" charset="0"/>
              </a:rPr>
              <a:t>wgưƟ wŪg dân </a:t>
            </a:r>
            <a:r>
              <a:rPr lang="el-GR" sz="3400" b="1" dirty="0">
                <a:solidFill>
                  <a:schemeClr val="tx1"/>
                </a:solidFill>
                <a:latin typeface="HP001 4 hàng" pitchFamily="34" charset="0"/>
              </a:rPr>
              <a:t>ι</a:t>
            </a:r>
            <a:r>
              <a:rPr lang="lv-LV" sz="3400" b="1" dirty="0" smtClean="0">
                <a:solidFill>
                  <a:schemeClr val="tx1"/>
                </a:solidFill>
                <a:latin typeface="HP001 4 hàng" pitchFamily="34" charset="0"/>
              </a:rPr>
              <a:t>ải</a:t>
            </a:r>
            <a:r>
              <a:rPr lang="vi-VN" sz="3400" b="1" dirty="0" smtClean="0">
                <a:solidFill>
                  <a:schemeClr val="tx1"/>
                </a:solidFill>
                <a:latin typeface="HP001 4 hàng" pitchFamily="34" charset="0"/>
              </a:rPr>
              <a:t> làm</a:t>
            </a:r>
            <a:endParaRPr lang="vi-VN" sz="3400" b="1" dirty="0">
              <a:solidFill>
                <a:schemeClr val="tx1"/>
              </a:solidFill>
              <a:latin typeface="HP001 4 hàng" pitchFamily="34" charset="0"/>
            </a:endParaRPr>
          </a:p>
        </p:txBody>
      </p:sp>
      <p:sp>
        <p:nvSpPr>
          <p:cNvPr id="8" name="Rectangle 7"/>
          <p:cNvSpPr/>
          <p:nvPr/>
        </p:nvSpPr>
        <p:spPr>
          <a:xfrm>
            <a:off x="2072877" y="3192288"/>
            <a:ext cx="11110119" cy="615553"/>
          </a:xfrm>
          <a:prstGeom prst="rect">
            <a:avLst/>
          </a:prstGeom>
        </p:spPr>
        <p:txBody>
          <a:bodyPr wrap="square">
            <a:spAutoFit/>
          </a:bodyPr>
          <a:lstStyle/>
          <a:p>
            <a:pPr algn="just"/>
            <a:r>
              <a:rPr lang="lv-LV" sz="3400" b="1" dirty="0" smtClean="0">
                <a:solidFill>
                  <a:schemeClr val="tx1"/>
                </a:solidFill>
                <a:latin typeface="HP001 4 hàng" pitchFamily="34" charset="0"/>
              </a:rPr>
              <a:t>ǟất </a:t>
            </a:r>
            <a:r>
              <a:rPr lang="el-GR" sz="3400" b="1" dirty="0">
                <a:solidFill>
                  <a:schemeClr val="tx1"/>
                </a:solidFill>
                <a:latin typeface="HP001 4 hàng" pitchFamily="34" charset="0"/>
              </a:rPr>
              <a:t>ηΗϛ</a:t>
            </a:r>
            <a:r>
              <a:rPr lang="lv-LV" sz="3400" b="1" dirty="0">
                <a:solidFill>
                  <a:schemeClr val="tx1"/>
                </a:solidFill>
                <a:latin typeface="HP001 4 hàng" pitchFamily="34" charset="0"/>
              </a:rPr>
              <a:t>u </a:t>
            </a:r>
            <a:r>
              <a:rPr lang="el-GR" sz="3400" b="1" dirty="0">
                <a:solidFill>
                  <a:schemeClr val="tx1"/>
                </a:solidFill>
                <a:latin typeface="HP001 4 hàng" pitchFamily="34" charset="0"/>
              </a:rPr>
              <a:t>νμ</a:t>
            </a:r>
            <a:r>
              <a:rPr lang="lv-LV" sz="3400" b="1" dirty="0">
                <a:solidFill>
                  <a:schemeClr val="tx1"/>
                </a:solidFill>
                <a:latin typeface="HP001 4 hàng" pitchFamily="34" charset="0"/>
              </a:rPr>
              <a:t>İc. </a:t>
            </a:r>
            <a:r>
              <a:rPr lang="lv-LV" sz="3400" b="1" dirty="0" smtClean="0">
                <a:solidFill>
                  <a:schemeClr val="tx1"/>
                </a:solidFill>
                <a:latin typeface="HP001 4 hàng" pitchFamily="34" charset="0"/>
              </a:rPr>
              <a:t>Họ </a:t>
            </a:r>
            <a:r>
              <a:rPr lang="el-GR" sz="3400" b="1" dirty="0">
                <a:solidFill>
                  <a:schemeClr val="tx1"/>
                </a:solidFill>
                <a:latin typeface="HP001 4 hàng" pitchFamily="34" charset="0"/>
              </a:rPr>
              <a:t>ι</a:t>
            </a:r>
            <a:r>
              <a:rPr lang="lv-LV" sz="3400" b="1" dirty="0">
                <a:solidFill>
                  <a:schemeClr val="tx1"/>
                </a:solidFill>
                <a:latin typeface="HP001 4 hàng" pitchFamily="34" charset="0"/>
              </a:rPr>
              <a:t>ải cày </a:t>
            </a:r>
            <a:r>
              <a:rPr lang="el-GR" sz="3400" b="1" dirty="0">
                <a:solidFill>
                  <a:schemeClr val="tx1"/>
                </a:solidFill>
                <a:latin typeface="HP001 4 hàng" pitchFamily="34" charset="0"/>
              </a:rPr>
              <a:t>λ</a:t>
            </a:r>
            <a:r>
              <a:rPr lang="lv-LV" sz="3400" b="1" dirty="0">
                <a:solidFill>
                  <a:schemeClr val="tx1"/>
                </a:solidFill>
                <a:latin typeface="HP001 4 hàng" pitchFamily="34" charset="0"/>
              </a:rPr>
              <a:t>Ẃa, g</a:t>
            </a:r>
            <a:r>
              <a:rPr lang="el-GR" sz="3400" b="1" dirty="0">
                <a:solidFill>
                  <a:schemeClr val="tx1"/>
                </a:solidFill>
                <a:latin typeface="HP001 4 hàng" pitchFamily="34" charset="0"/>
              </a:rPr>
              <a:t>Η;</a:t>
            </a:r>
            <a:r>
              <a:rPr lang="lv-LV" sz="3400" b="1" dirty="0">
                <a:solidFill>
                  <a:schemeClr val="tx1"/>
                </a:solidFill>
                <a:latin typeface="HP001 4 hàng" pitchFamily="34" charset="0"/>
              </a:rPr>
              <a:t>o </a:t>
            </a:r>
            <a:r>
              <a:rPr lang="lv-LV" sz="3400" b="1" dirty="0" smtClean="0">
                <a:solidFill>
                  <a:schemeClr val="tx1"/>
                </a:solidFill>
                <a:latin typeface="HP001 4 hàng" pitchFamily="34" charset="0"/>
              </a:rPr>
              <a:t>hạt</a:t>
            </a:r>
            <a:r>
              <a:rPr lang="vi-VN" sz="3400" b="1" dirty="0" smtClean="0">
                <a:solidFill>
                  <a:schemeClr val="tx1"/>
                </a:solidFill>
                <a:latin typeface="HP001 4 hàng" pitchFamily="34" charset="0"/>
              </a:rPr>
              <a:t> và ươm</a:t>
            </a:r>
            <a:r>
              <a:rPr lang="lv-LV" sz="3400" b="1" dirty="0" smtClean="0">
                <a:solidFill>
                  <a:schemeClr val="tx1"/>
                </a:solidFill>
                <a:latin typeface="HP001 4 hàng" pitchFamily="34" charset="0"/>
              </a:rPr>
              <a:t> </a:t>
            </a:r>
            <a:endParaRPr lang="vi-VN" sz="3400" b="1" dirty="0">
              <a:solidFill>
                <a:schemeClr val="tx1"/>
              </a:solidFill>
              <a:latin typeface="HP001 4 hàng" pitchFamily="34" charset="0"/>
            </a:endParaRPr>
          </a:p>
        </p:txBody>
      </p:sp>
      <p:sp>
        <p:nvSpPr>
          <p:cNvPr id="9" name="Rectangle 8"/>
          <p:cNvSpPr/>
          <p:nvPr/>
        </p:nvSpPr>
        <p:spPr>
          <a:xfrm>
            <a:off x="2042318" y="3807841"/>
            <a:ext cx="11110119" cy="615553"/>
          </a:xfrm>
          <a:prstGeom prst="rect">
            <a:avLst/>
          </a:prstGeom>
        </p:spPr>
        <p:txBody>
          <a:bodyPr wrap="square">
            <a:spAutoFit/>
          </a:bodyPr>
          <a:lstStyle/>
          <a:p>
            <a:pPr algn="just"/>
            <a:r>
              <a:rPr lang="vi-VN" sz="3400" b="1" dirty="0">
                <a:solidFill>
                  <a:schemeClr val="tx1"/>
                </a:solidFill>
                <a:latin typeface="HP001 4 hàng" pitchFamily="34" charset="0"/>
              </a:rPr>
              <a:t>m</a:t>
            </a:r>
            <a:r>
              <a:rPr lang="vi-VN" sz="3400" b="1" dirty="0" smtClean="0">
                <a:solidFill>
                  <a:schemeClr val="tx1"/>
                </a:solidFill>
                <a:latin typeface="HP001 4 hàng" pitchFamily="34" charset="0"/>
              </a:rPr>
              <a:t>ầm. </a:t>
            </a:r>
            <a:r>
              <a:rPr lang="lv-LV" sz="3400" b="1" dirty="0" smtClean="0">
                <a:solidFill>
                  <a:schemeClr val="tx1"/>
                </a:solidFill>
                <a:latin typeface="HP001 4 hàng" pitchFamily="34" charset="0"/>
              </a:rPr>
              <a:t>Rē </a:t>
            </a:r>
            <a:r>
              <a:rPr lang="lv-LV" sz="3400" b="1" dirty="0">
                <a:solidFill>
                  <a:schemeClr val="tx1"/>
                </a:solidFill>
                <a:latin typeface="HP001 4 hàng" pitchFamily="34" charset="0"/>
              </a:rPr>
              <a:t>jưa wắng, hạn hán, họ </a:t>
            </a:r>
            <a:r>
              <a:rPr lang="el-GR" sz="3400" b="1" dirty="0">
                <a:solidFill>
                  <a:schemeClr val="tx1"/>
                </a:solidFill>
                <a:latin typeface="HP001 4 hàng" pitchFamily="34" charset="0"/>
              </a:rPr>
              <a:t>ι</a:t>
            </a:r>
            <a:r>
              <a:rPr lang="lv-LV" sz="3400" b="1" dirty="0">
                <a:solidFill>
                  <a:schemeClr val="tx1"/>
                </a:solidFill>
                <a:latin typeface="HP001 4 hàng" pitchFamily="34" charset="0"/>
              </a:rPr>
              <a:t>ải đổ </a:t>
            </a:r>
            <a:r>
              <a:rPr lang="vi-VN" sz="3400" b="1" dirty="0" smtClean="0">
                <a:solidFill>
                  <a:schemeClr val="tx1"/>
                </a:solidFill>
                <a:latin typeface="HP001 4 hàng" pitchFamily="34" charset="0"/>
              </a:rPr>
              <a:t>mồ hôi</a:t>
            </a:r>
            <a:r>
              <a:rPr lang="lv-LV" sz="3400" b="1" dirty="0" smtClean="0">
                <a:solidFill>
                  <a:schemeClr val="tx1"/>
                </a:solidFill>
                <a:latin typeface="HP001 4 hàng" pitchFamily="34" charset="0"/>
              </a:rPr>
              <a:t> </a:t>
            </a:r>
            <a:endParaRPr lang="vi-VN" sz="3400" b="1" dirty="0">
              <a:solidFill>
                <a:schemeClr val="tx1"/>
              </a:solidFill>
              <a:latin typeface="HP001 4 hàng" pitchFamily="34" charset="0"/>
            </a:endParaRPr>
          </a:p>
        </p:txBody>
      </p:sp>
      <p:sp>
        <p:nvSpPr>
          <p:cNvPr id="11" name="Rectangle 10"/>
          <p:cNvSpPr/>
          <p:nvPr/>
        </p:nvSpPr>
        <p:spPr>
          <a:xfrm>
            <a:off x="2072877" y="4507296"/>
            <a:ext cx="9982202" cy="615553"/>
          </a:xfrm>
          <a:prstGeom prst="rect">
            <a:avLst/>
          </a:prstGeom>
        </p:spPr>
        <p:txBody>
          <a:bodyPr wrap="square">
            <a:spAutoFit/>
          </a:bodyPr>
          <a:lstStyle/>
          <a:p>
            <a:pPr algn="just"/>
            <a:r>
              <a:rPr lang="el-GR" sz="3400" b="1" dirty="0" smtClean="0">
                <a:solidFill>
                  <a:schemeClr val="tx1"/>
                </a:solidFill>
                <a:latin typeface="HP001 4 hàng" pitchFamily="34" charset="0"/>
              </a:rPr>
              <a:t>ε</a:t>
            </a:r>
            <a:r>
              <a:rPr lang="lv-LV" sz="3400" b="1" dirty="0">
                <a:solidFill>
                  <a:schemeClr val="tx1"/>
                </a:solidFill>
                <a:latin typeface="HP001 4 hàng" pitchFamily="34" charset="0"/>
              </a:rPr>
              <a:t>ăm sŉ </a:t>
            </a:r>
            <a:r>
              <a:rPr lang="el-GR" sz="3400" b="1" dirty="0">
                <a:solidFill>
                  <a:schemeClr val="tx1"/>
                </a:solidFill>
                <a:latin typeface="HP001 4 hàng" pitchFamily="34" charset="0"/>
              </a:rPr>
              <a:t>νΰ</a:t>
            </a:r>
            <a:r>
              <a:rPr lang="lv-LV" sz="3400" b="1" dirty="0">
                <a:solidFill>
                  <a:schemeClr val="tx1"/>
                </a:solidFill>
                <a:latin typeface="HP001 4 hàng" pitchFamily="34" charset="0"/>
              </a:rPr>
              <a:t>Ŋ cây, ǟuųg đŬg</a:t>
            </a:r>
            <a:r>
              <a:rPr lang="lv-LV" sz="3400" b="1" dirty="0" smtClean="0">
                <a:solidFill>
                  <a:schemeClr val="tx1"/>
                </a:solidFill>
                <a:latin typeface="HP001 4 hàng" pitchFamily="34" charset="0"/>
              </a:rPr>
              <a:t>.</a:t>
            </a:r>
            <a:r>
              <a:rPr lang="lv-LV" sz="3400" b="1" dirty="0">
                <a:solidFill>
                  <a:srgbClr val="FFFFFF"/>
                </a:solidFill>
                <a:latin typeface="HP001 4 hàng" pitchFamily="34" charset="0"/>
              </a:rPr>
              <a:t> </a:t>
            </a:r>
            <a:r>
              <a:rPr lang="lv-LV" sz="3400" b="1" dirty="0">
                <a:solidFill>
                  <a:schemeClr val="tx1"/>
                </a:solidFill>
                <a:latin typeface="HP001 4 hàng" pitchFamily="34" charset="0"/>
              </a:rPr>
              <a:t>Nǖờ </a:t>
            </a:r>
            <a:r>
              <a:rPr lang="el-GR" sz="3400" b="1" dirty="0">
                <a:solidFill>
                  <a:schemeClr val="tx1"/>
                </a:solidFill>
                <a:latin typeface="HP001 4 hàng" pitchFamily="34" charset="0"/>
              </a:rPr>
              <a:t>Ό</a:t>
            </a:r>
            <a:r>
              <a:rPr lang="lv-LV" sz="3400" b="1" dirty="0">
                <a:solidFill>
                  <a:schemeClr val="tx1"/>
                </a:solidFill>
                <a:latin typeface="HP001 4 hàng" pitchFamily="34" charset="0"/>
              </a:rPr>
              <a:t>ı </a:t>
            </a:r>
            <a:r>
              <a:rPr lang="lv-LV" sz="3400" b="1" dirty="0" smtClean="0">
                <a:solidFill>
                  <a:schemeClr val="tx1"/>
                </a:solidFill>
                <a:latin typeface="HP001 4 hàng" pitchFamily="34" charset="0"/>
              </a:rPr>
              <a:t>jà</a:t>
            </a:r>
            <a:r>
              <a:rPr lang="vi-VN" sz="3400" b="1" dirty="0" smtClean="0">
                <a:solidFill>
                  <a:schemeClr val="tx1"/>
                </a:solidFill>
                <a:latin typeface="HP001 4 hàng" pitchFamily="34" charset="0"/>
              </a:rPr>
              <a:t> cây    </a:t>
            </a:r>
            <a:r>
              <a:rPr lang="lv-LV" sz="3400" b="1" dirty="0" smtClean="0">
                <a:solidFill>
                  <a:schemeClr val="tx1"/>
                </a:solidFill>
                <a:latin typeface="HP001 4 hàng" pitchFamily="34" charset="0"/>
              </a:rPr>
              <a:t> </a:t>
            </a:r>
            <a:endParaRPr lang="vi-VN" sz="3400" b="1" dirty="0">
              <a:solidFill>
                <a:schemeClr val="tx1"/>
              </a:solidFill>
              <a:latin typeface="HP001 4 hàng" pitchFamily="34" charset="0"/>
            </a:endParaRPr>
          </a:p>
        </p:txBody>
      </p:sp>
      <p:sp>
        <p:nvSpPr>
          <p:cNvPr id="13" name="Rectangle 12"/>
          <p:cNvSpPr/>
          <p:nvPr/>
        </p:nvSpPr>
        <p:spPr>
          <a:xfrm>
            <a:off x="2042318" y="5153627"/>
            <a:ext cx="8305802" cy="646331"/>
          </a:xfrm>
          <a:prstGeom prst="rect">
            <a:avLst/>
          </a:prstGeom>
        </p:spPr>
        <p:txBody>
          <a:bodyPr wrap="square">
            <a:spAutoFit/>
          </a:bodyPr>
          <a:lstStyle/>
          <a:p>
            <a:pPr algn="just"/>
            <a:r>
              <a:rPr lang="lv-LV" sz="3400" b="1" dirty="0" smtClean="0">
                <a:solidFill>
                  <a:schemeClr val="tx1"/>
                </a:solidFill>
                <a:latin typeface="HP001 4 hàng" pitchFamily="34" charset="0"/>
              </a:rPr>
              <a:t>lņ </a:t>
            </a:r>
            <a:r>
              <a:rPr lang="lv-LV" sz="3400" b="1" dirty="0">
                <a:solidFill>
                  <a:schemeClr val="tx1"/>
                </a:solidFill>
                <a:latin typeface="HP001 4 hàng" pitchFamily="34" charset="0"/>
              </a:rPr>
              <a:t>dần, ǟa h</a:t>
            </a:r>
            <a:r>
              <a:rPr lang="el-GR" sz="3400" b="1" dirty="0">
                <a:solidFill>
                  <a:schemeClr val="tx1"/>
                </a:solidFill>
                <a:latin typeface="HP001 4 hàng" pitchFamily="34" charset="0"/>
              </a:rPr>
              <a:t>Ξ Γ</a:t>
            </a:r>
            <a:r>
              <a:rPr lang="lv-LV" sz="3400" b="1" dirty="0">
                <a:solidFill>
                  <a:schemeClr val="tx1"/>
                </a:solidFill>
                <a:latin typeface="HP001 4 hàng" pitchFamily="34" charset="0"/>
              </a:rPr>
              <a:t>Ğt Ǉrái và </a:t>
            </a:r>
            <a:r>
              <a:rPr lang="el-GR" sz="3400" b="1" dirty="0">
                <a:solidFill>
                  <a:schemeClr val="tx1"/>
                </a:solidFill>
                <a:latin typeface="HP001 4 hàng" pitchFamily="34" charset="0"/>
              </a:rPr>
              <a:t>ε</a:t>
            </a:r>
            <a:r>
              <a:rPr lang="lv-LV" sz="3400" b="1" dirty="0">
                <a:solidFill>
                  <a:schemeClr val="tx1"/>
                </a:solidFill>
                <a:latin typeface="HP001 4 hàng" pitchFamily="34" charset="0"/>
              </a:rPr>
              <a:t>ín </a:t>
            </a:r>
            <a:r>
              <a:rPr lang="lv-LV" sz="3400" b="1" dirty="0" smtClean="0">
                <a:solidFill>
                  <a:schemeClr val="tx1"/>
                </a:solidFill>
                <a:latin typeface="HP001 4 hàng" pitchFamily="34" charset="0"/>
              </a:rPr>
              <a:t>ǟ</a:t>
            </a:r>
            <a:r>
              <a:rPr lang="vi-VN" sz="3400" b="1" dirty="0" smtClean="0">
                <a:solidFill>
                  <a:schemeClr val="tx1"/>
                </a:solidFill>
                <a:latin typeface="HP001 4 hàng" pitchFamily="34" charset="0"/>
              </a:rPr>
              <a:t>ộ</a:t>
            </a:r>
            <a:r>
              <a:rPr lang="vi-VN" sz="3600" b="1" dirty="0" smtClean="0">
                <a:solidFill>
                  <a:schemeClr val="tx1"/>
                </a:solidFill>
                <a:latin typeface="HP001 4 hàng" pitchFamily="34" charset="0"/>
              </a:rPr>
              <a:t>. </a:t>
            </a:r>
            <a:r>
              <a:rPr lang="lv-LV" sz="3600" b="1" dirty="0" smtClean="0">
                <a:solidFill>
                  <a:schemeClr val="tx1"/>
                </a:solidFill>
                <a:latin typeface="HP001 4 hàng" pitchFamily="34" charset="0"/>
              </a:rPr>
              <a:t> </a:t>
            </a:r>
            <a:endParaRPr lang="vi-VN" sz="3600" b="1" dirty="0">
              <a:solidFill>
                <a:schemeClr val="tx1"/>
              </a:solidFill>
              <a:latin typeface="HP001 4 hàng" pitchFamily="34" charset="0"/>
            </a:endParaRPr>
          </a:p>
        </p:txBody>
      </p:sp>
    </p:spTree>
    <p:extLst>
      <p:ext uri="{BB962C8B-B14F-4D97-AF65-F5344CB8AC3E}">
        <p14:creationId xmlns:p14="http://schemas.microsoft.com/office/powerpoint/2010/main" val="63849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DD557E-BBEE-4CBD-A131-CB44A653E88C}"/>
              </a:ext>
            </a:extLst>
          </p:cNvPr>
          <p:cNvSpPr txBox="1"/>
          <p:nvPr/>
        </p:nvSpPr>
        <p:spPr>
          <a:xfrm>
            <a:off x="695567" y="279692"/>
            <a:ext cx="11310509" cy="644732"/>
          </a:xfrm>
          <a:prstGeom prst="rect">
            <a:avLst/>
          </a:prstGeom>
          <a:noFill/>
        </p:spPr>
        <p:txBody>
          <a:bodyPr wrap="square" rtlCol="0">
            <a:spAutoFit/>
          </a:bodyPr>
          <a:lstStyle/>
          <a:p>
            <a:pPr defTabSz="912114">
              <a:buClrTx/>
              <a:defRPr/>
            </a:pPr>
            <a:r>
              <a:rPr lang="en-US" sz="3591" kern="1200" dirty="0">
                <a:solidFill>
                  <a:prstClr val="black"/>
                </a:solidFill>
                <a:highlight>
                  <a:srgbClr val="FFFF00"/>
                </a:highlight>
                <a:latin typeface="Arial-Rounded" panose="020B0500000000000000" pitchFamily="34" charset="0"/>
                <a:ea typeface="Arial-Rounded" panose="020B0500000000000000" pitchFamily="34" charset="0"/>
                <a:cs typeface="Arial-Rounded" panose="020B0500000000000000" pitchFamily="34" charset="0"/>
              </a:rPr>
              <a:t>2. </a:t>
            </a:r>
            <a:r>
              <a:rPr lang="en-US" sz="3591" kern="1200" dirty="0" err="1">
                <a:solidFill>
                  <a:prstClr val="black"/>
                </a:solidFill>
                <a:highlight>
                  <a:srgbClr val="FFFF00"/>
                </a:highlight>
                <a:latin typeface="Arial-Rounded" panose="020B0500000000000000" pitchFamily="34" charset="0"/>
                <a:ea typeface="Arial-Rounded" panose="020B0500000000000000" pitchFamily="34" charset="0"/>
                <a:cs typeface="Arial-Rounded" panose="020B0500000000000000" pitchFamily="34" charset="0"/>
              </a:rPr>
              <a:t>Tìm</a:t>
            </a:r>
            <a:r>
              <a:rPr lang="en-US" sz="3591" kern="1200" dirty="0">
                <a:solidFill>
                  <a:prstClr val="black"/>
                </a:solidFill>
                <a:highlight>
                  <a:srgbClr val="FFFF00"/>
                </a:highlight>
                <a:latin typeface="Arial-Rounded" panose="020B0500000000000000" pitchFamily="34" charset="0"/>
                <a:ea typeface="Arial-Rounded" panose="020B0500000000000000" pitchFamily="34" charset="0"/>
                <a:cs typeface="Arial-Rounded" panose="020B0500000000000000" pitchFamily="34" charset="0"/>
              </a:rPr>
              <a:t> </a:t>
            </a:r>
            <a:r>
              <a:rPr lang="en-US" sz="3591" kern="1200" dirty="0" err="1">
                <a:solidFill>
                  <a:prstClr val="black"/>
                </a:solidFill>
                <a:highlight>
                  <a:srgbClr val="FFFF00"/>
                </a:highlight>
                <a:latin typeface="Arial-Rounded" panose="020B0500000000000000" pitchFamily="34" charset="0"/>
                <a:ea typeface="Arial-Rounded" panose="020B0500000000000000" pitchFamily="34" charset="0"/>
                <a:cs typeface="Arial-Rounded" panose="020B0500000000000000" pitchFamily="34" charset="0"/>
              </a:rPr>
              <a:t>tiếng</a:t>
            </a:r>
            <a:r>
              <a:rPr lang="en-US" sz="3591" kern="1200" dirty="0">
                <a:solidFill>
                  <a:prstClr val="black"/>
                </a:solidFill>
                <a:highlight>
                  <a:srgbClr val="FFFF00"/>
                </a:highlight>
                <a:latin typeface="Arial-Rounded" panose="020B0500000000000000" pitchFamily="34" charset="0"/>
                <a:ea typeface="Arial-Rounded" panose="020B0500000000000000" pitchFamily="34" charset="0"/>
                <a:cs typeface="Arial-Rounded" panose="020B0500000000000000" pitchFamily="34" charset="0"/>
              </a:rPr>
              <a:t> </a:t>
            </a:r>
            <a:r>
              <a:rPr lang="en-US" sz="3591" kern="1200" dirty="0" err="1">
                <a:solidFill>
                  <a:prstClr val="black"/>
                </a:solidFill>
                <a:highlight>
                  <a:srgbClr val="FFFF00"/>
                </a:highlight>
                <a:latin typeface="Arial-Rounded" panose="020B0500000000000000" pitchFamily="34" charset="0"/>
                <a:ea typeface="Arial-Rounded" panose="020B0500000000000000" pitchFamily="34" charset="0"/>
                <a:cs typeface="Arial-Rounded" panose="020B0500000000000000" pitchFamily="34" charset="0"/>
              </a:rPr>
              <a:t>bắt</a:t>
            </a:r>
            <a:r>
              <a:rPr lang="en-US" sz="3591" kern="1200" dirty="0">
                <a:solidFill>
                  <a:prstClr val="black"/>
                </a:solidFill>
                <a:highlight>
                  <a:srgbClr val="FFFF00"/>
                </a:highlight>
                <a:latin typeface="Arial-Rounded" panose="020B0500000000000000" pitchFamily="34" charset="0"/>
                <a:ea typeface="Arial-Rounded" panose="020B0500000000000000" pitchFamily="34" charset="0"/>
                <a:cs typeface="Arial-Rounded" panose="020B0500000000000000" pitchFamily="34" charset="0"/>
              </a:rPr>
              <a:t> </a:t>
            </a:r>
            <a:r>
              <a:rPr lang="en-US" sz="3591" kern="1200" dirty="0" err="1">
                <a:solidFill>
                  <a:prstClr val="black"/>
                </a:solidFill>
                <a:highlight>
                  <a:srgbClr val="FFFF00"/>
                </a:highlight>
                <a:latin typeface="Arial-Rounded" panose="020B0500000000000000" pitchFamily="34" charset="0"/>
                <a:ea typeface="Arial-Rounded" panose="020B0500000000000000" pitchFamily="34" charset="0"/>
                <a:cs typeface="Arial-Rounded" panose="020B0500000000000000" pitchFamily="34" charset="0"/>
              </a:rPr>
              <a:t>đầu</a:t>
            </a:r>
            <a:r>
              <a:rPr lang="en-US" sz="3591" kern="1200" dirty="0">
                <a:solidFill>
                  <a:prstClr val="black"/>
                </a:solidFill>
                <a:highlight>
                  <a:srgbClr val="FFFF00"/>
                </a:highlight>
                <a:latin typeface="Arial-Rounded" panose="020B0500000000000000" pitchFamily="34" charset="0"/>
                <a:ea typeface="Arial-Rounded" panose="020B0500000000000000" pitchFamily="34" charset="0"/>
                <a:cs typeface="Arial-Rounded" panose="020B0500000000000000" pitchFamily="34" charset="0"/>
              </a:rPr>
              <a:t> </a:t>
            </a:r>
            <a:r>
              <a:rPr lang="en-US" sz="3591" kern="1200" dirty="0" err="1">
                <a:solidFill>
                  <a:prstClr val="black"/>
                </a:solidFill>
                <a:highlight>
                  <a:srgbClr val="FFFF00"/>
                </a:highlight>
                <a:latin typeface="Arial-Rounded" panose="020B0500000000000000" pitchFamily="34" charset="0"/>
                <a:ea typeface="Arial-Rounded" panose="020B0500000000000000" pitchFamily="34" charset="0"/>
                <a:cs typeface="Arial-Rounded" panose="020B0500000000000000" pitchFamily="34" charset="0"/>
              </a:rPr>
              <a:t>bằng</a:t>
            </a:r>
            <a:r>
              <a:rPr lang="en-US" sz="3591" kern="1200" dirty="0">
                <a:solidFill>
                  <a:prstClr val="black"/>
                </a:solidFill>
                <a:highlight>
                  <a:srgbClr val="FFFF00"/>
                </a:highlight>
                <a:latin typeface="Arial-Rounded" panose="020B0500000000000000" pitchFamily="34" charset="0"/>
                <a:ea typeface="Arial-Rounded" panose="020B0500000000000000" pitchFamily="34" charset="0"/>
                <a:cs typeface="Arial-Rounded" panose="020B0500000000000000" pitchFamily="34" charset="0"/>
              </a:rPr>
              <a:t> ng </a:t>
            </a:r>
            <a:r>
              <a:rPr lang="en-US" sz="3591" kern="1200" dirty="0" err="1">
                <a:solidFill>
                  <a:prstClr val="black"/>
                </a:solidFill>
                <a:highlight>
                  <a:srgbClr val="FFFF00"/>
                </a:highlight>
                <a:latin typeface="Arial-Rounded" panose="020B0500000000000000" pitchFamily="34" charset="0"/>
                <a:ea typeface="Arial-Rounded" panose="020B0500000000000000" pitchFamily="34" charset="0"/>
                <a:cs typeface="Arial-Rounded" panose="020B0500000000000000" pitchFamily="34" charset="0"/>
              </a:rPr>
              <a:t>hoặc</a:t>
            </a:r>
            <a:r>
              <a:rPr lang="en-US" sz="3591" kern="1200" dirty="0">
                <a:solidFill>
                  <a:prstClr val="black"/>
                </a:solidFill>
                <a:highlight>
                  <a:srgbClr val="FFFF00"/>
                </a:highlight>
                <a:latin typeface="Arial-Rounded" panose="020B0500000000000000" pitchFamily="34" charset="0"/>
                <a:ea typeface="Arial-Rounded" panose="020B0500000000000000" pitchFamily="34" charset="0"/>
                <a:cs typeface="Arial-Rounded" panose="020B0500000000000000" pitchFamily="34" charset="0"/>
              </a:rPr>
              <a:t> </a:t>
            </a:r>
            <a:r>
              <a:rPr lang="en-US" sz="3591" kern="1200" dirty="0" err="1">
                <a:solidFill>
                  <a:prstClr val="black"/>
                </a:solidFill>
                <a:highlight>
                  <a:srgbClr val="FFFF00"/>
                </a:highlight>
                <a:latin typeface="Arial-Rounded" panose="020B0500000000000000" pitchFamily="34" charset="0"/>
                <a:ea typeface="Arial-Rounded" panose="020B0500000000000000" pitchFamily="34" charset="0"/>
                <a:cs typeface="Arial-Rounded" panose="020B0500000000000000" pitchFamily="34" charset="0"/>
              </a:rPr>
              <a:t>ngh</a:t>
            </a:r>
            <a:r>
              <a:rPr lang="en-US" sz="3591" kern="1200" dirty="0">
                <a:solidFill>
                  <a:prstClr val="black"/>
                </a:solidFill>
                <a:highlight>
                  <a:srgbClr val="FFFF00"/>
                </a:highlight>
                <a:latin typeface="Arial-Rounded" panose="020B0500000000000000" pitchFamily="34" charset="0"/>
                <a:ea typeface="Arial-Rounded" panose="020B0500000000000000" pitchFamily="34" charset="0"/>
                <a:cs typeface="Arial-Rounded" panose="020B0500000000000000" pitchFamily="34" charset="0"/>
              </a:rPr>
              <a:t> </a:t>
            </a:r>
            <a:r>
              <a:rPr lang="en-US" sz="3591" kern="1200" dirty="0" err="1">
                <a:solidFill>
                  <a:prstClr val="black"/>
                </a:solidFill>
                <a:highlight>
                  <a:srgbClr val="FFFF00"/>
                </a:highlight>
                <a:latin typeface="Arial-Rounded" panose="020B0500000000000000" pitchFamily="34" charset="0"/>
                <a:ea typeface="Arial-Rounded" panose="020B0500000000000000" pitchFamily="34" charset="0"/>
                <a:cs typeface="Arial-Rounded" panose="020B0500000000000000" pitchFamily="34" charset="0"/>
              </a:rPr>
              <a:t>thay</a:t>
            </a:r>
            <a:r>
              <a:rPr lang="en-US" sz="3591" kern="1200" dirty="0">
                <a:solidFill>
                  <a:prstClr val="black"/>
                </a:solidFill>
                <a:highlight>
                  <a:srgbClr val="FFFF00"/>
                </a:highlight>
                <a:latin typeface="Arial-Rounded" panose="020B0500000000000000" pitchFamily="34" charset="0"/>
                <a:ea typeface="Arial-Rounded" panose="020B0500000000000000" pitchFamily="34" charset="0"/>
                <a:cs typeface="Arial-Rounded" panose="020B0500000000000000" pitchFamily="34" charset="0"/>
              </a:rPr>
              <a:t> </a:t>
            </a:r>
            <a:r>
              <a:rPr lang="en-US" sz="3591" kern="1200" dirty="0" err="1">
                <a:solidFill>
                  <a:prstClr val="black"/>
                </a:solidFill>
                <a:highlight>
                  <a:srgbClr val="FFFF00"/>
                </a:highlight>
                <a:latin typeface="Arial-Rounded" panose="020B0500000000000000" pitchFamily="34" charset="0"/>
                <a:ea typeface="Arial-Rounded" panose="020B0500000000000000" pitchFamily="34" charset="0"/>
                <a:cs typeface="Arial-Rounded" panose="020B0500000000000000" pitchFamily="34" charset="0"/>
              </a:rPr>
              <a:t>cho</a:t>
            </a:r>
            <a:r>
              <a:rPr lang="en-US" sz="3591" kern="1200" dirty="0">
                <a:solidFill>
                  <a:prstClr val="black"/>
                </a:solidFill>
                <a:highlight>
                  <a:srgbClr val="FFFF00"/>
                </a:highlight>
                <a:latin typeface="Arial-Rounded" panose="020B0500000000000000" pitchFamily="34" charset="0"/>
                <a:ea typeface="Arial-Rounded" panose="020B0500000000000000" pitchFamily="34" charset="0"/>
                <a:cs typeface="Arial-Rounded" panose="020B0500000000000000" pitchFamily="34" charset="0"/>
              </a:rPr>
              <a:t> ô </a:t>
            </a:r>
            <a:r>
              <a:rPr lang="en-US" sz="3591" kern="1200" dirty="0" err="1">
                <a:solidFill>
                  <a:prstClr val="black"/>
                </a:solidFill>
                <a:highlight>
                  <a:srgbClr val="FFFF00"/>
                </a:highlight>
                <a:latin typeface="Arial-Rounded" panose="020B0500000000000000" pitchFamily="34" charset="0"/>
                <a:ea typeface="Arial-Rounded" panose="020B0500000000000000" pitchFamily="34" charset="0"/>
                <a:cs typeface="Arial-Rounded" panose="020B0500000000000000" pitchFamily="34" charset="0"/>
              </a:rPr>
              <a:t>vuông</a:t>
            </a:r>
            <a:endParaRPr lang="en-US" sz="3591" kern="1200" dirty="0">
              <a:solidFill>
                <a:prstClr val="black"/>
              </a:solidFill>
              <a:highlight>
                <a:srgbClr val="FFFF00"/>
              </a:highlight>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a:extLst>
              <a:ext uri="{FF2B5EF4-FFF2-40B4-BE49-F238E27FC236}">
                <a16:creationId xmlns:a16="http://schemas.microsoft.com/office/drawing/2014/main" id="{CB86B53E-C761-48FD-B2C3-620965A299FA}"/>
              </a:ext>
            </a:extLst>
          </p:cNvPr>
          <p:cNvSpPr txBox="1"/>
          <p:nvPr/>
        </p:nvSpPr>
        <p:spPr>
          <a:xfrm>
            <a:off x="2380300" y="1008089"/>
            <a:ext cx="9235666" cy="3162256"/>
          </a:xfrm>
          <a:prstGeom prst="rect">
            <a:avLst/>
          </a:prstGeom>
          <a:noFill/>
        </p:spPr>
        <p:txBody>
          <a:bodyPr wrap="square">
            <a:spAutoFit/>
          </a:bodyPr>
          <a:lstStyle/>
          <a:p>
            <a:pPr algn="just" defTabSz="912114">
              <a:buClrTx/>
              <a:defRPr/>
            </a:pPr>
            <a:r>
              <a:rPr lang="vi-VN" sz="3990" kern="1200" dirty="0">
                <a:latin typeface="Arial-Rounded" panose="020B0500000000000000" pitchFamily="34" charset="0"/>
                <a:ea typeface="Arial-Rounded" panose="020B0500000000000000" pitchFamily="34" charset="0"/>
                <a:cs typeface="Arial-Rounded" panose="020B0500000000000000" pitchFamily="34" charset="0"/>
              </a:rPr>
              <a:t>Cuốc con về </a:t>
            </a:r>
            <a:r>
              <a:rPr lang="en-US" sz="3990" kern="1200" dirty="0" err="1">
                <a:latin typeface="Arial-Rounded" panose="020B0500000000000000" pitchFamily="34" charset="0"/>
                <a:ea typeface="Arial-Rounded" panose="020B0500000000000000" pitchFamily="34" charset="0"/>
                <a:cs typeface="Arial-Rounded" panose="020B0500000000000000" pitchFamily="34" charset="0"/>
              </a:rPr>
              <a:t>nghỉ</a:t>
            </a:r>
            <a:r>
              <a:rPr lang="en-US" sz="3990" kern="1200" dirty="0">
                <a:latin typeface="Arial-Rounded" panose="020B0500000000000000" pitchFamily="34" charset="0"/>
                <a:ea typeface="Arial-Rounded" panose="020B0500000000000000" pitchFamily="34" charset="0"/>
                <a:cs typeface="Arial-Rounded" panose="020B0500000000000000" pitchFamily="34" charset="0"/>
              </a:rPr>
              <a:t> </a:t>
            </a:r>
            <a:r>
              <a:rPr lang="vi-VN" sz="3990" kern="1200" dirty="0">
                <a:latin typeface="Arial-Rounded" panose="020B0500000000000000" pitchFamily="34" charset="0"/>
                <a:ea typeface="Arial-Rounded" panose="020B0500000000000000" pitchFamily="34" charset="0"/>
                <a:cs typeface="Arial-Rounded" panose="020B0500000000000000" pitchFamily="34" charset="0"/>
              </a:rPr>
              <a:t>hè</a:t>
            </a:r>
          </a:p>
          <a:p>
            <a:pPr algn="just" defTabSz="912114">
              <a:buClrTx/>
              <a:defRPr/>
            </a:pPr>
            <a:r>
              <a:rPr lang="vi-VN" sz="3990" kern="1200" dirty="0">
                <a:latin typeface="Arial-Rounded" panose="020B0500000000000000" pitchFamily="34" charset="0"/>
                <a:ea typeface="Arial-Rounded" panose="020B0500000000000000" pitchFamily="34" charset="0"/>
                <a:cs typeface="Arial-Rounded" panose="020B0500000000000000" pitchFamily="34" charset="0"/>
              </a:rPr>
              <a:t>Trong đầm sen bát </a:t>
            </a:r>
            <a:r>
              <a:rPr lang="en-US" sz="3990" kern="1200" dirty="0">
                <a:latin typeface="Arial-Rounded" panose="020B0500000000000000" pitchFamily="34" charset="0"/>
                <a:ea typeface="Arial-Rounded" panose="020B0500000000000000" pitchFamily="34" charset="0"/>
                <a:cs typeface="Arial-Rounded" panose="020B0500000000000000" pitchFamily="34" charset="0"/>
              </a:rPr>
              <a:t>ng</a:t>
            </a:r>
            <a:r>
              <a:rPr lang="vi-VN" sz="3990" kern="1200" dirty="0">
                <a:latin typeface="Arial-Rounded" panose="020B0500000000000000" pitchFamily="34" charset="0"/>
                <a:ea typeface="Arial-Rounded" panose="020B0500000000000000" pitchFamily="34" charset="0"/>
                <a:cs typeface="Arial-Rounded" panose="020B0500000000000000" pitchFamily="34" charset="0"/>
              </a:rPr>
              <a:t>át</a:t>
            </a:r>
          </a:p>
          <a:p>
            <a:pPr algn="just" defTabSz="912114">
              <a:buClrTx/>
              <a:defRPr/>
            </a:pPr>
            <a:r>
              <a:rPr lang="vi-VN" sz="3990" kern="1200" dirty="0">
                <a:latin typeface="Arial-Rounded" panose="020B0500000000000000" pitchFamily="34" charset="0"/>
                <a:ea typeface="Arial-Rounded" panose="020B0500000000000000" pitchFamily="34" charset="0"/>
                <a:cs typeface="Arial-Rounded" panose="020B0500000000000000" pitchFamily="34" charset="0"/>
              </a:rPr>
              <a:t>Lá xanh xòe ô che</a:t>
            </a:r>
          </a:p>
          <a:p>
            <a:pPr algn="just" defTabSz="912114">
              <a:buClrTx/>
              <a:defRPr/>
            </a:pPr>
            <a:r>
              <a:rPr lang="vi-VN" sz="3990" kern="1200" dirty="0">
                <a:latin typeface="Arial-Rounded" panose="020B0500000000000000" pitchFamily="34" charset="0"/>
                <a:ea typeface="Arial-Rounded" panose="020B0500000000000000" pitchFamily="34" charset="0"/>
                <a:cs typeface="Arial-Rounded" panose="020B0500000000000000" pitchFamily="34" charset="0"/>
              </a:rPr>
              <a:t>Hoa đưa hương </a:t>
            </a:r>
            <a:r>
              <a:rPr lang="en-US" sz="3990" kern="1200" dirty="0" err="1">
                <a:latin typeface="Arial-Rounded" panose="020B0500000000000000" pitchFamily="34" charset="0"/>
                <a:ea typeface="Arial-Rounded" panose="020B0500000000000000" pitchFamily="34" charset="0"/>
                <a:cs typeface="Arial-Rounded" panose="020B0500000000000000" pitchFamily="34" charset="0"/>
              </a:rPr>
              <a:t>ngào</a:t>
            </a:r>
            <a:r>
              <a:rPr lang="en-US" sz="3990" kern="1200" dirty="0">
                <a:latin typeface="Arial-Rounded" panose="020B0500000000000000" pitchFamily="34" charset="0"/>
                <a:ea typeface="Arial-Rounded" panose="020B0500000000000000" pitchFamily="34" charset="0"/>
                <a:cs typeface="Arial-Rounded" panose="020B0500000000000000" pitchFamily="34" charset="0"/>
              </a:rPr>
              <a:t> </a:t>
            </a:r>
            <a:r>
              <a:rPr lang="en-US" sz="3990" kern="1200" dirty="0" err="1">
                <a:latin typeface="Arial-Rounded" panose="020B0500000000000000" pitchFamily="34" charset="0"/>
                <a:ea typeface="Arial-Rounded" panose="020B0500000000000000" pitchFamily="34" charset="0"/>
                <a:cs typeface="Arial-Rounded" panose="020B0500000000000000" pitchFamily="34" charset="0"/>
              </a:rPr>
              <a:t>ngạt</a:t>
            </a:r>
            <a:endParaRPr lang="en-US" sz="3990" kern="1200" dirty="0">
              <a:latin typeface="Arial-Rounded" panose="020B0500000000000000" pitchFamily="34" charset="0"/>
              <a:ea typeface="Arial-Rounded" panose="020B0500000000000000" pitchFamily="34" charset="0"/>
              <a:cs typeface="Arial-Rounded" panose="020B0500000000000000" pitchFamily="34" charset="0"/>
            </a:endParaRPr>
          </a:p>
          <a:p>
            <a:pPr algn="ctr" defTabSz="912114">
              <a:buClrTx/>
              <a:defRPr/>
            </a:pPr>
            <a:r>
              <a:rPr lang="en-US" sz="3990" kern="1200" dirty="0">
                <a:latin typeface="Arial-Rounded" panose="020B0500000000000000" pitchFamily="34" charset="0"/>
                <a:ea typeface="Arial-Rounded" panose="020B0500000000000000" pitchFamily="34" charset="0"/>
                <a:cs typeface="Arial-Rounded" panose="020B0500000000000000" pitchFamily="34" charset="0"/>
              </a:rPr>
              <a:t>(Theo </a:t>
            </a:r>
            <a:r>
              <a:rPr lang="en-US" sz="3990" kern="1200" dirty="0" err="1">
                <a:latin typeface="Arial-Rounded" panose="020B0500000000000000" pitchFamily="34" charset="0"/>
                <a:ea typeface="Arial-Rounded" panose="020B0500000000000000" pitchFamily="34" charset="0"/>
                <a:cs typeface="Arial-Rounded" panose="020B0500000000000000" pitchFamily="34" charset="0"/>
              </a:rPr>
              <a:t>Nguyễn</a:t>
            </a:r>
            <a:r>
              <a:rPr lang="en-US" sz="3990" kern="1200" dirty="0">
                <a:latin typeface="Arial-Rounded" panose="020B0500000000000000" pitchFamily="34" charset="0"/>
                <a:ea typeface="Arial-Rounded" panose="020B0500000000000000" pitchFamily="34" charset="0"/>
                <a:cs typeface="Arial-Rounded" panose="020B0500000000000000" pitchFamily="34" charset="0"/>
              </a:rPr>
              <a:t> </a:t>
            </a:r>
            <a:r>
              <a:rPr lang="en-US" sz="3990" kern="1200" dirty="0" err="1">
                <a:latin typeface="Arial-Rounded" panose="020B0500000000000000" pitchFamily="34" charset="0"/>
                <a:ea typeface="Arial-Rounded" panose="020B0500000000000000" pitchFamily="34" charset="0"/>
                <a:cs typeface="Arial-Rounded" panose="020B0500000000000000" pitchFamily="34" charset="0"/>
              </a:rPr>
              <a:t>Văn</a:t>
            </a:r>
            <a:r>
              <a:rPr lang="en-US" sz="3990" kern="1200" dirty="0">
                <a:latin typeface="Arial-Rounded" panose="020B0500000000000000" pitchFamily="34" charset="0"/>
                <a:ea typeface="Arial-Rounded" panose="020B0500000000000000" pitchFamily="34" charset="0"/>
                <a:cs typeface="Arial-Rounded" panose="020B0500000000000000" pitchFamily="34" charset="0"/>
              </a:rPr>
              <a:t> </a:t>
            </a:r>
            <a:r>
              <a:rPr lang="en-US" sz="3990" kern="1200" dirty="0" err="1">
                <a:latin typeface="Arial-Rounded" panose="020B0500000000000000" pitchFamily="34" charset="0"/>
                <a:ea typeface="Arial-Rounded" panose="020B0500000000000000" pitchFamily="34" charset="0"/>
                <a:cs typeface="Arial-Rounded" panose="020B0500000000000000" pitchFamily="34" charset="0"/>
              </a:rPr>
              <a:t>chương</a:t>
            </a:r>
            <a:r>
              <a:rPr lang="en-US" sz="3990" kern="1200" dirty="0">
                <a:latin typeface="Arial-Rounded" panose="020B0500000000000000" pitchFamily="34" charset="0"/>
                <a:ea typeface="Arial-Rounded" panose="020B0500000000000000" pitchFamily="34" charset="0"/>
                <a:cs typeface="Arial-Rounded" panose="020B0500000000000000" pitchFamily="34" charset="0"/>
              </a:rPr>
              <a:t>)</a:t>
            </a:r>
            <a:endParaRPr lang="vi-VN" sz="3990" kern="12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Content Placeholder 8" descr="0083">
            <a:extLst>
              <a:ext uri="{FF2B5EF4-FFF2-40B4-BE49-F238E27FC236}">
                <a16:creationId xmlns:a16="http://schemas.microsoft.com/office/drawing/2014/main" id="{0EAA1D44-F4D2-410E-9662-6DA0BCED1DAA}"/>
              </a:ext>
            </a:extLst>
          </p:cNvPr>
          <p:cNvPicPr>
            <a:picLocks noChangeAspect="1"/>
          </p:cNvPicPr>
          <p:nvPr/>
        </p:nvPicPr>
        <p:blipFill>
          <a:blip r:embed="rId3"/>
          <a:stretch>
            <a:fillRect/>
          </a:stretch>
        </p:blipFill>
        <p:spPr>
          <a:xfrm>
            <a:off x="5171201" y="1016529"/>
            <a:ext cx="985918" cy="654332"/>
          </a:xfrm>
          <a:prstGeom prst="rect">
            <a:avLst/>
          </a:prstGeom>
        </p:spPr>
      </p:pic>
      <p:pic>
        <p:nvPicPr>
          <p:cNvPr id="6" name="Content Placeholder 8" descr="0083">
            <a:extLst>
              <a:ext uri="{FF2B5EF4-FFF2-40B4-BE49-F238E27FC236}">
                <a16:creationId xmlns:a16="http://schemas.microsoft.com/office/drawing/2014/main" id="{A2DC2B1B-3872-4143-9F37-88D997693795}"/>
              </a:ext>
            </a:extLst>
          </p:cNvPr>
          <p:cNvPicPr>
            <a:picLocks noChangeAspect="1"/>
          </p:cNvPicPr>
          <p:nvPr/>
        </p:nvPicPr>
        <p:blipFill>
          <a:blip r:embed="rId3"/>
          <a:stretch>
            <a:fillRect/>
          </a:stretch>
        </p:blipFill>
        <p:spPr>
          <a:xfrm>
            <a:off x="6543274" y="1767109"/>
            <a:ext cx="1128819" cy="593688"/>
          </a:xfrm>
          <a:prstGeom prst="rect">
            <a:avLst/>
          </a:prstGeom>
        </p:spPr>
      </p:pic>
    </p:spTree>
    <p:extLst>
      <p:ext uri="{BB962C8B-B14F-4D97-AF65-F5344CB8AC3E}">
        <p14:creationId xmlns:p14="http://schemas.microsoft.com/office/powerpoint/2010/main" val="51657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D333F54-00CB-4760-948A-B7920D337290}"/>
              </a:ext>
            </a:extLst>
          </p:cNvPr>
          <p:cNvSpPr txBox="1">
            <a:spLocks/>
          </p:cNvSpPr>
          <p:nvPr/>
        </p:nvSpPr>
        <p:spPr>
          <a:xfrm>
            <a:off x="-332071" y="3442791"/>
            <a:ext cx="2123468"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5400" b="1">
                <a:solidFill>
                  <a:srgbClr val="00B0F0"/>
                </a:solidFill>
                <a:latin typeface="Arial-Rounded" pitchFamily="34" charset="0"/>
                <a:ea typeface="Arial-Rounded" pitchFamily="34" charset="0"/>
                <a:cs typeface="Arial-Rounded" pitchFamily="34" charset="0"/>
              </a:rPr>
              <a:t>ngh</a:t>
            </a:r>
            <a:endParaRPr lang="en-US" sz="5400" b="1" dirty="0">
              <a:solidFill>
                <a:srgbClr val="00B0F0"/>
              </a:solidFill>
              <a:latin typeface="Arial-Rounded" pitchFamily="34" charset="0"/>
              <a:ea typeface="Arial-Rounded" pitchFamily="34" charset="0"/>
              <a:cs typeface="Arial-Rounded" pitchFamily="34" charset="0"/>
            </a:endParaRPr>
          </a:p>
        </p:txBody>
      </p:sp>
      <p:sp>
        <p:nvSpPr>
          <p:cNvPr id="4" name="Rectangle 1">
            <a:extLst>
              <a:ext uri="{FF2B5EF4-FFF2-40B4-BE49-F238E27FC236}">
                <a16:creationId xmlns:a16="http://schemas.microsoft.com/office/drawing/2014/main" id="{10C3DCB3-67B0-4340-B657-C473C020B19A}"/>
              </a:ext>
            </a:extLst>
          </p:cNvPr>
          <p:cNvSpPr/>
          <p:nvPr/>
        </p:nvSpPr>
        <p:spPr>
          <a:xfrm rot="19834295">
            <a:off x="1153077" y="2982114"/>
            <a:ext cx="1439609" cy="240526"/>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 name="connsiteX0" fmla="*/ 0 w 1536906"/>
              <a:gd name="connsiteY0" fmla="*/ 180975 h 185554"/>
              <a:gd name="connsiteX1" fmla="*/ 1536903 w 1536906"/>
              <a:gd name="connsiteY1" fmla="*/ 0 h 185554"/>
              <a:gd name="connsiteX2" fmla="*/ 1439210 w 1536906"/>
              <a:gd name="connsiteY2" fmla="*/ 184130 h 185554"/>
              <a:gd name="connsiteX3" fmla="*/ 4762 w 1536906"/>
              <a:gd name="connsiteY3" fmla="*/ 185554 h 185554"/>
              <a:gd name="connsiteX4" fmla="*/ 0 w 1536906"/>
              <a:gd name="connsiteY4" fmla="*/ 180975 h 185554"/>
              <a:gd name="connsiteX0" fmla="*/ 0 w 1536911"/>
              <a:gd name="connsiteY0" fmla="*/ 180975 h 185554"/>
              <a:gd name="connsiteX1" fmla="*/ 1536903 w 1536911"/>
              <a:gd name="connsiteY1" fmla="*/ 0 h 185554"/>
              <a:gd name="connsiteX2" fmla="*/ 1439210 w 1536911"/>
              <a:gd name="connsiteY2" fmla="*/ 184130 h 185554"/>
              <a:gd name="connsiteX3" fmla="*/ 4762 w 1536911"/>
              <a:gd name="connsiteY3" fmla="*/ 185554 h 185554"/>
              <a:gd name="connsiteX4" fmla="*/ 0 w 1536911"/>
              <a:gd name="connsiteY4" fmla="*/ 180975 h 185554"/>
              <a:gd name="connsiteX0" fmla="*/ 0 w 1536904"/>
              <a:gd name="connsiteY0" fmla="*/ 180975 h 185554"/>
              <a:gd name="connsiteX1" fmla="*/ 1536903 w 1536904"/>
              <a:gd name="connsiteY1" fmla="*/ 0 h 185554"/>
              <a:gd name="connsiteX2" fmla="*/ 1439210 w 1536904"/>
              <a:gd name="connsiteY2" fmla="*/ 184130 h 185554"/>
              <a:gd name="connsiteX3" fmla="*/ 4762 w 1536904"/>
              <a:gd name="connsiteY3" fmla="*/ 185554 h 185554"/>
              <a:gd name="connsiteX4" fmla="*/ 0 w 1536904"/>
              <a:gd name="connsiteY4" fmla="*/ 180975 h 185554"/>
              <a:gd name="connsiteX0" fmla="*/ 0 w 1536903"/>
              <a:gd name="connsiteY0" fmla="*/ 180975 h 185554"/>
              <a:gd name="connsiteX1" fmla="*/ 1536903 w 1536903"/>
              <a:gd name="connsiteY1" fmla="*/ 0 h 185554"/>
              <a:gd name="connsiteX2" fmla="*/ 1407645 w 1536903"/>
              <a:gd name="connsiteY2" fmla="*/ 179699 h 185554"/>
              <a:gd name="connsiteX3" fmla="*/ 4762 w 1536903"/>
              <a:gd name="connsiteY3" fmla="*/ 185554 h 185554"/>
              <a:gd name="connsiteX4" fmla="*/ 0 w 1536903"/>
              <a:gd name="connsiteY4" fmla="*/ 180975 h 18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903" h="185554">
                <a:moveTo>
                  <a:pt x="0" y="180975"/>
                </a:moveTo>
                <a:lnTo>
                  <a:pt x="1536903" y="0"/>
                </a:lnTo>
                <a:cubicBezTo>
                  <a:pt x="1485617" y="68742"/>
                  <a:pt x="1448939" y="123756"/>
                  <a:pt x="1407645" y="179699"/>
                </a:cubicBezTo>
                <a:lnTo>
                  <a:pt x="4762" y="185554"/>
                </a:lnTo>
                <a:lnTo>
                  <a:pt x="0" y="180975"/>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1050"/>
          </a:p>
        </p:txBody>
      </p:sp>
      <p:sp>
        <p:nvSpPr>
          <p:cNvPr id="5" name="Rectangle 1">
            <a:extLst>
              <a:ext uri="{FF2B5EF4-FFF2-40B4-BE49-F238E27FC236}">
                <a16:creationId xmlns:a16="http://schemas.microsoft.com/office/drawing/2014/main" id="{446DB425-08CE-4C0B-BA20-CDF26F8CA124}"/>
              </a:ext>
            </a:extLst>
          </p:cNvPr>
          <p:cNvSpPr/>
          <p:nvPr/>
        </p:nvSpPr>
        <p:spPr>
          <a:xfrm>
            <a:off x="1348272" y="3596072"/>
            <a:ext cx="1094391" cy="185554"/>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84" h="185554">
                <a:moveTo>
                  <a:pt x="0" y="180975"/>
                </a:moveTo>
                <a:lnTo>
                  <a:pt x="1536903" y="0"/>
                </a:lnTo>
                <a:cubicBezTo>
                  <a:pt x="1537697" y="61851"/>
                  <a:pt x="1538490" y="123703"/>
                  <a:pt x="1539284" y="185554"/>
                </a:cubicBezTo>
                <a:lnTo>
                  <a:pt x="4762" y="185554"/>
                </a:lnTo>
                <a:lnTo>
                  <a:pt x="0" y="180975"/>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1050"/>
          </a:p>
        </p:txBody>
      </p:sp>
      <p:sp>
        <p:nvSpPr>
          <p:cNvPr id="6" name="Rectangle 1">
            <a:extLst>
              <a:ext uri="{FF2B5EF4-FFF2-40B4-BE49-F238E27FC236}">
                <a16:creationId xmlns:a16="http://schemas.microsoft.com/office/drawing/2014/main" id="{521D5769-16EE-4B44-8A2B-8AC38A2BA38B}"/>
              </a:ext>
            </a:extLst>
          </p:cNvPr>
          <p:cNvSpPr/>
          <p:nvPr/>
        </p:nvSpPr>
        <p:spPr>
          <a:xfrm rot="1548600">
            <a:off x="1298929" y="4109427"/>
            <a:ext cx="1265810" cy="210210"/>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24219"/>
              <a:gd name="connsiteY0" fmla="*/ 163394 h 171089"/>
              <a:gd name="connsiteX1" fmla="*/ 1432679 w 1524219"/>
              <a:gd name="connsiteY1" fmla="*/ 0 h 171089"/>
              <a:gd name="connsiteX2" fmla="*/ 1524219 w 1524219"/>
              <a:gd name="connsiteY2" fmla="*/ 171090 h 171089"/>
              <a:gd name="connsiteX3" fmla="*/ 4762 w 1524219"/>
              <a:gd name="connsiteY3" fmla="*/ 167973 h 171089"/>
              <a:gd name="connsiteX4" fmla="*/ 0 w 1524219"/>
              <a:gd name="connsiteY4" fmla="*/ 163394 h 171089"/>
              <a:gd name="connsiteX0" fmla="*/ 0 w 1524219"/>
              <a:gd name="connsiteY0" fmla="*/ 163394 h 171090"/>
              <a:gd name="connsiteX1" fmla="*/ 1432679 w 1524219"/>
              <a:gd name="connsiteY1" fmla="*/ 0 h 171090"/>
              <a:gd name="connsiteX2" fmla="*/ 1524219 w 1524219"/>
              <a:gd name="connsiteY2" fmla="*/ 171090 h 171090"/>
              <a:gd name="connsiteX3" fmla="*/ 4762 w 1524219"/>
              <a:gd name="connsiteY3" fmla="*/ 167973 h 171090"/>
              <a:gd name="connsiteX4" fmla="*/ 0 w 1524219"/>
              <a:gd name="connsiteY4" fmla="*/ 163394 h 171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219" h="171090">
                <a:moveTo>
                  <a:pt x="0" y="163394"/>
                </a:moveTo>
                <a:lnTo>
                  <a:pt x="1432679" y="0"/>
                </a:lnTo>
                <a:cubicBezTo>
                  <a:pt x="1467765" y="61225"/>
                  <a:pt x="1479344" y="107255"/>
                  <a:pt x="1524219" y="171090"/>
                </a:cubicBezTo>
                <a:lnTo>
                  <a:pt x="4762" y="167973"/>
                </a:lnTo>
                <a:lnTo>
                  <a:pt x="0" y="163394"/>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1050"/>
          </a:p>
        </p:txBody>
      </p:sp>
      <p:sp>
        <p:nvSpPr>
          <p:cNvPr id="7" name="Title 1">
            <a:extLst>
              <a:ext uri="{FF2B5EF4-FFF2-40B4-BE49-F238E27FC236}">
                <a16:creationId xmlns:a16="http://schemas.microsoft.com/office/drawing/2014/main" id="{AE53910B-8598-4295-AF7B-C0FA16AFED33}"/>
              </a:ext>
            </a:extLst>
          </p:cNvPr>
          <p:cNvSpPr txBox="1">
            <a:spLocks/>
          </p:cNvSpPr>
          <p:nvPr/>
        </p:nvSpPr>
        <p:spPr>
          <a:xfrm>
            <a:off x="2162365" y="2378360"/>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dirty="0" err="1">
                <a:solidFill>
                  <a:schemeClr val="bg2">
                    <a:lumMod val="75000"/>
                  </a:schemeClr>
                </a:solidFill>
                <a:latin typeface="Arial-Rounded" pitchFamily="34" charset="0"/>
                <a:ea typeface="Arial-Rounded" pitchFamily="34" charset="0"/>
                <a:cs typeface="Arial-Rounded" pitchFamily="34" charset="0"/>
              </a:rPr>
              <a:t>i</a:t>
            </a:r>
            <a:endParaRPr lang="en-US" sz="4800" b="1" dirty="0">
              <a:solidFill>
                <a:schemeClr val="bg2">
                  <a:lumMod val="75000"/>
                </a:schemeClr>
              </a:solidFill>
              <a:latin typeface="Arial-Rounded" pitchFamily="34" charset="0"/>
              <a:ea typeface="Arial-Rounded" pitchFamily="34" charset="0"/>
              <a:cs typeface="Arial-Rounded" pitchFamily="34" charset="0"/>
            </a:endParaRPr>
          </a:p>
        </p:txBody>
      </p:sp>
      <p:sp>
        <p:nvSpPr>
          <p:cNvPr id="8" name="Title 1">
            <a:extLst>
              <a:ext uri="{FF2B5EF4-FFF2-40B4-BE49-F238E27FC236}">
                <a16:creationId xmlns:a16="http://schemas.microsoft.com/office/drawing/2014/main" id="{204CB0B9-F811-4FCA-9AE5-9595EF6DC243}"/>
              </a:ext>
            </a:extLst>
          </p:cNvPr>
          <p:cNvSpPr txBox="1">
            <a:spLocks/>
          </p:cNvSpPr>
          <p:nvPr/>
        </p:nvSpPr>
        <p:spPr>
          <a:xfrm>
            <a:off x="2162365" y="3324793"/>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dirty="0">
                <a:solidFill>
                  <a:schemeClr val="bg2">
                    <a:lumMod val="75000"/>
                  </a:schemeClr>
                </a:solidFill>
                <a:latin typeface="Arial-Rounded" pitchFamily="34" charset="0"/>
                <a:ea typeface="Arial-Rounded" pitchFamily="34" charset="0"/>
                <a:cs typeface="Arial-Rounded" pitchFamily="34" charset="0"/>
              </a:rPr>
              <a:t>e</a:t>
            </a:r>
          </a:p>
        </p:txBody>
      </p:sp>
      <p:sp>
        <p:nvSpPr>
          <p:cNvPr id="9" name="Title 1">
            <a:extLst>
              <a:ext uri="{FF2B5EF4-FFF2-40B4-BE49-F238E27FC236}">
                <a16:creationId xmlns:a16="http://schemas.microsoft.com/office/drawing/2014/main" id="{618948F5-18FB-48D2-B342-A7E720DE5E12}"/>
              </a:ext>
            </a:extLst>
          </p:cNvPr>
          <p:cNvSpPr txBox="1">
            <a:spLocks/>
          </p:cNvSpPr>
          <p:nvPr/>
        </p:nvSpPr>
        <p:spPr>
          <a:xfrm>
            <a:off x="2162365" y="4313432"/>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dirty="0">
                <a:solidFill>
                  <a:schemeClr val="bg2">
                    <a:lumMod val="75000"/>
                  </a:schemeClr>
                </a:solidFill>
                <a:latin typeface="Arial-Rounded" pitchFamily="34" charset="0"/>
                <a:ea typeface="Arial-Rounded" pitchFamily="34" charset="0"/>
                <a:cs typeface="Arial-Rounded" pitchFamily="34" charset="0"/>
              </a:rPr>
              <a:t>ê</a:t>
            </a:r>
          </a:p>
        </p:txBody>
      </p:sp>
      <p:sp>
        <p:nvSpPr>
          <p:cNvPr id="10" name="Title 1">
            <a:extLst>
              <a:ext uri="{FF2B5EF4-FFF2-40B4-BE49-F238E27FC236}">
                <a16:creationId xmlns:a16="http://schemas.microsoft.com/office/drawing/2014/main" id="{EE62F019-EDDA-4FC2-ABBD-384E9D8A5C6C}"/>
              </a:ext>
            </a:extLst>
          </p:cNvPr>
          <p:cNvSpPr txBox="1">
            <a:spLocks/>
          </p:cNvSpPr>
          <p:nvPr/>
        </p:nvSpPr>
        <p:spPr>
          <a:xfrm>
            <a:off x="3357063" y="2215789"/>
            <a:ext cx="2723856"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a:solidFill>
                  <a:schemeClr val="bg1"/>
                </a:solidFill>
                <a:latin typeface="Arial-Rounded" pitchFamily="34" charset="0"/>
                <a:ea typeface="Arial-Rounded" pitchFamily="34" charset="0"/>
                <a:cs typeface="Arial-Rounded" pitchFamily="34" charset="0"/>
              </a:rPr>
              <a:t>nghĩ</a:t>
            </a:r>
          </a:p>
        </p:txBody>
      </p:sp>
      <p:sp>
        <p:nvSpPr>
          <p:cNvPr id="11" name="Title 1">
            <a:extLst>
              <a:ext uri="{FF2B5EF4-FFF2-40B4-BE49-F238E27FC236}">
                <a16:creationId xmlns:a16="http://schemas.microsoft.com/office/drawing/2014/main" id="{3E39B385-5364-4418-8AB5-9B5CD5C310BD}"/>
              </a:ext>
            </a:extLst>
          </p:cNvPr>
          <p:cNvSpPr txBox="1">
            <a:spLocks/>
          </p:cNvSpPr>
          <p:nvPr/>
        </p:nvSpPr>
        <p:spPr>
          <a:xfrm>
            <a:off x="3357063" y="3167896"/>
            <a:ext cx="2723856"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a:solidFill>
                  <a:schemeClr val="bg1"/>
                </a:solidFill>
                <a:latin typeface="Arial-Rounded" pitchFamily="34" charset="0"/>
                <a:ea typeface="Arial-Rounded" pitchFamily="34" charset="0"/>
                <a:cs typeface="Arial-Rounded" pitchFamily="34" charset="0"/>
              </a:rPr>
              <a:t>nghé</a:t>
            </a:r>
          </a:p>
        </p:txBody>
      </p:sp>
      <p:sp>
        <p:nvSpPr>
          <p:cNvPr id="12" name="Title 1">
            <a:extLst>
              <a:ext uri="{FF2B5EF4-FFF2-40B4-BE49-F238E27FC236}">
                <a16:creationId xmlns:a16="http://schemas.microsoft.com/office/drawing/2014/main" id="{43769771-DEC7-488B-8DE6-859409703062}"/>
              </a:ext>
            </a:extLst>
          </p:cNvPr>
          <p:cNvSpPr txBox="1">
            <a:spLocks/>
          </p:cNvSpPr>
          <p:nvPr/>
        </p:nvSpPr>
        <p:spPr>
          <a:xfrm>
            <a:off x="3357063" y="4120003"/>
            <a:ext cx="2723856"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a:solidFill>
                  <a:schemeClr val="bg1"/>
                </a:solidFill>
                <a:latin typeface="Arial-Rounded" pitchFamily="34" charset="0"/>
                <a:ea typeface="Arial-Rounded" pitchFamily="34" charset="0"/>
                <a:cs typeface="Arial-Rounded" pitchFamily="34" charset="0"/>
              </a:rPr>
              <a:t>nghề</a:t>
            </a:r>
          </a:p>
        </p:txBody>
      </p:sp>
      <p:sp>
        <p:nvSpPr>
          <p:cNvPr id="13" name="Rectangle 1">
            <a:extLst>
              <a:ext uri="{FF2B5EF4-FFF2-40B4-BE49-F238E27FC236}">
                <a16:creationId xmlns:a16="http://schemas.microsoft.com/office/drawing/2014/main" id="{E32CE66E-7676-47D0-85C3-622809AE9FF1}"/>
              </a:ext>
            </a:extLst>
          </p:cNvPr>
          <p:cNvSpPr/>
          <p:nvPr/>
        </p:nvSpPr>
        <p:spPr>
          <a:xfrm rot="19834295">
            <a:off x="7272695" y="2993544"/>
            <a:ext cx="1439609" cy="240526"/>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 name="connsiteX0" fmla="*/ 0 w 1536906"/>
              <a:gd name="connsiteY0" fmla="*/ 180975 h 185554"/>
              <a:gd name="connsiteX1" fmla="*/ 1536903 w 1536906"/>
              <a:gd name="connsiteY1" fmla="*/ 0 h 185554"/>
              <a:gd name="connsiteX2" fmla="*/ 1439210 w 1536906"/>
              <a:gd name="connsiteY2" fmla="*/ 184130 h 185554"/>
              <a:gd name="connsiteX3" fmla="*/ 4762 w 1536906"/>
              <a:gd name="connsiteY3" fmla="*/ 185554 h 185554"/>
              <a:gd name="connsiteX4" fmla="*/ 0 w 1536906"/>
              <a:gd name="connsiteY4" fmla="*/ 180975 h 185554"/>
              <a:gd name="connsiteX0" fmla="*/ 0 w 1536911"/>
              <a:gd name="connsiteY0" fmla="*/ 180975 h 185554"/>
              <a:gd name="connsiteX1" fmla="*/ 1536903 w 1536911"/>
              <a:gd name="connsiteY1" fmla="*/ 0 h 185554"/>
              <a:gd name="connsiteX2" fmla="*/ 1439210 w 1536911"/>
              <a:gd name="connsiteY2" fmla="*/ 184130 h 185554"/>
              <a:gd name="connsiteX3" fmla="*/ 4762 w 1536911"/>
              <a:gd name="connsiteY3" fmla="*/ 185554 h 185554"/>
              <a:gd name="connsiteX4" fmla="*/ 0 w 1536911"/>
              <a:gd name="connsiteY4" fmla="*/ 180975 h 185554"/>
              <a:gd name="connsiteX0" fmla="*/ 0 w 1536904"/>
              <a:gd name="connsiteY0" fmla="*/ 180975 h 185554"/>
              <a:gd name="connsiteX1" fmla="*/ 1536903 w 1536904"/>
              <a:gd name="connsiteY1" fmla="*/ 0 h 185554"/>
              <a:gd name="connsiteX2" fmla="*/ 1439210 w 1536904"/>
              <a:gd name="connsiteY2" fmla="*/ 184130 h 185554"/>
              <a:gd name="connsiteX3" fmla="*/ 4762 w 1536904"/>
              <a:gd name="connsiteY3" fmla="*/ 185554 h 185554"/>
              <a:gd name="connsiteX4" fmla="*/ 0 w 1536904"/>
              <a:gd name="connsiteY4" fmla="*/ 180975 h 185554"/>
              <a:gd name="connsiteX0" fmla="*/ 0 w 1536903"/>
              <a:gd name="connsiteY0" fmla="*/ 180975 h 185554"/>
              <a:gd name="connsiteX1" fmla="*/ 1536903 w 1536903"/>
              <a:gd name="connsiteY1" fmla="*/ 0 h 185554"/>
              <a:gd name="connsiteX2" fmla="*/ 1407645 w 1536903"/>
              <a:gd name="connsiteY2" fmla="*/ 179699 h 185554"/>
              <a:gd name="connsiteX3" fmla="*/ 4762 w 1536903"/>
              <a:gd name="connsiteY3" fmla="*/ 185554 h 185554"/>
              <a:gd name="connsiteX4" fmla="*/ 0 w 1536903"/>
              <a:gd name="connsiteY4" fmla="*/ 180975 h 18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903" h="185554">
                <a:moveTo>
                  <a:pt x="0" y="180975"/>
                </a:moveTo>
                <a:lnTo>
                  <a:pt x="1536903" y="0"/>
                </a:lnTo>
                <a:cubicBezTo>
                  <a:pt x="1485617" y="68742"/>
                  <a:pt x="1448939" y="123756"/>
                  <a:pt x="1407645" y="179699"/>
                </a:cubicBezTo>
                <a:lnTo>
                  <a:pt x="4762" y="185554"/>
                </a:lnTo>
                <a:lnTo>
                  <a:pt x="0" y="180975"/>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1050"/>
          </a:p>
        </p:txBody>
      </p:sp>
      <p:sp>
        <p:nvSpPr>
          <p:cNvPr id="14" name="Rectangle 1">
            <a:extLst>
              <a:ext uri="{FF2B5EF4-FFF2-40B4-BE49-F238E27FC236}">
                <a16:creationId xmlns:a16="http://schemas.microsoft.com/office/drawing/2014/main" id="{BD3D58CE-15AC-4191-8EC2-174411D8C555}"/>
              </a:ext>
            </a:extLst>
          </p:cNvPr>
          <p:cNvSpPr/>
          <p:nvPr/>
        </p:nvSpPr>
        <p:spPr>
          <a:xfrm>
            <a:off x="7467890" y="3607502"/>
            <a:ext cx="1094391" cy="185554"/>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84" h="185554">
                <a:moveTo>
                  <a:pt x="0" y="180975"/>
                </a:moveTo>
                <a:lnTo>
                  <a:pt x="1536903" y="0"/>
                </a:lnTo>
                <a:cubicBezTo>
                  <a:pt x="1537697" y="61851"/>
                  <a:pt x="1538490" y="123703"/>
                  <a:pt x="1539284" y="185554"/>
                </a:cubicBezTo>
                <a:lnTo>
                  <a:pt x="4762" y="185554"/>
                </a:lnTo>
                <a:lnTo>
                  <a:pt x="0" y="180975"/>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1050"/>
          </a:p>
        </p:txBody>
      </p:sp>
      <p:sp>
        <p:nvSpPr>
          <p:cNvPr id="15" name="Rectangle 1">
            <a:extLst>
              <a:ext uri="{FF2B5EF4-FFF2-40B4-BE49-F238E27FC236}">
                <a16:creationId xmlns:a16="http://schemas.microsoft.com/office/drawing/2014/main" id="{95B51809-9850-4250-9E40-D1F27054D557}"/>
              </a:ext>
            </a:extLst>
          </p:cNvPr>
          <p:cNvSpPr/>
          <p:nvPr/>
        </p:nvSpPr>
        <p:spPr>
          <a:xfrm rot="1548600">
            <a:off x="7418547" y="4120856"/>
            <a:ext cx="1265810" cy="210210"/>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24219"/>
              <a:gd name="connsiteY0" fmla="*/ 163394 h 171089"/>
              <a:gd name="connsiteX1" fmla="*/ 1432679 w 1524219"/>
              <a:gd name="connsiteY1" fmla="*/ 0 h 171089"/>
              <a:gd name="connsiteX2" fmla="*/ 1524219 w 1524219"/>
              <a:gd name="connsiteY2" fmla="*/ 171090 h 171089"/>
              <a:gd name="connsiteX3" fmla="*/ 4762 w 1524219"/>
              <a:gd name="connsiteY3" fmla="*/ 167973 h 171089"/>
              <a:gd name="connsiteX4" fmla="*/ 0 w 1524219"/>
              <a:gd name="connsiteY4" fmla="*/ 163394 h 171089"/>
              <a:gd name="connsiteX0" fmla="*/ 0 w 1524219"/>
              <a:gd name="connsiteY0" fmla="*/ 163394 h 171090"/>
              <a:gd name="connsiteX1" fmla="*/ 1432679 w 1524219"/>
              <a:gd name="connsiteY1" fmla="*/ 0 h 171090"/>
              <a:gd name="connsiteX2" fmla="*/ 1524219 w 1524219"/>
              <a:gd name="connsiteY2" fmla="*/ 171090 h 171090"/>
              <a:gd name="connsiteX3" fmla="*/ 4762 w 1524219"/>
              <a:gd name="connsiteY3" fmla="*/ 167973 h 171090"/>
              <a:gd name="connsiteX4" fmla="*/ 0 w 1524219"/>
              <a:gd name="connsiteY4" fmla="*/ 163394 h 171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219" h="171090">
                <a:moveTo>
                  <a:pt x="0" y="163394"/>
                </a:moveTo>
                <a:lnTo>
                  <a:pt x="1432679" y="0"/>
                </a:lnTo>
                <a:cubicBezTo>
                  <a:pt x="1467765" y="61225"/>
                  <a:pt x="1479344" y="107255"/>
                  <a:pt x="1524219" y="171090"/>
                </a:cubicBezTo>
                <a:lnTo>
                  <a:pt x="4762" y="167973"/>
                </a:lnTo>
                <a:lnTo>
                  <a:pt x="0" y="163394"/>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1050"/>
          </a:p>
        </p:txBody>
      </p:sp>
      <p:sp>
        <p:nvSpPr>
          <p:cNvPr id="16" name="Title 1">
            <a:extLst>
              <a:ext uri="{FF2B5EF4-FFF2-40B4-BE49-F238E27FC236}">
                <a16:creationId xmlns:a16="http://schemas.microsoft.com/office/drawing/2014/main" id="{A4EF2830-E7F8-4B82-8498-700C391F0EF4}"/>
              </a:ext>
            </a:extLst>
          </p:cNvPr>
          <p:cNvSpPr txBox="1">
            <a:spLocks/>
          </p:cNvSpPr>
          <p:nvPr/>
        </p:nvSpPr>
        <p:spPr>
          <a:xfrm>
            <a:off x="8281983" y="2389790"/>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dirty="0">
                <a:solidFill>
                  <a:schemeClr val="bg2">
                    <a:lumMod val="75000"/>
                  </a:schemeClr>
                </a:solidFill>
                <a:latin typeface="Arial-Rounded" pitchFamily="34" charset="0"/>
                <a:ea typeface="Arial-Rounded" pitchFamily="34" charset="0"/>
                <a:cs typeface="Arial-Rounded" pitchFamily="34" charset="0"/>
              </a:rPr>
              <a:t>a</a:t>
            </a:r>
          </a:p>
        </p:txBody>
      </p:sp>
      <p:sp>
        <p:nvSpPr>
          <p:cNvPr id="17" name="Title 1">
            <a:extLst>
              <a:ext uri="{FF2B5EF4-FFF2-40B4-BE49-F238E27FC236}">
                <a16:creationId xmlns:a16="http://schemas.microsoft.com/office/drawing/2014/main" id="{905891E2-CA9A-44FC-8300-DC0BF92255B2}"/>
              </a:ext>
            </a:extLst>
          </p:cNvPr>
          <p:cNvSpPr txBox="1">
            <a:spLocks/>
          </p:cNvSpPr>
          <p:nvPr/>
        </p:nvSpPr>
        <p:spPr>
          <a:xfrm>
            <a:off x="8281983" y="3336223"/>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a:solidFill>
                  <a:schemeClr val="bg2">
                    <a:lumMod val="75000"/>
                  </a:schemeClr>
                </a:solidFill>
                <a:latin typeface="Arial-Rounded" pitchFamily="34" charset="0"/>
                <a:ea typeface="Arial-Rounded" pitchFamily="34" charset="0"/>
                <a:cs typeface="Arial-Rounded" pitchFamily="34" charset="0"/>
              </a:rPr>
              <a:t>ô</a:t>
            </a:r>
            <a:endParaRPr lang="en-US" sz="4800" b="1" dirty="0">
              <a:solidFill>
                <a:schemeClr val="bg2">
                  <a:lumMod val="75000"/>
                </a:schemeClr>
              </a:solidFill>
              <a:latin typeface="Arial-Rounded" pitchFamily="34" charset="0"/>
              <a:ea typeface="Arial-Rounded" pitchFamily="34" charset="0"/>
              <a:cs typeface="Arial-Rounded" pitchFamily="34" charset="0"/>
            </a:endParaRPr>
          </a:p>
        </p:txBody>
      </p:sp>
      <p:sp>
        <p:nvSpPr>
          <p:cNvPr id="18" name="Title 1">
            <a:extLst>
              <a:ext uri="{FF2B5EF4-FFF2-40B4-BE49-F238E27FC236}">
                <a16:creationId xmlns:a16="http://schemas.microsoft.com/office/drawing/2014/main" id="{22ED1FEF-F8B0-4B4B-B57F-BDB4BABD95E1}"/>
              </a:ext>
            </a:extLst>
          </p:cNvPr>
          <p:cNvSpPr txBox="1">
            <a:spLocks/>
          </p:cNvSpPr>
          <p:nvPr/>
        </p:nvSpPr>
        <p:spPr>
          <a:xfrm>
            <a:off x="8281983" y="4324862"/>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dirty="0">
                <a:solidFill>
                  <a:schemeClr val="bg2">
                    <a:lumMod val="75000"/>
                  </a:schemeClr>
                </a:solidFill>
                <a:latin typeface="Arial-Rounded" pitchFamily="34" charset="0"/>
                <a:ea typeface="Arial-Rounded" pitchFamily="34" charset="0"/>
                <a:cs typeface="Arial-Rounded" pitchFamily="34" charset="0"/>
              </a:rPr>
              <a:t>…</a:t>
            </a:r>
          </a:p>
        </p:txBody>
      </p:sp>
      <p:sp>
        <p:nvSpPr>
          <p:cNvPr id="19" name="Title 1">
            <a:extLst>
              <a:ext uri="{FF2B5EF4-FFF2-40B4-BE49-F238E27FC236}">
                <a16:creationId xmlns:a16="http://schemas.microsoft.com/office/drawing/2014/main" id="{8CF0A704-0768-410F-9194-41A9B0A475A7}"/>
              </a:ext>
            </a:extLst>
          </p:cNvPr>
          <p:cNvSpPr txBox="1">
            <a:spLocks/>
          </p:cNvSpPr>
          <p:nvPr/>
        </p:nvSpPr>
        <p:spPr>
          <a:xfrm>
            <a:off x="9476681" y="2134231"/>
            <a:ext cx="2395438"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a:solidFill>
                  <a:schemeClr val="bg1"/>
                </a:solidFill>
                <a:latin typeface="Arial-Rounded" pitchFamily="34" charset="0"/>
                <a:ea typeface="Arial-Rounded" pitchFamily="34" charset="0"/>
                <a:cs typeface="Arial-Rounded" pitchFamily="34" charset="0"/>
              </a:rPr>
              <a:t>ngà</a:t>
            </a:r>
          </a:p>
        </p:txBody>
      </p:sp>
      <p:sp>
        <p:nvSpPr>
          <p:cNvPr id="20" name="Title 1">
            <a:extLst>
              <a:ext uri="{FF2B5EF4-FFF2-40B4-BE49-F238E27FC236}">
                <a16:creationId xmlns:a16="http://schemas.microsoft.com/office/drawing/2014/main" id="{D73C7E0D-7C3B-4022-963E-A4C166981964}"/>
              </a:ext>
            </a:extLst>
          </p:cNvPr>
          <p:cNvSpPr txBox="1">
            <a:spLocks/>
          </p:cNvSpPr>
          <p:nvPr/>
        </p:nvSpPr>
        <p:spPr>
          <a:xfrm>
            <a:off x="9476681" y="3086338"/>
            <a:ext cx="2395438"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a:solidFill>
                  <a:schemeClr val="bg1"/>
                </a:solidFill>
                <a:latin typeface="Arial-Rounded" pitchFamily="34" charset="0"/>
                <a:ea typeface="Arial-Rounded" pitchFamily="34" charset="0"/>
                <a:cs typeface="Arial-Rounded" pitchFamily="34" charset="0"/>
              </a:rPr>
              <a:t>ngổn</a:t>
            </a:r>
          </a:p>
        </p:txBody>
      </p:sp>
      <p:sp>
        <p:nvSpPr>
          <p:cNvPr id="21" name="Title 1">
            <a:extLst>
              <a:ext uri="{FF2B5EF4-FFF2-40B4-BE49-F238E27FC236}">
                <a16:creationId xmlns:a16="http://schemas.microsoft.com/office/drawing/2014/main" id="{7425023E-B4B3-4C3E-94B6-9747EAB588A6}"/>
              </a:ext>
            </a:extLst>
          </p:cNvPr>
          <p:cNvSpPr txBox="1">
            <a:spLocks/>
          </p:cNvSpPr>
          <p:nvPr/>
        </p:nvSpPr>
        <p:spPr>
          <a:xfrm>
            <a:off x="9476681" y="4038445"/>
            <a:ext cx="2395438"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a:solidFill>
                  <a:schemeClr val="bg1"/>
                </a:solidFill>
                <a:latin typeface="Arial-Rounded" pitchFamily="34" charset="0"/>
                <a:ea typeface="Arial-Rounded" pitchFamily="34" charset="0"/>
                <a:cs typeface="Arial-Rounded" pitchFamily="34" charset="0"/>
              </a:rPr>
              <a:t>…</a:t>
            </a:r>
          </a:p>
        </p:txBody>
      </p:sp>
      <p:sp>
        <p:nvSpPr>
          <p:cNvPr id="22" name="Title 1">
            <a:extLst>
              <a:ext uri="{FF2B5EF4-FFF2-40B4-BE49-F238E27FC236}">
                <a16:creationId xmlns:a16="http://schemas.microsoft.com/office/drawing/2014/main" id="{2F5DE525-8B74-47C4-B796-C43EDC3E7E1D}"/>
              </a:ext>
            </a:extLst>
          </p:cNvPr>
          <p:cNvSpPr txBox="1">
            <a:spLocks/>
          </p:cNvSpPr>
          <p:nvPr/>
        </p:nvSpPr>
        <p:spPr>
          <a:xfrm>
            <a:off x="5802268" y="3413751"/>
            <a:ext cx="2123468"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5400" b="1">
                <a:solidFill>
                  <a:srgbClr val="00B0F0"/>
                </a:solidFill>
                <a:latin typeface="Arial-Rounded" pitchFamily="34" charset="0"/>
                <a:ea typeface="Arial-Rounded" pitchFamily="34" charset="0"/>
                <a:cs typeface="Arial-Rounded" pitchFamily="34" charset="0"/>
              </a:rPr>
              <a:t>ng</a:t>
            </a:r>
            <a:endParaRPr lang="en-US" sz="5400" b="1" dirty="0">
              <a:solidFill>
                <a:srgbClr val="00B0F0"/>
              </a:solidFill>
              <a:latin typeface="Arial-Rounded" pitchFamily="34" charset="0"/>
              <a:ea typeface="Arial-Rounded" pitchFamily="34" charset="0"/>
              <a:cs typeface="Arial-Rounded" pitchFamily="34" charset="0"/>
            </a:endParaRPr>
          </a:p>
        </p:txBody>
      </p:sp>
      <p:sp>
        <p:nvSpPr>
          <p:cNvPr id="23" name="Rounded Rectangle 12">
            <a:extLst>
              <a:ext uri="{FF2B5EF4-FFF2-40B4-BE49-F238E27FC236}">
                <a16:creationId xmlns:a16="http://schemas.microsoft.com/office/drawing/2014/main" id="{1B83C1EB-9144-45BE-A99D-C55A4CF53474}"/>
              </a:ext>
            </a:extLst>
          </p:cNvPr>
          <p:cNvSpPr/>
          <p:nvPr/>
        </p:nvSpPr>
        <p:spPr>
          <a:xfrm>
            <a:off x="3721275" y="533400"/>
            <a:ext cx="4945707" cy="747835"/>
          </a:xfrm>
          <a:prstGeom prst="round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000" b="1">
                <a:solidFill>
                  <a:schemeClr val="bg2">
                    <a:lumMod val="50000"/>
                  </a:schemeClr>
                </a:solidFill>
                <a:latin typeface="Arial" panose="020B0604020202020204" pitchFamily="34" charset="0"/>
                <a:ea typeface="Arial-Rounded" pitchFamily="34" charset="0"/>
                <a:cs typeface="Arial" panose="020B0604020202020204" pitchFamily="34" charset="0"/>
              </a:rPr>
              <a:t>Quy tắc chính tả</a:t>
            </a:r>
            <a:endParaRPr lang="en-US" sz="4000" b="1" dirty="0">
              <a:solidFill>
                <a:schemeClr val="bg2">
                  <a:lumMod val="50000"/>
                </a:schemeClr>
              </a:solidFill>
              <a:latin typeface="Arial" panose="020B0604020202020204" pitchFamily="34" charset="0"/>
              <a:ea typeface="Arial-Rounded" pitchFamily="34" charset="0"/>
              <a:cs typeface="Arial" panose="020B0604020202020204" pitchFamily="34" charset="0"/>
            </a:endParaRPr>
          </a:p>
        </p:txBody>
      </p:sp>
    </p:spTree>
    <p:extLst>
      <p:ext uri="{BB962C8B-B14F-4D97-AF65-F5344CB8AC3E}">
        <p14:creationId xmlns:p14="http://schemas.microsoft.com/office/powerpoint/2010/main" val="2007281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3A33DF-D310-49A8-940B-7C603510C9B2}"/>
              </a:ext>
            </a:extLst>
          </p:cNvPr>
          <p:cNvSpPr txBox="1"/>
          <p:nvPr/>
        </p:nvSpPr>
        <p:spPr>
          <a:xfrm>
            <a:off x="1590680" y="19606"/>
            <a:ext cx="4238104" cy="706135"/>
          </a:xfrm>
          <a:prstGeom prst="rect">
            <a:avLst/>
          </a:prstGeom>
          <a:noFill/>
        </p:spPr>
        <p:txBody>
          <a:bodyPr wrap="square" rtlCol="0">
            <a:spAutoFit/>
          </a:bodyPr>
          <a:lstStyle/>
          <a:p>
            <a:pPr defTabSz="912114">
              <a:buClrTx/>
              <a:defRPr/>
            </a:pPr>
            <a:r>
              <a:rPr lang="en-US" sz="3990" kern="1200" dirty="0">
                <a:solidFill>
                  <a:prstClr val="black"/>
                </a:solidFill>
                <a:highlight>
                  <a:srgbClr val="FFFF00"/>
                </a:highlight>
                <a:latin typeface="Arial-Rounded" panose="020B0500000000000000" pitchFamily="34" charset="0"/>
                <a:ea typeface="Arial-Rounded" panose="020B0500000000000000" pitchFamily="34" charset="0"/>
                <a:cs typeface="Arial-Rounded" panose="020B0500000000000000" pitchFamily="34" charset="0"/>
              </a:rPr>
              <a:t>3. </a:t>
            </a:r>
            <a:r>
              <a:rPr lang="en-US" sz="3990" kern="1200" dirty="0" err="1">
                <a:solidFill>
                  <a:prstClr val="black"/>
                </a:solidFill>
                <a:highlight>
                  <a:srgbClr val="FFFF00"/>
                </a:highlight>
                <a:latin typeface="Arial-Rounded" panose="020B0500000000000000" pitchFamily="34" charset="0"/>
                <a:ea typeface="Arial-Rounded" panose="020B0500000000000000" pitchFamily="34" charset="0"/>
                <a:cs typeface="Arial-Rounded" panose="020B0500000000000000" pitchFamily="34" charset="0"/>
              </a:rPr>
              <a:t>Chọn</a:t>
            </a:r>
            <a:r>
              <a:rPr lang="en-US" sz="3990" kern="1200" dirty="0">
                <a:solidFill>
                  <a:prstClr val="black"/>
                </a:solidFill>
                <a:highlight>
                  <a:srgbClr val="FFFF00"/>
                </a:highlight>
                <a:latin typeface="Arial-Rounded" panose="020B0500000000000000" pitchFamily="34" charset="0"/>
                <a:ea typeface="Arial-Rounded" panose="020B0500000000000000" pitchFamily="34" charset="0"/>
                <a:cs typeface="Arial-Rounded" panose="020B0500000000000000" pitchFamily="34" charset="0"/>
              </a:rPr>
              <a:t> a </a:t>
            </a:r>
            <a:r>
              <a:rPr lang="en-US" sz="3990" kern="1200" dirty="0" err="1">
                <a:solidFill>
                  <a:prstClr val="black"/>
                </a:solidFill>
                <a:highlight>
                  <a:srgbClr val="FFFF00"/>
                </a:highlight>
                <a:latin typeface="Arial-Rounded" panose="020B0500000000000000" pitchFamily="34" charset="0"/>
                <a:ea typeface="Arial-Rounded" panose="020B0500000000000000" pitchFamily="34" charset="0"/>
                <a:cs typeface="Arial-Rounded" panose="020B0500000000000000" pitchFamily="34" charset="0"/>
              </a:rPr>
              <a:t>hoặc</a:t>
            </a:r>
            <a:r>
              <a:rPr lang="en-US" sz="3990" kern="1200" dirty="0">
                <a:solidFill>
                  <a:prstClr val="black"/>
                </a:solidFill>
                <a:highlight>
                  <a:srgbClr val="FFFF00"/>
                </a:highlight>
                <a:latin typeface="Arial-Rounded" panose="020B0500000000000000" pitchFamily="34" charset="0"/>
                <a:ea typeface="Arial-Rounded" panose="020B0500000000000000" pitchFamily="34" charset="0"/>
                <a:cs typeface="Arial-Rounded" panose="020B0500000000000000" pitchFamily="34" charset="0"/>
              </a:rPr>
              <a:t> b</a:t>
            </a:r>
          </a:p>
        </p:txBody>
      </p:sp>
      <p:sp>
        <p:nvSpPr>
          <p:cNvPr id="3" name="TextBox 2">
            <a:extLst>
              <a:ext uri="{FF2B5EF4-FFF2-40B4-BE49-F238E27FC236}">
                <a16:creationId xmlns:a16="http://schemas.microsoft.com/office/drawing/2014/main" id="{370057C9-3F54-4F2D-AC88-29E37D9D3EB4}"/>
              </a:ext>
            </a:extLst>
          </p:cNvPr>
          <p:cNvSpPr txBox="1"/>
          <p:nvPr/>
        </p:nvSpPr>
        <p:spPr>
          <a:xfrm>
            <a:off x="901015" y="909498"/>
            <a:ext cx="8342723" cy="644732"/>
          </a:xfrm>
          <a:prstGeom prst="rect">
            <a:avLst/>
          </a:prstGeom>
          <a:noFill/>
        </p:spPr>
        <p:txBody>
          <a:bodyPr wrap="square" rtlCol="0">
            <a:spAutoFit/>
          </a:bodyPr>
          <a:lstStyle/>
          <a:p>
            <a:pPr defTabSz="912114">
              <a:buClrTx/>
              <a:defRPr/>
            </a:pPr>
            <a:r>
              <a:rPr lang="en-US" sz="359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 </a:t>
            </a:r>
            <a:r>
              <a:rPr lang="en-US" sz="359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Chọn</a:t>
            </a:r>
            <a:r>
              <a:rPr lang="en-US" sz="359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r, d </a:t>
            </a:r>
            <a:r>
              <a:rPr lang="en-US" sz="359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hoặc</a:t>
            </a:r>
            <a:r>
              <a:rPr lang="en-US" sz="359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59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gi</a:t>
            </a:r>
            <a:r>
              <a:rPr lang="en-US" sz="359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59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thay</a:t>
            </a:r>
            <a:r>
              <a:rPr lang="en-US" sz="359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59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cho</a:t>
            </a:r>
            <a:r>
              <a:rPr lang="en-US" sz="359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ô </a:t>
            </a:r>
            <a:r>
              <a:rPr lang="en-US" sz="359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vuông</a:t>
            </a:r>
            <a:r>
              <a:rPr lang="en-US" sz="359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4" name="TextBox 3">
            <a:extLst>
              <a:ext uri="{FF2B5EF4-FFF2-40B4-BE49-F238E27FC236}">
                <a16:creationId xmlns:a16="http://schemas.microsoft.com/office/drawing/2014/main" id="{640F4C5C-8088-4F72-9A0C-6CFADDD181D4}"/>
              </a:ext>
            </a:extLst>
          </p:cNvPr>
          <p:cNvSpPr txBox="1"/>
          <p:nvPr/>
        </p:nvSpPr>
        <p:spPr>
          <a:xfrm>
            <a:off x="3192483" y="1636347"/>
            <a:ext cx="8342723" cy="2057001"/>
          </a:xfrm>
          <a:prstGeom prst="rect">
            <a:avLst/>
          </a:prstGeom>
          <a:noFill/>
        </p:spPr>
        <p:txBody>
          <a:bodyPr wrap="square" rtlCol="0">
            <a:spAutoFit/>
          </a:bodyPr>
          <a:lstStyle/>
          <a:p>
            <a:pPr defTabSz="912114">
              <a:buClrTx/>
              <a:defRPr/>
            </a:pPr>
            <a:r>
              <a:rPr lang="vi-VN" sz="3192"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Mưa </a:t>
            </a:r>
            <a:r>
              <a:rPr lang="en-US" sz="3192"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gi</a:t>
            </a:r>
            <a:r>
              <a:rPr lang="vi-VN" sz="3192"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ăng trên đồng</a:t>
            </a:r>
          </a:p>
          <a:p>
            <a:pPr defTabSz="912114">
              <a:buClrTx/>
              <a:defRPr/>
            </a:pPr>
            <a:r>
              <a:rPr lang="vi-VN" sz="3192"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Uốn mềm ngọn lúa</a:t>
            </a:r>
          </a:p>
          <a:p>
            <a:pPr defTabSz="912114">
              <a:buClrTx/>
              <a:defRPr/>
            </a:pPr>
            <a:r>
              <a:rPr lang="vi-VN" sz="3192"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Hoa xoan theo </a:t>
            </a:r>
            <a:r>
              <a:rPr lang="en-US" sz="3192"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gi</a:t>
            </a:r>
            <a:r>
              <a:rPr lang="vi-VN" sz="3192"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ó</a:t>
            </a:r>
          </a:p>
          <a:p>
            <a:pPr defTabSz="912114">
              <a:buClrTx/>
              <a:defRPr/>
            </a:pPr>
            <a:r>
              <a:rPr lang="en-US" sz="3192"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R</a:t>
            </a:r>
            <a:r>
              <a:rPr lang="vi-VN" sz="3192"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ải tím mặt đường</a:t>
            </a:r>
            <a:endParaRPr lang="en-US" sz="3192"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799F5146-542A-4698-AE89-0CC1D570B424}"/>
              </a:ext>
            </a:extLst>
          </p:cNvPr>
          <p:cNvSpPr txBox="1"/>
          <p:nvPr/>
        </p:nvSpPr>
        <p:spPr>
          <a:xfrm>
            <a:off x="901015" y="3623010"/>
            <a:ext cx="8342723" cy="644732"/>
          </a:xfrm>
          <a:prstGeom prst="rect">
            <a:avLst/>
          </a:prstGeom>
          <a:noFill/>
        </p:spPr>
        <p:txBody>
          <a:bodyPr wrap="square" rtlCol="0">
            <a:spAutoFit/>
          </a:bodyPr>
          <a:lstStyle/>
          <a:p>
            <a:pPr defTabSz="912114">
              <a:buClrTx/>
              <a:defRPr/>
            </a:pPr>
            <a:r>
              <a:rPr lang="en-US" sz="359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 </a:t>
            </a:r>
            <a:r>
              <a:rPr lang="en-US" sz="359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Chọn</a:t>
            </a:r>
            <a:r>
              <a:rPr lang="en-US" sz="359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59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tiếng</a:t>
            </a:r>
            <a:r>
              <a:rPr lang="en-US" sz="359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59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trong</a:t>
            </a:r>
            <a:r>
              <a:rPr lang="en-US" sz="359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59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ngoặc</a:t>
            </a:r>
            <a:r>
              <a:rPr lang="en-US" sz="359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59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thay</a:t>
            </a:r>
            <a:r>
              <a:rPr lang="en-US" sz="359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591" kern="1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cho</a:t>
            </a:r>
            <a:endParaRPr lang="en-US" sz="3591"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FB184141-1A2C-4B33-8CE2-F3E23BE468AE}"/>
              </a:ext>
            </a:extLst>
          </p:cNvPr>
          <p:cNvSpPr txBox="1"/>
          <p:nvPr/>
        </p:nvSpPr>
        <p:spPr>
          <a:xfrm>
            <a:off x="983082" y="4351168"/>
            <a:ext cx="10469315" cy="2057001"/>
          </a:xfrm>
          <a:prstGeom prst="rect">
            <a:avLst/>
          </a:prstGeom>
          <a:noFill/>
        </p:spPr>
        <p:txBody>
          <a:bodyPr wrap="square" rtlCol="0">
            <a:spAutoFit/>
          </a:bodyPr>
          <a:lstStyle/>
          <a:p>
            <a:pPr defTabSz="912114">
              <a:buClrTx/>
              <a:defRPr/>
            </a:pPr>
            <a:r>
              <a:rPr lang="vi-VN" sz="3192"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Vườn cây tươi tốt nhờ công (sức/sứt) lao động của các cô bác nông dân.</a:t>
            </a:r>
          </a:p>
          <a:p>
            <a:pPr defTabSz="912114">
              <a:buClrTx/>
              <a:defRPr/>
            </a:pPr>
            <a:r>
              <a:rPr lang="vi-VN" sz="3192"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Đầu xuân dân làng nô (nức/nứt) ra đồng để trồng cấy.</a:t>
            </a:r>
          </a:p>
          <a:p>
            <a:pPr defTabSz="912114">
              <a:buClrTx/>
              <a:defRPr/>
            </a:pPr>
            <a:r>
              <a:rPr lang="vi-VN" sz="3192"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Nhiều loại củ quả được dùng để làm (mứt/mức) Tết.</a:t>
            </a:r>
            <a:endParaRPr lang="en-US" sz="3192" kern="1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Content Placeholder 8" descr="0083">
            <a:extLst>
              <a:ext uri="{FF2B5EF4-FFF2-40B4-BE49-F238E27FC236}">
                <a16:creationId xmlns:a16="http://schemas.microsoft.com/office/drawing/2014/main" id="{50AF424D-BE17-49BF-9664-AC09AC44A29A}"/>
              </a:ext>
            </a:extLst>
          </p:cNvPr>
          <p:cNvPicPr>
            <a:picLocks noChangeAspect="1"/>
          </p:cNvPicPr>
          <p:nvPr/>
        </p:nvPicPr>
        <p:blipFill>
          <a:blip r:embed="rId2"/>
          <a:stretch>
            <a:fillRect/>
          </a:stretch>
        </p:blipFill>
        <p:spPr>
          <a:xfrm>
            <a:off x="4175565" y="1758839"/>
            <a:ext cx="289956" cy="448323"/>
          </a:xfrm>
          <a:prstGeom prst="rect">
            <a:avLst/>
          </a:prstGeom>
        </p:spPr>
      </p:pic>
      <p:pic>
        <p:nvPicPr>
          <p:cNvPr id="8" name="Content Placeholder 8" descr="0083">
            <a:extLst>
              <a:ext uri="{FF2B5EF4-FFF2-40B4-BE49-F238E27FC236}">
                <a16:creationId xmlns:a16="http://schemas.microsoft.com/office/drawing/2014/main" id="{D672A125-FED1-4C27-817B-F183EF3E0497}"/>
              </a:ext>
            </a:extLst>
          </p:cNvPr>
          <p:cNvPicPr>
            <a:picLocks noChangeAspect="1"/>
          </p:cNvPicPr>
          <p:nvPr/>
        </p:nvPicPr>
        <p:blipFill>
          <a:blip r:embed="rId2"/>
          <a:stretch>
            <a:fillRect/>
          </a:stretch>
        </p:blipFill>
        <p:spPr>
          <a:xfrm>
            <a:off x="5869571" y="2664846"/>
            <a:ext cx="322832" cy="570144"/>
          </a:xfrm>
          <a:prstGeom prst="rect">
            <a:avLst/>
          </a:prstGeom>
        </p:spPr>
      </p:pic>
      <p:pic>
        <p:nvPicPr>
          <p:cNvPr id="11" name="Content Placeholder 8" descr="0083">
            <a:extLst>
              <a:ext uri="{FF2B5EF4-FFF2-40B4-BE49-F238E27FC236}">
                <a16:creationId xmlns:a16="http://schemas.microsoft.com/office/drawing/2014/main" id="{F8DC9E25-E9E2-44C8-90C0-A5E5AB2BE22E}"/>
              </a:ext>
            </a:extLst>
          </p:cNvPr>
          <p:cNvPicPr>
            <a:picLocks noChangeAspect="1"/>
          </p:cNvPicPr>
          <p:nvPr/>
        </p:nvPicPr>
        <p:blipFill>
          <a:blip r:embed="rId2"/>
          <a:stretch>
            <a:fillRect/>
          </a:stretch>
        </p:blipFill>
        <p:spPr>
          <a:xfrm>
            <a:off x="3192483" y="3048615"/>
            <a:ext cx="322832" cy="570144"/>
          </a:xfrm>
          <a:prstGeom prst="rect">
            <a:avLst/>
          </a:prstGeom>
        </p:spPr>
      </p:pic>
      <p:sp>
        <p:nvSpPr>
          <p:cNvPr id="15" name="TextBox 14">
            <a:extLst>
              <a:ext uri="{FF2B5EF4-FFF2-40B4-BE49-F238E27FC236}">
                <a16:creationId xmlns:a16="http://schemas.microsoft.com/office/drawing/2014/main" id="{0EDBAEC5-A476-4C32-95A7-9E8AB558B56E}"/>
              </a:ext>
            </a:extLst>
          </p:cNvPr>
          <p:cNvSpPr txBox="1"/>
          <p:nvPr/>
        </p:nvSpPr>
        <p:spPr>
          <a:xfrm>
            <a:off x="5869570" y="4342234"/>
            <a:ext cx="932408" cy="583328"/>
          </a:xfrm>
          <a:prstGeom prst="rect">
            <a:avLst/>
          </a:prstGeom>
          <a:noFill/>
        </p:spPr>
        <p:txBody>
          <a:bodyPr wrap="square" rtlCol="0">
            <a:spAutoFit/>
          </a:bodyPr>
          <a:lstStyle/>
          <a:p>
            <a:pPr defTabSz="912114">
              <a:buClrTx/>
              <a:defRPr/>
            </a:pPr>
            <a:r>
              <a:rPr lang="en-US" sz="3192" kern="1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sức</a:t>
            </a:r>
            <a:endParaRPr lang="en-US" sz="3192" kern="1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a16="http://schemas.microsoft.com/office/drawing/2014/main" id="{63E72F3D-0B6F-479E-8C28-E67FAF2453F1}"/>
              </a:ext>
            </a:extLst>
          </p:cNvPr>
          <p:cNvSpPr txBox="1"/>
          <p:nvPr/>
        </p:nvSpPr>
        <p:spPr>
          <a:xfrm>
            <a:off x="5229674" y="5317236"/>
            <a:ext cx="932408" cy="583328"/>
          </a:xfrm>
          <a:prstGeom prst="rect">
            <a:avLst/>
          </a:prstGeom>
          <a:noFill/>
        </p:spPr>
        <p:txBody>
          <a:bodyPr wrap="square" rtlCol="0">
            <a:spAutoFit/>
          </a:bodyPr>
          <a:lstStyle/>
          <a:p>
            <a:pPr defTabSz="912114">
              <a:buClrTx/>
              <a:defRPr/>
            </a:pPr>
            <a:r>
              <a:rPr lang="vi-VN" sz="3192" kern="12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nức</a:t>
            </a:r>
            <a:endParaRPr lang="en-US" sz="3192" kern="1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5CC7CBE6-23A6-4106-A089-9F607BAD1D45}"/>
              </a:ext>
            </a:extLst>
          </p:cNvPr>
          <p:cNvSpPr txBox="1"/>
          <p:nvPr/>
        </p:nvSpPr>
        <p:spPr>
          <a:xfrm>
            <a:off x="7581620" y="5823426"/>
            <a:ext cx="932408" cy="583328"/>
          </a:xfrm>
          <a:prstGeom prst="rect">
            <a:avLst/>
          </a:prstGeom>
          <a:noFill/>
        </p:spPr>
        <p:txBody>
          <a:bodyPr wrap="square" rtlCol="0">
            <a:spAutoFit/>
          </a:bodyPr>
          <a:lstStyle/>
          <a:p>
            <a:pPr defTabSz="912114">
              <a:buClrTx/>
              <a:defRPr/>
            </a:pPr>
            <a:r>
              <a:rPr lang="en-US" sz="3192" kern="1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mứt</a:t>
            </a:r>
            <a:endParaRPr lang="en-US" sz="3192" kern="1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7014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barn(inVertical)">
                                      <p:cBhvr>
                                        <p:cTn id="25" dur="500"/>
                                        <p:tgtEl>
                                          <p:spTgt spid="1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barn(inVertical)">
                                      <p:cBhvr>
                                        <p:cTn id="30" dur="500"/>
                                        <p:tgtEl>
                                          <p:spTgt spid="1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Effect transition="in" filter="barn(inVertical)">
                                      <p:cBhvr>
                                        <p:cTn id="35"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a:extLst>
              <a:ext uri="{FF2B5EF4-FFF2-40B4-BE49-F238E27FC236}">
                <a16:creationId xmlns:a16="http://schemas.microsoft.com/office/drawing/2014/main" id="{5142FC1C-BA28-4F6F-A523-A70019BA2395}"/>
              </a:ext>
            </a:extLst>
          </p:cNvPr>
          <p:cNvSpPr txBox="1">
            <a:spLocks/>
          </p:cNvSpPr>
          <p:nvPr/>
        </p:nvSpPr>
        <p:spPr>
          <a:xfrm>
            <a:off x="652021" y="2776201"/>
            <a:ext cx="2606832"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a:latin typeface="Arial-Rounded" pitchFamily="34" charset="0"/>
                <a:ea typeface="Arial-Rounded" pitchFamily="34" charset="0"/>
                <a:cs typeface="Arial-Rounded" pitchFamily="34" charset="0"/>
              </a:rPr>
              <a:t>nghành</a:t>
            </a:r>
            <a:endParaRPr lang="vi-VN" sz="4400">
              <a:latin typeface="Arial-Rounded" pitchFamily="34" charset="0"/>
              <a:ea typeface="Arial-Rounded" pitchFamily="34" charset="0"/>
              <a:cs typeface="Arial-Rounded" pitchFamily="34" charset="0"/>
            </a:endParaRPr>
          </a:p>
        </p:txBody>
      </p:sp>
      <p:sp>
        <p:nvSpPr>
          <p:cNvPr id="4" name="2">
            <a:extLst>
              <a:ext uri="{FF2B5EF4-FFF2-40B4-BE49-F238E27FC236}">
                <a16:creationId xmlns:a16="http://schemas.microsoft.com/office/drawing/2014/main" id="{3274F3D3-450D-4EBB-83B9-93C773834911}"/>
              </a:ext>
            </a:extLst>
          </p:cNvPr>
          <p:cNvSpPr txBox="1">
            <a:spLocks/>
          </p:cNvSpPr>
          <p:nvPr/>
        </p:nvSpPr>
        <p:spPr>
          <a:xfrm>
            <a:off x="729170" y="4288140"/>
            <a:ext cx="2606832"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a:latin typeface="Arial-Rounded" pitchFamily="34" charset="0"/>
                <a:ea typeface="Arial-Rounded" pitchFamily="34" charset="0"/>
                <a:cs typeface="Arial-Rounded" pitchFamily="34" charset="0"/>
              </a:rPr>
              <a:t>ngành</a:t>
            </a:r>
            <a:endParaRPr lang="vi-VN" sz="4400">
              <a:latin typeface="Arial-Rounded" pitchFamily="34" charset="0"/>
              <a:ea typeface="Arial-Rounded" pitchFamily="34" charset="0"/>
              <a:cs typeface="Arial-Rounded" pitchFamily="34" charset="0"/>
            </a:endParaRPr>
          </a:p>
        </p:txBody>
      </p:sp>
      <p:sp>
        <p:nvSpPr>
          <p:cNvPr id="5" name="4">
            <a:extLst>
              <a:ext uri="{FF2B5EF4-FFF2-40B4-BE49-F238E27FC236}">
                <a16:creationId xmlns:a16="http://schemas.microsoft.com/office/drawing/2014/main" id="{31675A0A-2679-46FA-AAD3-E96E72F4CAAD}"/>
              </a:ext>
            </a:extLst>
          </p:cNvPr>
          <p:cNvSpPr txBox="1">
            <a:spLocks/>
          </p:cNvSpPr>
          <p:nvPr/>
        </p:nvSpPr>
        <p:spPr>
          <a:xfrm>
            <a:off x="4087739" y="2776201"/>
            <a:ext cx="3469694"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a:latin typeface="Arial-Rounded" pitchFamily="34" charset="0"/>
                <a:ea typeface="Arial-Rounded" pitchFamily="34" charset="0"/>
                <a:cs typeface="Arial-Rounded" pitchFamily="34" charset="0"/>
              </a:rPr>
              <a:t>sứt mẻ</a:t>
            </a:r>
            <a:endParaRPr lang="vi-VN" sz="4400">
              <a:latin typeface="Arial-Rounded" pitchFamily="34" charset="0"/>
              <a:ea typeface="Arial-Rounded" pitchFamily="34" charset="0"/>
              <a:cs typeface="Arial-Rounded" pitchFamily="34" charset="0"/>
            </a:endParaRPr>
          </a:p>
        </p:txBody>
      </p:sp>
      <p:sp>
        <p:nvSpPr>
          <p:cNvPr id="6" name="5">
            <a:extLst>
              <a:ext uri="{FF2B5EF4-FFF2-40B4-BE49-F238E27FC236}">
                <a16:creationId xmlns:a16="http://schemas.microsoft.com/office/drawing/2014/main" id="{A23F63DA-5C2E-465A-942C-45A9363D9CCC}"/>
              </a:ext>
            </a:extLst>
          </p:cNvPr>
          <p:cNvSpPr txBox="1">
            <a:spLocks/>
          </p:cNvSpPr>
          <p:nvPr/>
        </p:nvSpPr>
        <p:spPr>
          <a:xfrm>
            <a:off x="4111212" y="4347308"/>
            <a:ext cx="3469694"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a:latin typeface="Arial-Rounded" pitchFamily="34" charset="0"/>
                <a:ea typeface="Arial-Rounded" pitchFamily="34" charset="0"/>
                <a:cs typeface="Arial-Rounded" pitchFamily="34" charset="0"/>
              </a:rPr>
              <a:t>sức mẻ</a:t>
            </a:r>
            <a:endParaRPr lang="vi-VN" sz="4400">
              <a:latin typeface="Arial-Rounded" pitchFamily="34" charset="0"/>
              <a:ea typeface="Arial-Rounded" pitchFamily="34" charset="0"/>
              <a:cs typeface="Arial-Rounded" pitchFamily="34" charset="0"/>
            </a:endParaRPr>
          </a:p>
        </p:txBody>
      </p:sp>
      <p:sp>
        <p:nvSpPr>
          <p:cNvPr id="7" name="8">
            <a:extLst>
              <a:ext uri="{FF2B5EF4-FFF2-40B4-BE49-F238E27FC236}">
                <a16:creationId xmlns:a16="http://schemas.microsoft.com/office/drawing/2014/main" id="{54454F72-D2D6-4E4A-9C64-175288279FC9}"/>
              </a:ext>
            </a:extLst>
          </p:cNvPr>
          <p:cNvSpPr txBox="1">
            <a:spLocks/>
          </p:cNvSpPr>
          <p:nvPr/>
        </p:nvSpPr>
        <p:spPr>
          <a:xfrm>
            <a:off x="8443119" y="2781067"/>
            <a:ext cx="2805985"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a:latin typeface="Arial-Rounded" pitchFamily="34" charset="0"/>
                <a:ea typeface="Arial-Rounded" pitchFamily="34" charset="0"/>
                <a:cs typeface="Arial-Rounded" pitchFamily="34" charset="0"/>
              </a:rPr>
              <a:t>giẻ lau</a:t>
            </a:r>
            <a:endParaRPr lang="vi-VN" sz="4400">
              <a:latin typeface="Arial-Rounded" pitchFamily="34" charset="0"/>
              <a:ea typeface="Arial-Rounded" pitchFamily="34" charset="0"/>
              <a:cs typeface="Arial-Rounded" pitchFamily="34" charset="0"/>
            </a:endParaRPr>
          </a:p>
        </p:txBody>
      </p:sp>
      <p:sp>
        <p:nvSpPr>
          <p:cNvPr id="8" name="9">
            <a:extLst>
              <a:ext uri="{FF2B5EF4-FFF2-40B4-BE49-F238E27FC236}">
                <a16:creationId xmlns:a16="http://schemas.microsoft.com/office/drawing/2014/main" id="{E17418BE-16B1-4771-931E-00A781886101}"/>
              </a:ext>
            </a:extLst>
          </p:cNvPr>
          <p:cNvSpPr txBox="1">
            <a:spLocks/>
          </p:cNvSpPr>
          <p:nvPr/>
        </p:nvSpPr>
        <p:spPr>
          <a:xfrm>
            <a:off x="8472255" y="4409803"/>
            <a:ext cx="2735675"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a:latin typeface="Arial-Rounded" pitchFamily="34" charset="0"/>
                <a:ea typeface="Arial-Rounded" pitchFamily="34" charset="0"/>
                <a:cs typeface="Arial-Rounded" pitchFamily="34" charset="0"/>
              </a:rPr>
              <a:t>dẻ lau</a:t>
            </a:r>
            <a:endParaRPr lang="vi-VN" sz="4400">
              <a:latin typeface="Arial-Rounded" pitchFamily="34" charset="0"/>
              <a:ea typeface="Arial-Rounded" pitchFamily="34" charset="0"/>
              <a:cs typeface="Arial-Rounded" pitchFamily="34" charset="0"/>
            </a:endParaRPr>
          </a:p>
        </p:txBody>
      </p:sp>
      <p:pic>
        <p:nvPicPr>
          <p:cNvPr id="9" name="Picture 8">
            <a:extLst>
              <a:ext uri="{FF2B5EF4-FFF2-40B4-BE49-F238E27FC236}">
                <a16:creationId xmlns:a16="http://schemas.microsoft.com/office/drawing/2014/main" id="{AD6DF55F-E614-4031-91FC-BB3153169F6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884" t="18959" r="50000" b="26434"/>
          <a:stretch/>
        </p:blipFill>
        <p:spPr>
          <a:xfrm>
            <a:off x="3251666" y="4563474"/>
            <a:ext cx="675409" cy="666497"/>
          </a:xfrm>
          <a:prstGeom prst="rect">
            <a:avLst/>
          </a:prstGeom>
        </p:spPr>
      </p:pic>
      <p:pic>
        <p:nvPicPr>
          <p:cNvPr id="10" name="Picture 9">
            <a:extLst>
              <a:ext uri="{FF2B5EF4-FFF2-40B4-BE49-F238E27FC236}">
                <a16:creationId xmlns:a16="http://schemas.microsoft.com/office/drawing/2014/main" id="{086F2DD9-3B6D-4E25-BB58-33BB3E37E58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1120" t="17086" r="5764" b="28307"/>
          <a:stretch/>
        </p:blipFill>
        <p:spPr>
          <a:xfrm>
            <a:off x="3153409" y="3001974"/>
            <a:ext cx="675409" cy="666497"/>
          </a:xfrm>
          <a:prstGeom prst="rect">
            <a:avLst/>
          </a:prstGeom>
        </p:spPr>
      </p:pic>
      <p:pic>
        <p:nvPicPr>
          <p:cNvPr id="11" name="Picture 10">
            <a:extLst>
              <a:ext uri="{FF2B5EF4-FFF2-40B4-BE49-F238E27FC236}">
                <a16:creationId xmlns:a16="http://schemas.microsoft.com/office/drawing/2014/main" id="{6076C25B-F0FB-4739-8488-200FDBD97E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884" t="18959" r="50000" b="26434"/>
          <a:stretch/>
        </p:blipFill>
        <p:spPr>
          <a:xfrm>
            <a:off x="7448321" y="3015829"/>
            <a:ext cx="675409" cy="666497"/>
          </a:xfrm>
          <a:prstGeom prst="rect">
            <a:avLst/>
          </a:prstGeom>
        </p:spPr>
      </p:pic>
      <p:pic>
        <p:nvPicPr>
          <p:cNvPr id="12" name="Picture 11">
            <a:extLst>
              <a:ext uri="{FF2B5EF4-FFF2-40B4-BE49-F238E27FC236}">
                <a16:creationId xmlns:a16="http://schemas.microsoft.com/office/drawing/2014/main" id="{C2DAC750-60DB-4EC4-A5A9-C19D58D3B3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884" t="18959" r="50000" b="26434"/>
          <a:stretch/>
        </p:blipFill>
        <p:spPr>
          <a:xfrm>
            <a:off x="11135909" y="3070256"/>
            <a:ext cx="675409" cy="666497"/>
          </a:xfrm>
          <a:prstGeom prst="rect">
            <a:avLst/>
          </a:prstGeom>
        </p:spPr>
      </p:pic>
      <p:pic>
        <p:nvPicPr>
          <p:cNvPr id="13" name="Picture 12">
            <a:extLst>
              <a:ext uri="{FF2B5EF4-FFF2-40B4-BE49-F238E27FC236}">
                <a16:creationId xmlns:a16="http://schemas.microsoft.com/office/drawing/2014/main" id="{AE96E68E-24C1-4039-865F-3414DE14EF2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1120" t="17086" r="5764" b="28307"/>
          <a:stretch/>
        </p:blipFill>
        <p:spPr>
          <a:xfrm>
            <a:off x="7456949" y="4559226"/>
            <a:ext cx="675409" cy="666497"/>
          </a:xfrm>
          <a:prstGeom prst="rect">
            <a:avLst/>
          </a:prstGeom>
        </p:spPr>
      </p:pic>
      <p:pic>
        <p:nvPicPr>
          <p:cNvPr id="14" name="Picture 13">
            <a:extLst>
              <a:ext uri="{FF2B5EF4-FFF2-40B4-BE49-F238E27FC236}">
                <a16:creationId xmlns:a16="http://schemas.microsoft.com/office/drawing/2014/main" id="{CFEF2C1C-FDB7-4CEF-AC3D-F645AF50E52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1120" t="17086" r="5764" b="28307"/>
          <a:stretch/>
        </p:blipFill>
        <p:spPr>
          <a:xfrm>
            <a:off x="11135909" y="4621721"/>
            <a:ext cx="675409" cy="666497"/>
          </a:xfrm>
          <a:prstGeom prst="rect">
            <a:avLst/>
          </a:prstGeom>
        </p:spPr>
      </p:pic>
      <p:pic>
        <p:nvPicPr>
          <p:cNvPr id="15" name="Picture 14">
            <a:extLst>
              <a:ext uri="{FF2B5EF4-FFF2-40B4-BE49-F238E27FC236}">
                <a16:creationId xmlns:a16="http://schemas.microsoft.com/office/drawing/2014/main" id="{98ACFFA7-65CF-49A9-BA53-4275DAABE359}"/>
              </a:ext>
            </a:extLst>
          </p:cNvPr>
          <p:cNvPicPr>
            <a:picLocks noChangeAspect="1"/>
          </p:cNvPicPr>
          <p:nvPr/>
        </p:nvPicPr>
        <p:blipFill rotWithShape="1">
          <a:blip r:embed="rId6">
            <a:extLst>
              <a:ext uri="{28A0092B-C50C-407E-A947-70E740481C1C}">
                <a14:useLocalDpi xmlns:a14="http://schemas.microsoft.com/office/drawing/2010/main" val="0"/>
              </a:ext>
            </a:extLst>
          </a:blip>
          <a:srcRect l="6884" t="18959" r="50000" b="26434"/>
          <a:stretch/>
        </p:blipFill>
        <p:spPr>
          <a:xfrm>
            <a:off x="4323205" y="559028"/>
            <a:ext cx="1447800" cy="1428696"/>
          </a:xfrm>
          <a:prstGeom prst="rect">
            <a:avLst/>
          </a:prstGeom>
        </p:spPr>
      </p:pic>
      <p:pic>
        <p:nvPicPr>
          <p:cNvPr id="16" name="Picture 15">
            <a:extLst>
              <a:ext uri="{FF2B5EF4-FFF2-40B4-BE49-F238E27FC236}">
                <a16:creationId xmlns:a16="http://schemas.microsoft.com/office/drawing/2014/main" id="{AE14E60A-A4F4-45B0-9961-612465E667EE}"/>
              </a:ext>
            </a:extLst>
          </p:cNvPr>
          <p:cNvPicPr>
            <a:picLocks noChangeAspect="1"/>
          </p:cNvPicPr>
          <p:nvPr/>
        </p:nvPicPr>
        <p:blipFill rotWithShape="1">
          <a:blip r:embed="rId6">
            <a:extLst>
              <a:ext uri="{28A0092B-C50C-407E-A947-70E740481C1C}">
                <a14:useLocalDpi xmlns:a14="http://schemas.microsoft.com/office/drawing/2010/main" val="0"/>
              </a:ext>
            </a:extLst>
          </a:blip>
          <a:srcRect l="51120" t="17086" r="5764" b="28307"/>
          <a:stretch/>
        </p:blipFill>
        <p:spPr>
          <a:xfrm>
            <a:off x="5822586" y="466698"/>
            <a:ext cx="1447800" cy="1428696"/>
          </a:xfrm>
          <a:prstGeom prst="rect">
            <a:avLst/>
          </a:prstGeom>
        </p:spPr>
      </p:pic>
      <p:pic>
        <p:nvPicPr>
          <p:cNvPr id="17" name="Picture 2">
            <a:extLst>
              <a:ext uri="{FF2B5EF4-FFF2-40B4-BE49-F238E27FC236}">
                <a16:creationId xmlns:a16="http://schemas.microsoft.com/office/drawing/2014/main" id="{2989B4E5-2479-417B-93EE-FBD1F1EFCC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88" y="-65669"/>
            <a:ext cx="2535554" cy="27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a:extLst>
              <a:ext uri="{FF2B5EF4-FFF2-40B4-BE49-F238E27FC236}">
                <a16:creationId xmlns:a16="http://schemas.microsoft.com/office/drawing/2014/main" id="{7CF65CAC-E6EE-4A65-A539-BFE2AB3DE701}"/>
              </a:ext>
            </a:extLst>
          </p:cNvPr>
          <p:cNvSpPr txBox="1"/>
          <p:nvPr/>
        </p:nvSpPr>
        <p:spPr>
          <a:xfrm>
            <a:off x="594519" y="1570144"/>
            <a:ext cx="1438067" cy="650499"/>
          </a:xfrm>
          <a:prstGeom prst="rect">
            <a:avLst/>
          </a:prstGeom>
          <a:noFill/>
        </p:spPr>
        <p:txBody>
          <a:bodyPr wrap="square" rtlCol="0">
            <a:spAutoFit/>
          </a:bodyPr>
          <a:lstStyle/>
          <a:p>
            <a:pPr algn="ctr">
              <a:lnSpc>
                <a:spcPct val="150000"/>
              </a:lnSpc>
            </a:pPr>
            <a:r>
              <a:rPr lang="en-US" sz="2800" b="1">
                <a:solidFill>
                  <a:srgbClr val="FFFFFF"/>
                </a:solidFill>
                <a:latin typeface="Arial-Rounded" pitchFamily="34" charset="0"/>
                <a:ea typeface="Arial-Rounded" pitchFamily="34" charset="0"/>
                <a:cs typeface="Arial-Rounded" pitchFamily="34" charset="0"/>
              </a:rPr>
              <a:t>Củng cố </a:t>
            </a:r>
            <a:endParaRPr lang="en-US" sz="2800" b="1" dirty="0">
              <a:solidFill>
                <a:srgbClr val="FFFFFF"/>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6311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subTnLst>
                                    <p:audio>
                                      <p:cMediaNode>
                                        <p:cTn display="0" masterRel="sameClick">
                                          <p:stCondLst>
                                            <p:cond evt="begin" delay="0">
                                              <p:tn val="14"/>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3"/>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subTnLst>
                                    <p:audio>
                                      <p:cMediaNode>
                                        <p:cTn display="0" masterRel="sameClick">
                                          <p:stCondLst>
                                            <p:cond evt="begin" delay="0">
                                              <p:tn val="20"/>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subTnLst>
                                    <p:audio>
                                      <p:cMediaNode>
                                        <p:cTn display="0" masterRel="sameClick">
                                          <p:stCondLst>
                                            <p:cond evt="begin" delay="0">
                                              <p:tn val="26"/>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subTnLst>
                                    <p:audio>
                                      <p:cMediaNode>
                                        <p:cTn display="0" masterRel="sameClick">
                                          <p:stCondLst>
                                            <p:cond evt="begin" delay="0">
                                              <p:tn val="32"/>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6"/>
                  </p:tgtEl>
                </p:cond>
              </p:nextCondLst>
            </p:seq>
            <p:seq concurrent="1" nextAc="seek">
              <p:cTn id="35" restart="whenNotActive" fill="hold" evtFilter="cancelBubble" nodeType="interactiveSeq">
                <p:stCondLst>
                  <p:cond evt="onClick" delay="0">
                    <p:tgtEl>
                      <p:spTgt spid="7"/>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subTnLst>
                                    <p:audio>
                                      <p:cMediaNode>
                                        <p:cTn display="0" masterRel="sameClick">
                                          <p:stCondLst>
                                            <p:cond evt="begin" delay="0">
                                              <p:tn val="38"/>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7"/>
                  </p:tgtEl>
                </p:cond>
              </p:nextCondLst>
            </p:seq>
            <p:seq concurrent="1" nextAc="seek">
              <p:cTn id="41" restart="whenNotActive" fill="hold" evtFilter="cancelBubble" nodeType="interactiveSeq">
                <p:stCondLst>
                  <p:cond evt="onClick" delay="0">
                    <p:tgtEl>
                      <p:spTgt spid="8"/>
                    </p:tgtEl>
                  </p:cond>
                </p:stCondLst>
                <p:endSync evt="end" delay="0">
                  <p:rtn val="all"/>
                </p:endSync>
                <p:childTnLst>
                  <p:par>
                    <p:cTn id="42" fill="hold">
                      <p:stCondLst>
                        <p:cond delay="0"/>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subTnLst>
                                    <p:audio>
                                      <p:cMediaNode>
                                        <p:cTn display="0" masterRel="sameClick">
                                          <p:stCondLst>
                                            <p:cond evt="begin" delay="0">
                                              <p:tn val="44"/>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6"/>
          <p:cNvSpPr txBox="1">
            <a:spLocks noGrp="1"/>
          </p:cNvSpPr>
          <p:nvPr>
            <p:ph type="ctrTitle" idx="4294967295"/>
          </p:nvPr>
        </p:nvSpPr>
        <p:spPr>
          <a:xfrm>
            <a:off x="1585119" y="381000"/>
            <a:ext cx="9002713" cy="1260475"/>
          </a:xfrm>
          <a:prstGeom prst="rect">
            <a:avLst/>
          </a:prstGeom>
        </p:spPr>
        <p:txBody>
          <a:bodyPr spcFirstLastPara="1" wrap="square" lIns="121705" tIns="121705" rIns="121705" bIns="121705" anchor="t" anchorCtr="0">
            <a:noAutofit/>
          </a:bodyPr>
          <a:lstStyle/>
          <a:p>
            <a:pPr algn="ctr"/>
            <a:r>
              <a:rPr lang="en" sz="4400" b="1">
                <a:latin typeface="+mj-lt"/>
              </a:rPr>
              <a:t>DẶN DÒ</a:t>
            </a:r>
            <a:endParaRPr sz="4400" b="1">
              <a:latin typeface="+mj-lt"/>
            </a:endParaRPr>
          </a:p>
        </p:txBody>
      </p:sp>
      <p:sp>
        <p:nvSpPr>
          <p:cNvPr id="416" name="Google Shape;416;p36"/>
          <p:cNvSpPr/>
          <p:nvPr/>
        </p:nvSpPr>
        <p:spPr>
          <a:xfrm>
            <a:off x="7452519" y="2057400"/>
            <a:ext cx="3200400" cy="32004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418" name="Google Shape;418;p36"/>
          <p:cNvSpPr/>
          <p:nvPr/>
        </p:nvSpPr>
        <p:spPr>
          <a:xfrm>
            <a:off x="1661319" y="2057400"/>
            <a:ext cx="3200400" cy="3200400"/>
          </a:xfrm>
          <a:prstGeom prst="ellipse">
            <a:avLst/>
          </a:prstGeom>
          <a:solidFill>
            <a:schemeClr val="accent1"/>
          </a:solidFill>
          <a:ln>
            <a:noFill/>
          </a:ln>
        </p:spPr>
        <p:txBody>
          <a:bodyPr spcFirstLastPara="1" wrap="square" lIns="121705" tIns="121705" rIns="121705" bIns="121705" anchor="ctr" anchorCtr="0">
            <a:noAutofit/>
          </a:bodyPr>
          <a:lstStyle/>
          <a:p>
            <a:endParaRPr/>
          </a:p>
        </p:txBody>
      </p:sp>
      <p:sp>
        <p:nvSpPr>
          <p:cNvPr id="419" name="Google Shape;419;p36"/>
          <p:cNvSpPr/>
          <p:nvPr/>
        </p:nvSpPr>
        <p:spPr>
          <a:xfrm>
            <a:off x="4538397" y="1721833"/>
            <a:ext cx="3200400" cy="3200400"/>
          </a:xfrm>
          <a:prstGeom prst="ellipse">
            <a:avLst/>
          </a:prstGeom>
          <a:solidFill>
            <a:schemeClr val="accent2"/>
          </a:solidFill>
          <a:ln>
            <a:noFill/>
          </a:ln>
        </p:spPr>
        <p:txBody>
          <a:bodyPr spcFirstLastPara="1" wrap="square" lIns="121705" tIns="121705" rIns="121705" bIns="121705" anchor="ctr" anchorCtr="0">
            <a:noAutofit/>
          </a:bodyPr>
          <a:lstStyle/>
          <a:p>
            <a:endParaRPr/>
          </a:p>
        </p:txBody>
      </p:sp>
      <p:sp>
        <p:nvSpPr>
          <p:cNvPr id="426" name="Google Shape;426;p36"/>
          <p:cNvSpPr txBox="1">
            <a:spLocks noGrp="1"/>
          </p:cNvSpPr>
          <p:nvPr>
            <p:ph type="title" idx="4294967295"/>
          </p:nvPr>
        </p:nvSpPr>
        <p:spPr>
          <a:xfrm>
            <a:off x="4743184" y="2887662"/>
            <a:ext cx="2995613" cy="769938"/>
          </a:xfrm>
          <a:prstGeom prst="rect">
            <a:avLst/>
          </a:prstGeom>
        </p:spPr>
        <p:txBody>
          <a:bodyPr spcFirstLastPara="1" wrap="square" lIns="121705" tIns="121705" rIns="121705" bIns="121705" anchor="ctr" anchorCtr="0">
            <a:noAutofit/>
          </a:bodyPr>
          <a:lstStyle/>
          <a:p>
            <a:pPr algn="ctr"/>
            <a:r>
              <a:rPr lang="en-US" sz="4400">
                <a:solidFill>
                  <a:srgbClr val="FFFFFF"/>
                </a:solidFill>
                <a:latin typeface="+mj-lt"/>
              </a:rPr>
              <a:t>H</a:t>
            </a:r>
            <a:r>
              <a:rPr lang="en" sz="4400">
                <a:solidFill>
                  <a:srgbClr val="FFFFFF"/>
                </a:solidFill>
                <a:latin typeface="+mj-lt"/>
              </a:rPr>
              <a:t>oàn thành bài</a:t>
            </a:r>
            <a:endParaRPr sz="4400">
              <a:solidFill>
                <a:srgbClr val="FFFFFF"/>
              </a:solidFill>
              <a:latin typeface="+mj-lt"/>
            </a:endParaRPr>
          </a:p>
        </p:txBody>
      </p:sp>
      <p:sp>
        <p:nvSpPr>
          <p:cNvPr id="423" name="Google Shape;423;p36"/>
          <p:cNvSpPr txBox="1">
            <a:spLocks noGrp="1"/>
          </p:cNvSpPr>
          <p:nvPr>
            <p:ph type="title"/>
          </p:nvPr>
        </p:nvSpPr>
        <p:spPr>
          <a:xfrm>
            <a:off x="1737519" y="3289376"/>
            <a:ext cx="2933700" cy="710800"/>
          </a:xfrm>
          <a:prstGeom prst="rect">
            <a:avLst/>
          </a:prstGeom>
        </p:spPr>
        <p:txBody>
          <a:bodyPr spcFirstLastPara="1" wrap="square" lIns="121705" tIns="121705" rIns="121705" bIns="121705" anchor="ctr" anchorCtr="0">
            <a:noAutofit/>
          </a:bodyPr>
          <a:lstStyle/>
          <a:p>
            <a:pPr algn="ctr"/>
            <a:r>
              <a:rPr lang="en-US" sz="4400">
                <a:solidFill>
                  <a:srgbClr val="FFFFFF"/>
                </a:solidFill>
                <a:latin typeface="+mj-lt"/>
              </a:rPr>
              <a:t>Xe</a:t>
            </a:r>
            <a:r>
              <a:rPr lang="en" sz="4400">
                <a:solidFill>
                  <a:srgbClr val="FFFFFF"/>
                </a:solidFill>
                <a:latin typeface="+mj-lt"/>
              </a:rPr>
              <a:t>m lại bài đã học </a:t>
            </a:r>
            <a:endParaRPr sz="4400">
              <a:solidFill>
                <a:srgbClr val="FFFFFF"/>
              </a:solidFill>
              <a:latin typeface="+mj-lt"/>
            </a:endParaRPr>
          </a:p>
        </p:txBody>
      </p:sp>
      <p:sp>
        <p:nvSpPr>
          <p:cNvPr id="417" name="Google Shape;417;p36"/>
          <p:cNvSpPr txBox="1">
            <a:spLocks noGrp="1"/>
          </p:cNvSpPr>
          <p:nvPr>
            <p:ph type="title" idx="4294967295"/>
          </p:nvPr>
        </p:nvSpPr>
        <p:spPr>
          <a:xfrm>
            <a:off x="7886700" y="3271837"/>
            <a:ext cx="2332038" cy="771525"/>
          </a:xfrm>
          <a:prstGeom prst="rect">
            <a:avLst/>
          </a:prstGeom>
        </p:spPr>
        <p:txBody>
          <a:bodyPr spcFirstLastPara="1" wrap="square" lIns="121705" tIns="121705" rIns="121705" bIns="121705" anchor="ctr" anchorCtr="0">
            <a:noAutofit/>
          </a:bodyPr>
          <a:lstStyle/>
          <a:p>
            <a:pPr algn="ctr"/>
            <a:r>
              <a:rPr lang="en" sz="4000">
                <a:solidFill>
                  <a:srgbClr val="FFFFFF"/>
                </a:solidFill>
                <a:latin typeface="+mj-lt"/>
              </a:rPr>
              <a:t>C</a:t>
            </a:r>
            <a:r>
              <a:rPr lang="en-US" sz="4000">
                <a:solidFill>
                  <a:srgbClr val="FFFFFF"/>
                </a:solidFill>
                <a:latin typeface="+mj-lt"/>
              </a:rPr>
              <a:t>h</a:t>
            </a:r>
            <a:r>
              <a:rPr lang="en" sz="4000">
                <a:solidFill>
                  <a:srgbClr val="FFFFFF"/>
                </a:solidFill>
                <a:latin typeface="+mj-lt"/>
              </a:rPr>
              <a:t>uẩn bị bài mới</a:t>
            </a:r>
            <a:endParaRPr sz="4000">
              <a:solidFill>
                <a:srgbClr val="FFFFFF"/>
              </a:solidFill>
              <a:latin typeface="+mj-lt"/>
            </a:endParaRPr>
          </a:p>
        </p:txBody>
      </p:sp>
    </p:spTree>
    <p:extLst>
      <p:ext uri="{BB962C8B-B14F-4D97-AF65-F5344CB8AC3E}">
        <p14:creationId xmlns:p14="http://schemas.microsoft.com/office/powerpoint/2010/main" val="3762226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5645DE-A60F-4D3F-BAA6-765FA68243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88" y="-65669"/>
            <a:ext cx="2535554" cy="27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7A020FBA-1E29-4273-932B-4F95705B9A41}"/>
              </a:ext>
            </a:extLst>
          </p:cNvPr>
          <p:cNvSpPr txBox="1"/>
          <p:nvPr/>
        </p:nvSpPr>
        <p:spPr>
          <a:xfrm>
            <a:off x="351711" y="1584960"/>
            <a:ext cx="1984151" cy="650499"/>
          </a:xfrm>
          <a:prstGeom prst="rect">
            <a:avLst/>
          </a:prstGeom>
          <a:noFill/>
        </p:spPr>
        <p:txBody>
          <a:bodyPr wrap="square" rtlCol="0">
            <a:spAutoFit/>
          </a:bodyPr>
          <a:lstStyle/>
          <a:p>
            <a:pPr algn="ctr">
              <a:lnSpc>
                <a:spcPct val="150000"/>
              </a:lnSpc>
            </a:pPr>
            <a:r>
              <a:rPr lang="en-US" sz="2800" b="1">
                <a:solidFill>
                  <a:srgbClr val="FFFFFF"/>
                </a:solidFill>
                <a:latin typeface="Arial-Rounded" pitchFamily="34" charset="0"/>
                <a:ea typeface="Arial-Rounded" pitchFamily="34" charset="0"/>
                <a:cs typeface="Arial-Rounded" pitchFamily="34" charset="0"/>
              </a:rPr>
              <a:t>Khởi động</a:t>
            </a:r>
            <a:endParaRPr lang="en-US" sz="2800" b="1" dirty="0">
              <a:solidFill>
                <a:srgbClr val="FFFFFF"/>
              </a:solidFill>
              <a:latin typeface="Arial-Rounded" pitchFamily="34" charset="0"/>
              <a:ea typeface="Arial-Rounded" pitchFamily="34" charset="0"/>
              <a:cs typeface="Arial-Rounded" pitchFamily="34" charset="0"/>
            </a:endParaRPr>
          </a:p>
        </p:txBody>
      </p:sp>
      <p:sp>
        <p:nvSpPr>
          <p:cNvPr id="5" name="TextBox 4">
            <a:extLst>
              <a:ext uri="{FF2B5EF4-FFF2-40B4-BE49-F238E27FC236}">
                <a16:creationId xmlns:a16="http://schemas.microsoft.com/office/drawing/2014/main" id="{A57BD6E2-BBEB-4F37-ADD4-D92B7821085A}"/>
              </a:ext>
            </a:extLst>
          </p:cNvPr>
          <p:cNvSpPr txBox="1"/>
          <p:nvPr/>
        </p:nvSpPr>
        <p:spPr>
          <a:xfrm>
            <a:off x="3871119" y="685800"/>
            <a:ext cx="5152836" cy="707886"/>
          </a:xfrm>
          <a:prstGeom prst="rect">
            <a:avLst/>
          </a:prstGeom>
          <a:solidFill>
            <a:schemeClr val="accent1"/>
          </a:solidFill>
          <a:ln>
            <a:solidFill>
              <a:schemeClr val="accent6"/>
            </a:solidFill>
          </a:ln>
        </p:spPr>
        <p:txBody>
          <a:bodyPr wrap="square" rtlCol="0">
            <a:spAutoFit/>
          </a:bodyPr>
          <a:lstStyle/>
          <a:p>
            <a:pPr algn="ctr"/>
            <a:r>
              <a:rPr lang="en-US" sz="4000">
                <a:solidFill>
                  <a:srgbClr val="FFFFFF"/>
                </a:solidFill>
                <a:latin typeface="Arial-Rounded" pitchFamily="34" charset="0"/>
                <a:ea typeface="Arial-Rounded" pitchFamily="34" charset="0"/>
                <a:cs typeface="Arial-Rounded" pitchFamily="34" charset="0"/>
              </a:rPr>
              <a:t>NHÌN HÌNH VIẾT CHỮ</a:t>
            </a:r>
            <a:endParaRPr lang="vi-VN" sz="4800">
              <a:solidFill>
                <a:srgbClr val="FFFFFF"/>
              </a:solidFill>
              <a:latin typeface="Arial-Rounded" pitchFamily="34" charset="0"/>
              <a:ea typeface="Arial-Rounded" pitchFamily="34" charset="0"/>
              <a:cs typeface="Arial-Rounded" pitchFamily="34" charset="0"/>
            </a:endParaRPr>
          </a:p>
        </p:txBody>
      </p:sp>
      <p:sp>
        <p:nvSpPr>
          <p:cNvPr id="6" name="TextBox 5">
            <a:extLst>
              <a:ext uri="{FF2B5EF4-FFF2-40B4-BE49-F238E27FC236}">
                <a16:creationId xmlns:a16="http://schemas.microsoft.com/office/drawing/2014/main" id="{F255D015-6568-4B5B-9935-30DFC504C9DA}"/>
              </a:ext>
            </a:extLst>
          </p:cNvPr>
          <p:cNvSpPr txBox="1"/>
          <p:nvPr/>
        </p:nvSpPr>
        <p:spPr>
          <a:xfrm>
            <a:off x="2042319" y="3940968"/>
            <a:ext cx="3199505" cy="707886"/>
          </a:xfrm>
          <a:prstGeom prst="rect">
            <a:avLst/>
          </a:prstGeom>
          <a:solidFill>
            <a:schemeClr val="accent1"/>
          </a:solidFill>
          <a:ln>
            <a:solidFill>
              <a:schemeClr val="accent6"/>
            </a:solidFill>
          </a:ln>
        </p:spPr>
        <p:txBody>
          <a:bodyPr wrap="square" rtlCol="0">
            <a:spAutoFit/>
          </a:bodyPr>
          <a:lstStyle/>
          <a:p>
            <a:pPr algn="ctr"/>
            <a:r>
              <a:rPr lang="en-US" sz="4000">
                <a:solidFill>
                  <a:srgbClr val="FFFFFF"/>
                </a:solidFill>
                <a:latin typeface="Arial-Rounded" pitchFamily="34" charset="0"/>
                <a:ea typeface="Arial-Rounded" pitchFamily="34" charset="0"/>
                <a:cs typeface="Arial-Rounded" pitchFamily="34" charset="0"/>
              </a:rPr>
              <a:t>cái ghế</a:t>
            </a:r>
            <a:endParaRPr lang="vi-VN" sz="4800">
              <a:solidFill>
                <a:srgbClr val="FFFFFF"/>
              </a:solidFill>
              <a:latin typeface="Arial-Rounded" pitchFamily="34" charset="0"/>
              <a:ea typeface="Arial-Rounded" pitchFamily="34" charset="0"/>
              <a:cs typeface="Arial-Rounded" pitchFamily="34" charset="0"/>
            </a:endParaRPr>
          </a:p>
        </p:txBody>
      </p:sp>
      <p:pic>
        <p:nvPicPr>
          <p:cNvPr id="1026" name="Picture 2" descr="Windsor chair cartoon #AD , #SPONSORED, #affiliate, #cartoon, #chair,  #Windsor | Chair, Windsor chair, Material design background">
            <a:extLst>
              <a:ext uri="{FF2B5EF4-FFF2-40B4-BE49-F238E27FC236}">
                <a16:creationId xmlns:a16="http://schemas.microsoft.com/office/drawing/2014/main" id="{08B8FAEC-8F0C-468A-A5BC-251628834D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2319" y="1502568"/>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40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5645DE-A60F-4D3F-BAA6-765FA68243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88" y="-65669"/>
            <a:ext cx="2535554" cy="27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7A020FBA-1E29-4273-932B-4F95705B9A41}"/>
              </a:ext>
            </a:extLst>
          </p:cNvPr>
          <p:cNvSpPr txBox="1"/>
          <p:nvPr/>
        </p:nvSpPr>
        <p:spPr>
          <a:xfrm>
            <a:off x="351711" y="1584960"/>
            <a:ext cx="1984151" cy="650499"/>
          </a:xfrm>
          <a:prstGeom prst="rect">
            <a:avLst/>
          </a:prstGeom>
          <a:noFill/>
        </p:spPr>
        <p:txBody>
          <a:bodyPr wrap="square" rtlCol="0">
            <a:spAutoFit/>
          </a:bodyPr>
          <a:lstStyle/>
          <a:p>
            <a:pPr algn="ctr">
              <a:lnSpc>
                <a:spcPct val="150000"/>
              </a:lnSpc>
            </a:pPr>
            <a:r>
              <a:rPr lang="en-US" sz="2800" b="1">
                <a:solidFill>
                  <a:srgbClr val="FFFFFF"/>
                </a:solidFill>
                <a:latin typeface="Arial-Rounded" pitchFamily="34" charset="0"/>
                <a:ea typeface="Arial-Rounded" pitchFamily="34" charset="0"/>
                <a:cs typeface="Arial-Rounded" pitchFamily="34" charset="0"/>
              </a:rPr>
              <a:t>Khởi động</a:t>
            </a:r>
            <a:endParaRPr lang="en-US" sz="2800" b="1" dirty="0">
              <a:solidFill>
                <a:srgbClr val="FFFFFF"/>
              </a:solidFill>
              <a:latin typeface="Arial-Rounded" pitchFamily="34" charset="0"/>
              <a:ea typeface="Arial-Rounded" pitchFamily="34" charset="0"/>
              <a:cs typeface="Arial-Rounded" pitchFamily="34" charset="0"/>
            </a:endParaRPr>
          </a:p>
        </p:txBody>
      </p:sp>
      <p:sp>
        <p:nvSpPr>
          <p:cNvPr id="5" name="TextBox 4">
            <a:extLst>
              <a:ext uri="{FF2B5EF4-FFF2-40B4-BE49-F238E27FC236}">
                <a16:creationId xmlns:a16="http://schemas.microsoft.com/office/drawing/2014/main" id="{A57BD6E2-BBEB-4F37-ADD4-D92B7821085A}"/>
              </a:ext>
            </a:extLst>
          </p:cNvPr>
          <p:cNvSpPr txBox="1"/>
          <p:nvPr/>
        </p:nvSpPr>
        <p:spPr>
          <a:xfrm>
            <a:off x="3871119" y="685800"/>
            <a:ext cx="5152836" cy="707886"/>
          </a:xfrm>
          <a:prstGeom prst="rect">
            <a:avLst/>
          </a:prstGeom>
          <a:solidFill>
            <a:schemeClr val="accent1"/>
          </a:solidFill>
          <a:ln>
            <a:solidFill>
              <a:schemeClr val="accent6"/>
            </a:solidFill>
          </a:ln>
        </p:spPr>
        <p:txBody>
          <a:bodyPr wrap="square" rtlCol="0">
            <a:spAutoFit/>
          </a:bodyPr>
          <a:lstStyle/>
          <a:p>
            <a:pPr algn="ctr"/>
            <a:r>
              <a:rPr lang="en-US" sz="4000">
                <a:solidFill>
                  <a:srgbClr val="FFFFFF"/>
                </a:solidFill>
                <a:latin typeface="Arial-Rounded" pitchFamily="34" charset="0"/>
                <a:ea typeface="Arial-Rounded" pitchFamily="34" charset="0"/>
                <a:cs typeface="Arial-Rounded" pitchFamily="34" charset="0"/>
              </a:rPr>
              <a:t>NHÌN HÌNH VIẾT CHỮ</a:t>
            </a:r>
            <a:endParaRPr lang="vi-VN" sz="4800">
              <a:solidFill>
                <a:srgbClr val="FFFFFF"/>
              </a:solidFill>
              <a:latin typeface="Arial-Rounded" pitchFamily="34" charset="0"/>
              <a:ea typeface="Arial-Rounded" pitchFamily="34" charset="0"/>
              <a:cs typeface="Arial-Rounded" pitchFamily="34" charset="0"/>
            </a:endParaRPr>
          </a:p>
        </p:txBody>
      </p:sp>
      <p:sp>
        <p:nvSpPr>
          <p:cNvPr id="6" name="TextBox 5">
            <a:extLst>
              <a:ext uri="{FF2B5EF4-FFF2-40B4-BE49-F238E27FC236}">
                <a16:creationId xmlns:a16="http://schemas.microsoft.com/office/drawing/2014/main" id="{F255D015-6568-4B5B-9935-30DFC504C9DA}"/>
              </a:ext>
            </a:extLst>
          </p:cNvPr>
          <p:cNvSpPr txBox="1"/>
          <p:nvPr/>
        </p:nvSpPr>
        <p:spPr>
          <a:xfrm>
            <a:off x="2042319" y="3606075"/>
            <a:ext cx="3199505" cy="707886"/>
          </a:xfrm>
          <a:prstGeom prst="rect">
            <a:avLst/>
          </a:prstGeom>
          <a:solidFill>
            <a:schemeClr val="accent1"/>
          </a:solidFill>
          <a:ln>
            <a:solidFill>
              <a:schemeClr val="accent6"/>
            </a:solidFill>
          </a:ln>
        </p:spPr>
        <p:txBody>
          <a:bodyPr wrap="square" rtlCol="0">
            <a:spAutoFit/>
          </a:bodyPr>
          <a:lstStyle/>
          <a:p>
            <a:pPr algn="ctr"/>
            <a:r>
              <a:rPr lang="en-US" sz="4000">
                <a:solidFill>
                  <a:srgbClr val="FFFFFF"/>
                </a:solidFill>
                <a:latin typeface="Arial-Rounded" pitchFamily="34" charset="0"/>
                <a:ea typeface="Arial-Rounded" pitchFamily="34" charset="0"/>
                <a:cs typeface="Arial-Rounded" pitchFamily="34" charset="0"/>
              </a:rPr>
              <a:t>khúc gỗ</a:t>
            </a:r>
            <a:endParaRPr lang="vi-VN" sz="4800">
              <a:solidFill>
                <a:srgbClr val="FFFFFF"/>
              </a:solidFill>
              <a:latin typeface="Arial-Rounded" pitchFamily="34" charset="0"/>
              <a:ea typeface="Arial-Rounded" pitchFamily="34" charset="0"/>
              <a:cs typeface="Arial-Rounded" pitchFamily="34" charset="0"/>
            </a:endParaRPr>
          </a:p>
        </p:txBody>
      </p:sp>
      <p:pic>
        <p:nvPicPr>
          <p:cNvPr id="2050" name="Picture 2" descr="Khúc Gỗ Góc Nhìn Cá Nhân - Miễn Phí vector hình ảnh trên Pixabay">
            <a:extLst>
              <a:ext uri="{FF2B5EF4-FFF2-40B4-BE49-F238E27FC236}">
                <a16:creationId xmlns:a16="http://schemas.microsoft.com/office/drawing/2014/main" id="{C3794693-C09E-4A87-A6E9-9098A8C794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3319" y="2946046"/>
            <a:ext cx="4785519" cy="2393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23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5645DE-A60F-4D3F-BAA6-765FA68243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88" y="-65669"/>
            <a:ext cx="2535554" cy="27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7A020FBA-1E29-4273-932B-4F95705B9A41}"/>
              </a:ext>
            </a:extLst>
          </p:cNvPr>
          <p:cNvSpPr txBox="1"/>
          <p:nvPr/>
        </p:nvSpPr>
        <p:spPr>
          <a:xfrm>
            <a:off x="351711" y="1584960"/>
            <a:ext cx="1984151" cy="650499"/>
          </a:xfrm>
          <a:prstGeom prst="rect">
            <a:avLst/>
          </a:prstGeom>
          <a:noFill/>
        </p:spPr>
        <p:txBody>
          <a:bodyPr wrap="square" rtlCol="0">
            <a:spAutoFit/>
          </a:bodyPr>
          <a:lstStyle/>
          <a:p>
            <a:pPr algn="ctr">
              <a:lnSpc>
                <a:spcPct val="150000"/>
              </a:lnSpc>
            </a:pPr>
            <a:r>
              <a:rPr lang="en-US" sz="2800" b="1">
                <a:solidFill>
                  <a:srgbClr val="FFFFFF"/>
                </a:solidFill>
                <a:latin typeface="Arial-Rounded" pitchFamily="34" charset="0"/>
                <a:ea typeface="Arial-Rounded" pitchFamily="34" charset="0"/>
                <a:cs typeface="Arial-Rounded" pitchFamily="34" charset="0"/>
              </a:rPr>
              <a:t>Khởi động</a:t>
            </a:r>
            <a:endParaRPr lang="en-US" sz="2800" b="1" dirty="0">
              <a:solidFill>
                <a:srgbClr val="FFFFFF"/>
              </a:solidFill>
              <a:latin typeface="Arial-Rounded" pitchFamily="34" charset="0"/>
              <a:ea typeface="Arial-Rounded" pitchFamily="34" charset="0"/>
              <a:cs typeface="Arial-Rounded" pitchFamily="34" charset="0"/>
            </a:endParaRPr>
          </a:p>
        </p:txBody>
      </p:sp>
      <p:sp>
        <p:nvSpPr>
          <p:cNvPr id="5" name="TextBox 4">
            <a:extLst>
              <a:ext uri="{FF2B5EF4-FFF2-40B4-BE49-F238E27FC236}">
                <a16:creationId xmlns:a16="http://schemas.microsoft.com/office/drawing/2014/main" id="{A57BD6E2-BBEB-4F37-ADD4-D92B7821085A}"/>
              </a:ext>
            </a:extLst>
          </p:cNvPr>
          <p:cNvSpPr txBox="1"/>
          <p:nvPr/>
        </p:nvSpPr>
        <p:spPr>
          <a:xfrm>
            <a:off x="3871119" y="685800"/>
            <a:ext cx="5152836" cy="707886"/>
          </a:xfrm>
          <a:prstGeom prst="rect">
            <a:avLst/>
          </a:prstGeom>
          <a:solidFill>
            <a:schemeClr val="accent1"/>
          </a:solidFill>
          <a:ln>
            <a:solidFill>
              <a:schemeClr val="accent6"/>
            </a:solidFill>
          </a:ln>
        </p:spPr>
        <p:txBody>
          <a:bodyPr wrap="square" rtlCol="0">
            <a:spAutoFit/>
          </a:bodyPr>
          <a:lstStyle/>
          <a:p>
            <a:pPr algn="ctr"/>
            <a:r>
              <a:rPr lang="en-US" sz="4000">
                <a:solidFill>
                  <a:srgbClr val="FFFFFF"/>
                </a:solidFill>
                <a:latin typeface="Arial-Rounded" pitchFamily="34" charset="0"/>
                <a:ea typeface="Arial-Rounded" pitchFamily="34" charset="0"/>
                <a:cs typeface="Arial-Rounded" pitchFamily="34" charset="0"/>
              </a:rPr>
              <a:t>NHÌN HÌNH VIẾT CHỮ</a:t>
            </a:r>
            <a:endParaRPr lang="vi-VN" sz="4800">
              <a:solidFill>
                <a:srgbClr val="FFFFFF"/>
              </a:solidFill>
              <a:latin typeface="Arial-Rounded" pitchFamily="34" charset="0"/>
              <a:ea typeface="Arial-Rounded" pitchFamily="34" charset="0"/>
              <a:cs typeface="Arial-Rounded" pitchFamily="34" charset="0"/>
            </a:endParaRPr>
          </a:p>
        </p:txBody>
      </p:sp>
      <p:sp>
        <p:nvSpPr>
          <p:cNvPr id="6" name="TextBox 5">
            <a:extLst>
              <a:ext uri="{FF2B5EF4-FFF2-40B4-BE49-F238E27FC236}">
                <a16:creationId xmlns:a16="http://schemas.microsoft.com/office/drawing/2014/main" id="{F255D015-6568-4B5B-9935-30DFC504C9DA}"/>
              </a:ext>
            </a:extLst>
          </p:cNvPr>
          <p:cNvSpPr txBox="1"/>
          <p:nvPr/>
        </p:nvSpPr>
        <p:spPr>
          <a:xfrm>
            <a:off x="2042319" y="3606075"/>
            <a:ext cx="3199505" cy="707886"/>
          </a:xfrm>
          <a:prstGeom prst="rect">
            <a:avLst/>
          </a:prstGeom>
          <a:solidFill>
            <a:schemeClr val="accent1"/>
          </a:solidFill>
          <a:ln>
            <a:solidFill>
              <a:schemeClr val="accent6"/>
            </a:solidFill>
          </a:ln>
        </p:spPr>
        <p:txBody>
          <a:bodyPr wrap="square" rtlCol="0">
            <a:spAutoFit/>
          </a:bodyPr>
          <a:lstStyle/>
          <a:p>
            <a:pPr algn="ctr"/>
            <a:r>
              <a:rPr lang="en-US" sz="4000">
                <a:solidFill>
                  <a:srgbClr val="FFFFFF"/>
                </a:solidFill>
                <a:latin typeface="Arial-Rounded" pitchFamily="34" charset="0"/>
                <a:ea typeface="Arial-Rounded" pitchFamily="34" charset="0"/>
                <a:cs typeface="Arial-Rounded" pitchFamily="34" charset="0"/>
              </a:rPr>
              <a:t>cá nục</a:t>
            </a:r>
            <a:endParaRPr lang="vi-VN" sz="4800">
              <a:solidFill>
                <a:srgbClr val="FFFFFF"/>
              </a:solidFill>
              <a:latin typeface="Arial-Rounded" pitchFamily="34" charset="0"/>
              <a:ea typeface="Arial-Rounded" pitchFamily="34" charset="0"/>
              <a:cs typeface="Arial-Rounded" pitchFamily="34" charset="0"/>
            </a:endParaRPr>
          </a:p>
        </p:txBody>
      </p:sp>
      <p:pic>
        <p:nvPicPr>
          <p:cNvPr id="3074" name="Picture 2" descr="Cá Nục - Hải Sản Trung Nam">
            <a:extLst>
              <a:ext uri="{FF2B5EF4-FFF2-40B4-BE49-F238E27FC236}">
                <a16:creationId xmlns:a16="http://schemas.microsoft.com/office/drawing/2014/main" id="{B3D5E1C7-F777-4D39-B14E-4910E29CC3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5880" y="2254509"/>
            <a:ext cx="5152836" cy="3437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68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51;p33">
            <a:extLst>
              <a:ext uri="{FF2B5EF4-FFF2-40B4-BE49-F238E27FC236}">
                <a16:creationId xmlns:a16="http://schemas.microsoft.com/office/drawing/2014/main" id="{248EC077-664A-427B-9D0B-A8F86B0CF67C}"/>
              </a:ext>
            </a:extLst>
          </p:cNvPr>
          <p:cNvSpPr/>
          <p:nvPr/>
        </p:nvSpPr>
        <p:spPr>
          <a:xfrm>
            <a:off x="10996196" y="3567534"/>
            <a:ext cx="417465" cy="433167"/>
          </a:xfrm>
          <a:custGeom>
            <a:avLst/>
            <a:gdLst/>
            <a:ahLst/>
            <a:cxnLst/>
            <a:rect l="l" t="t" r="r" b="b"/>
            <a:pathLst>
              <a:path w="12555" h="12995" extrusionOk="0">
                <a:moveTo>
                  <a:pt x="2742" y="11634"/>
                </a:moveTo>
                <a:cubicBezTo>
                  <a:pt x="2909" y="11321"/>
                  <a:pt x="3160" y="11467"/>
                  <a:pt x="3369" y="11509"/>
                </a:cubicBezTo>
                <a:cubicBezTo>
                  <a:pt x="3872" y="11676"/>
                  <a:pt x="4374" y="11739"/>
                  <a:pt x="4897" y="11593"/>
                </a:cubicBezTo>
                <a:cubicBezTo>
                  <a:pt x="5002" y="11572"/>
                  <a:pt x="5085" y="11509"/>
                  <a:pt x="5148" y="11467"/>
                </a:cubicBezTo>
                <a:cubicBezTo>
                  <a:pt x="4562" y="10253"/>
                  <a:pt x="3976" y="9061"/>
                  <a:pt x="3369" y="7826"/>
                </a:cubicBezTo>
                <a:lnTo>
                  <a:pt x="2784" y="7826"/>
                </a:lnTo>
                <a:cubicBezTo>
                  <a:pt x="2512" y="7826"/>
                  <a:pt x="2323" y="7701"/>
                  <a:pt x="2261" y="7429"/>
                </a:cubicBezTo>
                <a:cubicBezTo>
                  <a:pt x="2177" y="7178"/>
                  <a:pt x="2261" y="6968"/>
                  <a:pt x="2470" y="6801"/>
                </a:cubicBezTo>
                <a:cubicBezTo>
                  <a:pt x="2595" y="6696"/>
                  <a:pt x="2742" y="6613"/>
                  <a:pt x="2888" y="6508"/>
                </a:cubicBezTo>
                <a:cubicBezTo>
                  <a:pt x="2805" y="4918"/>
                  <a:pt x="2637" y="4395"/>
                  <a:pt x="1968" y="3328"/>
                </a:cubicBezTo>
                <a:cubicBezTo>
                  <a:pt x="1842" y="3411"/>
                  <a:pt x="1675" y="3453"/>
                  <a:pt x="1570" y="3558"/>
                </a:cubicBezTo>
                <a:cubicBezTo>
                  <a:pt x="1340" y="3788"/>
                  <a:pt x="1131" y="4081"/>
                  <a:pt x="900" y="4311"/>
                </a:cubicBezTo>
                <a:cubicBezTo>
                  <a:pt x="796" y="4416"/>
                  <a:pt x="587" y="4479"/>
                  <a:pt x="419" y="4499"/>
                </a:cubicBezTo>
                <a:cubicBezTo>
                  <a:pt x="315" y="4499"/>
                  <a:pt x="189" y="4395"/>
                  <a:pt x="1" y="4311"/>
                </a:cubicBezTo>
                <a:cubicBezTo>
                  <a:pt x="294" y="3935"/>
                  <a:pt x="545" y="3558"/>
                  <a:pt x="817" y="3223"/>
                </a:cubicBezTo>
                <a:cubicBezTo>
                  <a:pt x="1068" y="2909"/>
                  <a:pt x="1340" y="2595"/>
                  <a:pt x="1633" y="2282"/>
                </a:cubicBezTo>
                <a:cubicBezTo>
                  <a:pt x="1591" y="2051"/>
                  <a:pt x="1549" y="1779"/>
                  <a:pt x="1570" y="1486"/>
                </a:cubicBezTo>
                <a:cubicBezTo>
                  <a:pt x="1591" y="1340"/>
                  <a:pt x="1696" y="1173"/>
                  <a:pt x="1842" y="1068"/>
                </a:cubicBezTo>
                <a:cubicBezTo>
                  <a:pt x="2009" y="942"/>
                  <a:pt x="2219" y="1026"/>
                  <a:pt x="2386" y="1173"/>
                </a:cubicBezTo>
                <a:lnTo>
                  <a:pt x="2616" y="1486"/>
                </a:lnTo>
                <a:cubicBezTo>
                  <a:pt x="2721" y="1486"/>
                  <a:pt x="2805" y="1507"/>
                  <a:pt x="2846" y="1466"/>
                </a:cubicBezTo>
                <a:cubicBezTo>
                  <a:pt x="3453" y="942"/>
                  <a:pt x="4165" y="754"/>
                  <a:pt x="4918" y="649"/>
                </a:cubicBezTo>
                <a:cubicBezTo>
                  <a:pt x="5838" y="524"/>
                  <a:pt x="6759" y="336"/>
                  <a:pt x="7659" y="189"/>
                </a:cubicBezTo>
                <a:cubicBezTo>
                  <a:pt x="8538" y="1"/>
                  <a:pt x="9207" y="419"/>
                  <a:pt x="9835" y="922"/>
                </a:cubicBezTo>
                <a:cubicBezTo>
                  <a:pt x="10253" y="1256"/>
                  <a:pt x="10358" y="2282"/>
                  <a:pt x="10065" y="2742"/>
                </a:cubicBezTo>
                <a:cubicBezTo>
                  <a:pt x="9709" y="3286"/>
                  <a:pt x="9312" y="3809"/>
                  <a:pt x="8914" y="4332"/>
                </a:cubicBezTo>
                <a:cubicBezTo>
                  <a:pt x="8789" y="4499"/>
                  <a:pt x="8663" y="4646"/>
                  <a:pt x="8475" y="4897"/>
                </a:cubicBezTo>
                <a:cubicBezTo>
                  <a:pt x="8705" y="4939"/>
                  <a:pt x="8872" y="5002"/>
                  <a:pt x="9019" y="5023"/>
                </a:cubicBezTo>
                <a:cubicBezTo>
                  <a:pt x="9709" y="5127"/>
                  <a:pt x="10379" y="5211"/>
                  <a:pt x="11069" y="5357"/>
                </a:cubicBezTo>
                <a:cubicBezTo>
                  <a:pt x="12011" y="5587"/>
                  <a:pt x="12555" y="6466"/>
                  <a:pt x="12408" y="7408"/>
                </a:cubicBezTo>
                <a:cubicBezTo>
                  <a:pt x="12262" y="8287"/>
                  <a:pt x="11927" y="9124"/>
                  <a:pt x="11279" y="9793"/>
                </a:cubicBezTo>
                <a:cubicBezTo>
                  <a:pt x="10484" y="10567"/>
                  <a:pt x="9647" y="11279"/>
                  <a:pt x="8642" y="11718"/>
                </a:cubicBezTo>
                <a:cubicBezTo>
                  <a:pt x="8600" y="11739"/>
                  <a:pt x="8579" y="11739"/>
                  <a:pt x="8559" y="11760"/>
                </a:cubicBezTo>
                <a:cubicBezTo>
                  <a:pt x="7408" y="12471"/>
                  <a:pt x="6131" y="12681"/>
                  <a:pt x="4813" y="12869"/>
                </a:cubicBezTo>
                <a:cubicBezTo>
                  <a:pt x="3767" y="12994"/>
                  <a:pt x="3223" y="12681"/>
                  <a:pt x="2742" y="11634"/>
                </a:cubicBezTo>
                <a:close/>
                <a:moveTo>
                  <a:pt x="6759" y="11258"/>
                </a:moveTo>
                <a:cubicBezTo>
                  <a:pt x="7178" y="11049"/>
                  <a:pt x="7596" y="10839"/>
                  <a:pt x="8035" y="10651"/>
                </a:cubicBezTo>
                <a:cubicBezTo>
                  <a:pt x="8956" y="10274"/>
                  <a:pt x="9688" y="9647"/>
                  <a:pt x="10358" y="8998"/>
                </a:cubicBezTo>
                <a:cubicBezTo>
                  <a:pt x="10860" y="8538"/>
                  <a:pt x="11069" y="7931"/>
                  <a:pt x="11195" y="7261"/>
                </a:cubicBezTo>
                <a:cubicBezTo>
                  <a:pt x="11279" y="6927"/>
                  <a:pt x="11111" y="6675"/>
                  <a:pt x="10776" y="6529"/>
                </a:cubicBezTo>
                <a:cubicBezTo>
                  <a:pt x="10672" y="6508"/>
                  <a:pt x="10588" y="6466"/>
                  <a:pt x="10484" y="6466"/>
                </a:cubicBezTo>
                <a:cubicBezTo>
                  <a:pt x="9521" y="6278"/>
                  <a:pt x="8517" y="6090"/>
                  <a:pt x="7533" y="6383"/>
                </a:cubicBezTo>
                <a:cubicBezTo>
                  <a:pt x="7240" y="6466"/>
                  <a:pt x="6926" y="6508"/>
                  <a:pt x="6613" y="6529"/>
                </a:cubicBezTo>
                <a:cubicBezTo>
                  <a:pt x="5880" y="6613"/>
                  <a:pt x="5274" y="7010"/>
                  <a:pt x="4646" y="7345"/>
                </a:cubicBezTo>
                <a:cubicBezTo>
                  <a:pt x="5106" y="8831"/>
                  <a:pt x="5922" y="10379"/>
                  <a:pt x="6759" y="11258"/>
                </a:cubicBezTo>
                <a:close/>
                <a:moveTo>
                  <a:pt x="4144" y="6090"/>
                </a:moveTo>
                <a:cubicBezTo>
                  <a:pt x="4604" y="5859"/>
                  <a:pt x="4939" y="5650"/>
                  <a:pt x="5294" y="5525"/>
                </a:cubicBezTo>
                <a:cubicBezTo>
                  <a:pt x="6801" y="4939"/>
                  <a:pt x="7847" y="3872"/>
                  <a:pt x="8747" y="2595"/>
                </a:cubicBezTo>
                <a:cubicBezTo>
                  <a:pt x="9228" y="1863"/>
                  <a:pt x="9123" y="1507"/>
                  <a:pt x="8266" y="1277"/>
                </a:cubicBezTo>
                <a:cubicBezTo>
                  <a:pt x="8056" y="1235"/>
                  <a:pt x="7805" y="1256"/>
                  <a:pt x="7554" y="1277"/>
                </a:cubicBezTo>
                <a:cubicBezTo>
                  <a:pt x="6675" y="1424"/>
                  <a:pt x="5818" y="1633"/>
                  <a:pt x="4918" y="1738"/>
                </a:cubicBezTo>
                <a:cubicBezTo>
                  <a:pt x="4206" y="1800"/>
                  <a:pt x="3641" y="2114"/>
                  <a:pt x="3097" y="2700"/>
                </a:cubicBezTo>
                <a:cubicBezTo>
                  <a:pt x="3307" y="3223"/>
                  <a:pt x="3537" y="3746"/>
                  <a:pt x="3704" y="4290"/>
                </a:cubicBezTo>
                <a:cubicBezTo>
                  <a:pt x="3934" y="4834"/>
                  <a:pt x="3997" y="5420"/>
                  <a:pt x="4144" y="6090"/>
                </a:cubicBezTo>
                <a:close/>
              </a:path>
            </a:pathLst>
          </a:custGeom>
          <a:solidFill>
            <a:schemeClr val="dk1"/>
          </a:solidFill>
          <a:ln>
            <a:noFill/>
          </a:ln>
        </p:spPr>
        <p:txBody>
          <a:bodyPr spcFirstLastPara="1" wrap="square" lIns="121705" tIns="121705" rIns="121705" bIns="121705" anchor="ctr" anchorCtr="0">
            <a:noAutofit/>
          </a:bodyPr>
          <a:lstStyle/>
          <a:p>
            <a:endParaRPr/>
          </a:p>
        </p:txBody>
      </p:sp>
      <p:sp>
        <p:nvSpPr>
          <p:cNvPr id="15" name="Google Shape;152;p33">
            <a:extLst>
              <a:ext uri="{FF2B5EF4-FFF2-40B4-BE49-F238E27FC236}">
                <a16:creationId xmlns:a16="http://schemas.microsoft.com/office/drawing/2014/main" id="{EE90F215-DD0B-4722-A906-458349C18D25}"/>
              </a:ext>
            </a:extLst>
          </p:cNvPr>
          <p:cNvSpPr/>
          <p:nvPr/>
        </p:nvSpPr>
        <p:spPr>
          <a:xfrm>
            <a:off x="741894" y="5427885"/>
            <a:ext cx="377131" cy="575433"/>
          </a:xfrm>
          <a:custGeom>
            <a:avLst/>
            <a:gdLst/>
            <a:ahLst/>
            <a:cxnLst/>
            <a:rect l="l" t="t" r="r" b="b"/>
            <a:pathLst>
              <a:path w="11342" h="17263" extrusionOk="0">
                <a:moveTo>
                  <a:pt x="7826" y="9709"/>
                </a:moveTo>
                <a:cubicBezTo>
                  <a:pt x="7324" y="10316"/>
                  <a:pt x="6738" y="10420"/>
                  <a:pt x="6110" y="10399"/>
                </a:cubicBezTo>
                <a:cubicBezTo>
                  <a:pt x="5797" y="10399"/>
                  <a:pt x="5483" y="10504"/>
                  <a:pt x="5169" y="10630"/>
                </a:cubicBezTo>
                <a:cubicBezTo>
                  <a:pt x="4750" y="10776"/>
                  <a:pt x="4353" y="10985"/>
                  <a:pt x="3976" y="11195"/>
                </a:cubicBezTo>
                <a:cubicBezTo>
                  <a:pt x="3411" y="11487"/>
                  <a:pt x="2867" y="11739"/>
                  <a:pt x="2261" y="11822"/>
                </a:cubicBezTo>
                <a:cubicBezTo>
                  <a:pt x="2030" y="11843"/>
                  <a:pt x="1821" y="12011"/>
                  <a:pt x="1549" y="12136"/>
                </a:cubicBezTo>
                <a:cubicBezTo>
                  <a:pt x="1486" y="12868"/>
                  <a:pt x="1403" y="13580"/>
                  <a:pt x="1382" y="14312"/>
                </a:cubicBezTo>
                <a:cubicBezTo>
                  <a:pt x="1361" y="14919"/>
                  <a:pt x="1361" y="15547"/>
                  <a:pt x="1319" y="16153"/>
                </a:cubicBezTo>
                <a:cubicBezTo>
                  <a:pt x="1319" y="16384"/>
                  <a:pt x="1298" y="16635"/>
                  <a:pt x="1193" y="16844"/>
                </a:cubicBezTo>
                <a:cubicBezTo>
                  <a:pt x="1131" y="17011"/>
                  <a:pt x="942" y="17158"/>
                  <a:pt x="775" y="17221"/>
                </a:cubicBezTo>
                <a:cubicBezTo>
                  <a:pt x="566" y="17262"/>
                  <a:pt x="377" y="17116"/>
                  <a:pt x="336" y="16907"/>
                </a:cubicBezTo>
                <a:cubicBezTo>
                  <a:pt x="252" y="16551"/>
                  <a:pt x="168" y="16195"/>
                  <a:pt x="147" y="15840"/>
                </a:cubicBezTo>
                <a:cubicBezTo>
                  <a:pt x="1" y="13454"/>
                  <a:pt x="231" y="11132"/>
                  <a:pt x="629" y="8788"/>
                </a:cubicBezTo>
                <a:cubicBezTo>
                  <a:pt x="942" y="7073"/>
                  <a:pt x="1382" y="5399"/>
                  <a:pt x="1737" y="3662"/>
                </a:cubicBezTo>
                <a:cubicBezTo>
                  <a:pt x="1905" y="2888"/>
                  <a:pt x="2302" y="2156"/>
                  <a:pt x="2365" y="1319"/>
                </a:cubicBezTo>
                <a:cubicBezTo>
                  <a:pt x="2407" y="1026"/>
                  <a:pt x="2616" y="712"/>
                  <a:pt x="2825" y="461"/>
                </a:cubicBezTo>
                <a:cubicBezTo>
                  <a:pt x="3160" y="42"/>
                  <a:pt x="3830" y="0"/>
                  <a:pt x="4227" y="419"/>
                </a:cubicBezTo>
                <a:cubicBezTo>
                  <a:pt x="4395" y="607"/>
                  <a:pt x="4520" y="816"/>
                  <a:pt x="4646" y="1005"/>
                </a:cubicBezTo>
                <a:cubicBezTo>
                  <a:pt x="6215" y="3432"/>
                  <a:pt x="7701" y="5901"/>
                  <a:pt x="8935" y="8516"/>
                </a:cubicBezTo>
                <a:cubicBezTo>
                  <a:pt x="9312" y="9290"/>
                  <a:pt x="9772" y="10002"/>
                  <a:pt x="10170" y="10755"/>
                </a:cubicBezTo>
                <a:cubicBezTo>
                  <a:pt x="10504" y="11404"/>
                  <a:pt x="10818" y="12073"/>
                  <a:pt x="11132" y="12722"/>
                </a:cubicBezTo>
                <a:cubicBezTo>
                  <a:pt x="11216" y="12848"/>
                  <a:pt x="11258" y="13036"/>
                  <a:pt x="11300" y="13182"/>
                </a:cubicBezTo>
                <a:cubicBezTo>
                  <a:pt x="11341" y="13705"/>
                  <a:pt x="10797" y="14103"/>
                  <a:pt x="10295" y="13894"/>
                </a:cubicBezTo>
                <a:cubicBezTo>
                  <a:pt x="9940" y="13747"/>
                  <a:pt x="9668" y="13496"/>
                  <a:pt x="9563" y="13140"/>
                </a:cubicBezTo>
                <a:cubicBezTo>
                  <a:pt x="9228" y="11906"/>
                  <a:pt x="8370" y="10964"/>
                  <a:pt x="7826" y="9709"/>
                </a:cubicBezTo>
                <a:close/>
                <a:moveTo>
                  <a:pt x="3600" y="2386"/>
                </a:moveTo>
                <a:cubicBezTo>
                  <a:pt x="2637" y="4813"/>
                  <a:pt x="2323" y="7156"/>
                  <a:pt x="1821" y="9416"/>
                </a:cubicBezTo>
                <a:cubicBezTo>
                  <a:pt x="1779" y="9709"/>
                  <a:pt x="1821" y="10044"/>
                  <a:pt x="1821" y="10420"/>
                </a:cubicBezTo>
                <a:cubicBezTo>
                  <a:pt x="2114" y="10399"/>
                  <a:pt x="2344" y="10399"/>
                  <a:pt x="2553" y="10316"/>
                </a:cubicBezTo>
                <a:cubicBezTo>
                  <a:pt x="2930" y="10148"/>
                  <a:pt x="3286" y="9981"/>
                  <a:pt x="3662" y="9772"/>
                </a:cubicBezTo>
                <a:cubicBezTo>
                  <a:pt x="4709" y="9165"/>
                  <a:pt x="5776" y="8746"/>
                  <a:pt x="7010" y="8935"/>
                </a:cubicBezTo>
                <a:cubicBezTo>
                  <a:pt x="7094" y="8935"/>
                  <a:pt x="7136" y="8872"/>
                  <a:pt x="7324" y="8830"/>
                </a:cubicBezTo>
                <a:cubicBezTo>
                  <a:pt x="6320" y="6633"/>
                  <a:pt x="5169" y="4541"/>
                  <a:pt x="3600" y="2386"/>
                </a:cubicBezTo>
                <a:close/>
              </a:path>
            </a:pathLst>
          </a:custGeom>
          <a:solidFill>
            <a:schemeClr val="dk1"/>
          </a:solidFill>
          <a:ln>
            <a:noFill/>
          </a:ln>
        </p:spPr>
        <p:txBody>
          <a:bodyPr spcFirstLastPara="1" wrap="square" lIns="121705" tIns="121705" rIns="121705" bIns="121705" anchor="ctr" anchorCtr="0">
            <a:noAutofit/>
          </a:bodyPr>
          <a:lstStyle/>
          <a:p>
            <a:endParaRPr/>
          </a:p>
        </p:txBody>
      </p:sp>
      <p:sp>
        <p:nvSpPr>
          <p:cNvPr id="16" name="Google Shape;153;p33">
            <a:extLst>
              <a:ext uri="{FF2B5EF4-FFF2-40B4-BE49-F238E27FC236}">
                <a16:creationId xmlns:a16="http://schemas.microsoft.com/office/drawing/2014/main" id="{F8EB400F-0CCD-47B6-B58A-523175DF5131}"/>
              </a:ext>
            </a:extLst>
          </p:cNvPr>
          <p:cNvSpPr/>
          <p:nvPr/>
        </p:nvSpPr>
        <p:spPr>
          <a:xfrm>
            <a:off x="11433595" y="6104084"/>
            <a:ext cx="395220" cy="435933"/>
          </a:xfrm>
          <a:custGeom>
            <a:avLst/>
            <a:gdLst/>
            <a:ahLst/>
            <a:cxnLst/>
            <a:rect l="l" t="t" r="r" b="b"/>
            <a:pathLst>
              <a:path w="11886" h="13078" extrusionOk="0">
                <a:moveTo>
                  <a:pt x="11195" y="8181"/>
                </a:moveTo>
                <a:cubicBezTo>
                  <a:pt x="11864" y="8997"/>
                  <a:pt x="11885" y="9102"/>
                  <a:pt x="11509" y="9772"/>
                </a:cubicBezTo>
                <a:cubicBezTo>
                  <a:pt x="11027" y="10650"/>
                  <a:pt x="10483" y="11425"/>
                  <a:pt x="9521" y="11843"/>
                </a:cubicBezTo>
                <a:cubicBezTo>
                  <a:pt x="8956" y="12073"/>
                  <a:pt x="8496" y="12450"/>
                  <a:pt x="7952" y="12680"/>
                </a:cubicBezTo>
                <a:cubicBezTo>
                  <a:pt x="7052" y="13057"/>
                  <a:pt x="6131" y="13078"/>
                  <a:pt x="5190" y="12806"/>
                </a:cubicBezTo>
                <a:cubicBezTo>
                  <a:pt x="4813" y="12701"/>
                  <a:pt x="4353" y="12638"/>
                  <a:pt x="3934" y="12596"/>
                </a:cubicBezTo>
                <a:cubicBezTo>
                  <a:pt x="3349" y="12575"/>
                  <a:pt x="2888" y="12345"/>
                  <a:pt x="2512" y="11906"/>
                </a:cubicBezTo>
                <a:cubicBezTo>
                  <a:pt x="2030" y="11404"/>
                  <a:pt x="1570" y="10922"/>
                  <a:pt x="1068" y="10462"/>
                </a:cubicBezTo>
                <a:cubicBezTo>
                  <a:pt x="419" y="9834"/>
                  <a:pt x="147" y="9039"/>
                  <a:pt x="105" y="8181"/>
                </a:cubicBezTo>
                <a:cubicBezTo>
                  <a:pt x="43" y="7428"/>
                  <a:pt x="1" y="6633"/>
                  <a:pt x="126" y="5880"/>
                </a:cubicBezTo>
                <a:cubicBezTo>
                  <a:pt x="377" y="4185"/>
                  <a:pt x="984" y="2616"/>
                  <a:pt x="2240" y="1360"/>
                </a:cubicBezTo>
                <a:cubicBezTo>
                  <a:pt x="2574" y="1026"/>
                  <a:pt x="2993" y="858"/>
                  <a:pt x="3411" y="649"/>
                </a:cubicBezTo>
                <a:cubicBezTo>
                  <a:pt x="4750" y="0"/>
                  <a:pt x="6131" y="42"/>
                  <a:pt x="7533" y="210"/>
                </a:cubicBezTo>
                <a:cubicBezTo>
                  <a:pt x="8203" y="293"/>
                  <a:pt x="8642" y="1067"/>
                  <a:pt x="8391" y="1716"/>
                </a:cubicBezTo>
                <a:cubicBezTo>
                  <a:pt x="8370" y="1821"/>
                  <a:pt x="8203" y="1883"/>
                  <a:pt x="8077" y="1967"/>
                </a:cubicBezTo>
                <a:cubicBezTo>
                  <a:pt x="7805" y="1716"/>
                  <a:pt x="7575" y="1486"/>
                  <a:pt x="7324" y="1256"/>
                </a:cubicBezTo>
                <a:cubicBezTo>
                  <a:pt x="6299" y="1256"/>
                  <a:pt x="5336" y="1298"/>
                  <a:pt x="4332" y="1695"/>
                </a:cubicBezTo>
                <a:cubicBezTo>
                  <a:pt x="3244" y="2135"/>
                  <a:pt x="2658" y="2951"/>
                  <a:pt x="2219" y="3913"/>
                </a:cubicBezTo>
                <a:cubicBezTo>
                  <a:pt x="1612" y="5231"/>
                  <a:pt x="1528" y="6612"/>
                  <a:pt x="1675" y="8035"/>
                </a:cubicBezTo>
                <a:cubicBezTo>
                  <a:pt x="1696" y="8391"/>
                  <a:pt x="1821" y="8809"/>
                  <a:pt x="2051" y="9081"/>
                </a:cubicBezTo>
                <a:cubicBezTo>
                  <a:pt x="2553" y="9646"/>
                  <a:pt x="3097" y="10169"/>
                  <a:pt x="3683" y="10692"/>
                </a:cubicBezTo>
                <a:cubicBezTo>
                  <a:pt x="3809" y="10818"/>
                  <a:pt x="4039" y="10860"/>
                  <a:pt x="4248" y="10902"/>
                </a:cubicBezTo>
                <a:cubicBezTo>
                  <a:pt x="4667" y="11006"/>
                  <a:pt x="5085" y="11006"/>
                  <a:pt x="5483" y="11174"/>
                </a:cubicBezTo>
                <a:cubicBezTo>
                  <a:pt x="6403" y="11508"/>
                  <a:pt x="7240" y="11278"/>
                  <a:pt x="8056" y="10818"/>
                </a:cubicBezTo>
                <a:cubicBezTo>
                  <a:pt x="9123" y="10232"/>
                  <a:pt x="10149" y="9521"/>
                  <a:pt x="10818" y="8453"/>
                </a:cubicBezTo>
                <a:cubicBezTo>
                  <a:pt x="10902" y="8412"/>
                  <a:pt x="11027" y="8349"/>
                  <a:pt x="11195" y="8181"/>
                </a:cubicBezTo>
                <a:close/>
              </a:path>
            </a:pathLst>
          </a:custGeom>
          <a:solidFill>
            <a:schemeClr val="dk1"/>
          </a:solidFill>
          <a:ln>
            <a:noFill/>
          </a:ln>
        </p:spPr>
        <p:txBody>
          <a:bodyPr spcFirstLastPara="1" wrap="square" lIns="121705" tIns="121705" rIns="121705" bIns="121705" anchor="ctr" anchorCtr="0">
            <a:noAutofit/>
          </a:bodyPr>
          <a:lstStyle/>
          <a:p>
            <a:endParaRPr/>
          </a:p>
        </p:txBody>
      </p:sp>
      <p:grpSp>
        <p:nvGrpSpPr>
          <p:cNvPr id="20" name="Google Shape;154;p33">
            <a:extLst>
              <a:ext uri="{FF2B5EF4-FFF2-40B4-BE49-F238E27FC236}">
                <a16:creationId xmlns:a16="http://schemas.microsoft.com/office/drawing/2014/main" id="{2F24CD1B-004C-4A6F-AFBA-30B3E39E42B6}"/>
              </a:ext>
            </a:extLst>
          </p:cNvPr>
          <p:cNvGrpSpPr/>
          <p:nvPr/>
        </p:nvGrpSpPr>
        <p:grpSpPr>
          <a:xfrm>
            <a:off x="10427772" y="433767"/>
            <a:ext cx="985888" cy="1056000"/>
            <a:chOff x="-3118700" y="2365900"/>
            <a:chExt cx="741250" cy="792000"/>
          </a:xfrm>
        </p:grpSpPr>
        <p:sp>
          <p:nvSpPr>
            <p:cNvPr id="21" name="Google Shape;155;p33">
              <a:extLst>
                <a:ext uri="{FF2B5EF4-FFF2-40B4-BE49-F238E27FC236}">
                  <a16:creationId xmlns:a16="http://schemas.microsoft.com/office/drawing/2014/main" id="{1B5721DB-C1AD-4D2B-BFF7-DD1B730AFBA9}"/>
                </a:ext>
              </a:extLst>
            </p:cNvPr>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 name="Google Shape;156;p33">
              <a:extLst>
                <a:ext uri="{FF2B5EF4-FFF2-40B4-BE49-F238E27FC236}">
                  <a16:creationId xmlns:a16="http://schemas.microsoft.com/office/drawing/2014/main" id="{0DCADB8F-406A-4995-B603-A114954DE6E0}"/>
                </a:ext>
              </a:extLst>
            </p:cNvPr>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 name="Google Shape;157;p33">
              <a:extLst>
                <a:ext uri="{FF2B5EF4-FFF2-40B4-BE49-F238E27FC236}">
                  <a16:creationId xmlns:a16="http://schemas.microsoft.com/office/drawing/2014/main" id="{75985CB0-DC7D-43C9-806B-DDC69FA2FFC5}"/>
                </a:ext>
              </a:extLst>
            </p:cNvPr>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 name="Google Shape;158;p33">
              <a:extLst>
                <a:ext uri="{FF2B5EF4-FFF2-40B4-BE49-F238E27FC236}">
                  <a16:creationId xmlns:a16="http://schemas.microsoft.com/office/drawing/2014/main" id="{0A0E5C84-B3BF-4099-AC25-ACE91C9AB951}"/>
                </a:ext>
              </a:extLst>
            </p:cNvPr>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 name="Google Shape;159;p33">
              <a:extLst>
                <a:ext uri="{FF2B5EF4-FFF2-40B4-BE49-F238E27FC236}">
                  <a16:creationId xmlns:a16="http://schemas.microsoft.com/office/drawing/2014/main" id="{FD01D523-4323-4862-9EF9-895FA32E18D4}"/>
                </a:ext>
              </a:extLst>
            </p:cNvPr>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 name="Google Shape;160;p33">
              <a:extLst>
                <a:ext uri="{FF2B5EF4-FFF2-40B4-BE49-F238E27FC236}">
                  <a16:creationId xmlns:a16="http://schemas.microsoft.com/office/drawing/2014/main" id="{11D39293-A696-45EB-8A4F-0BE74060F83B}"/>
                </a:ext>
              </a:extLst>
            </p:cNvPr>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 name="Google Shape;161;p33">
              <a:extLst>
                <a:ext uri="{FF2B5EF4-FFF2-40B4-BE49-F238E27FC236}">
                  <a16:creationId xmlns:a16="http://schemas.microsoft.com/office/drawing/2014/main" id="{8232BB8E-0EC8-45BD-9417-2F5D903C00D4}"/>
                </a:ext>
              </a:extLst>
            </p:cNvPr>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 name="Google Shape;162;p33">
              <a:extLst>
                <a:ext uri="{FF2B5EF4-FFF2-40B4-BE49-F238E27FC236}">
                  <a16:creationId xmlns:a16="http://schemas.microsoft.com/office/drawing/2014/main" id="{181E8657-B16C-4B5C-806F-410DF008075B}"/>
                </a:ext>
              </a:extLst>
            </p:cNvPr>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9" name="Google Shape;163;p33">
              <a:extLst>
                <a:ext uri="{FF2B5EF4-FFF2-40B4-BE49-F238E27FC236}">
                  <a16:creationId xmlns:a16="http://schemas.microsoft.com/office/drawing/2014/main" id="{5DDC9D72-458A-4CB8-9D8B-F5E3F49817ED}"/>
                </a:ext>
              </a:extLst>
            </p:cNvPr>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 name="Google Shape;164;p33">
              <a:extLst>
                <a:ext uri="{FF2B5EF4-FFF2-40B4-BE49-F238E27FC236}">
                  <a16:creationId xmlns:a16="http://schemas.microsoft.com/office/drawing/2014/main" id="{86AFFD5C-D6DD-41F5-B271-FAF986C958B0}"/>
                </a:ext>
              </a:extLst>
            </p:cNvPr>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1" name="Google Shape;165;p33">
            <a:extLst>
              <a:ext uri="{FF2B5EF4-FFF2-40B4-BE49-F238E27FC236}">
                <a16:creationId xmlns:a16="http://schemas.microsoft.com/office/drawing/2014/main" id="{D52F1BD1-2EFA-43EC-9A75-84E8B3FAD158}"/>
              </a:ext>
            </a:extLst>
          </p:cNvPr>
          <p:cNvGrpSpPr/>
          <p:nvPr/>
        </p:nvGrpSpPr>
        <p:grpSpPr>
          <a:xfrm>
            <a:off x="3048273" y="5649468"/>
            <a:ext cx="1272511" cy="738633"/>
            <a:chOff x="-1199475" y="2658325"/>
            <a:chExt cx="956750" cy="553975"/>
          </a:xfrm>
        </p:grpSpPr>
        <p:sp>
          <p:nvSpPr>
            <p:cNvPr id="32" name="Google Shape;166;p33">
              <a:extLst>
                <a:ext uri="{FF2B5EF4-FFF2-40B4-BE49-F238E27FC236}">
                  <a16:creationId xmlns:a16="http://schemas.microsoft.com/office/drawing/2014/main" id="{F1A84E06-4222-4CF4-915B-7B491645679D}"/>
                </a:ext>
              </a:extLst>
            </p:cNvPr>
            <p:cNvSpPr/>
            <p:nvPr/>
          </p:nvSpPr>
          <p:spPr>
            <a:xfrm>
              <a:off x="-1137750" y="2679225"/>
              <a:ext cx="873050" cy="389225"/>
            </a:xfrm>
            <a:custGeom>
              <a:avLst/>
              <a:gdLst/>
              <a:ahLst/>
              <a:cxnLst/>
              <a:rect l="l" t="t" r="r" b="b"/>
              <a:pathLst>
                <a:path w="34922" h="15569" extrusionOk="0">
                  <a:moveTo>
                    <a:pt x="20631" y="1"/>
                  </a:moveTo>
                  <a:cubicBezTo>
                    <a:pt x="21426" y="587"/>
                    <a:pt x="22158" y="1068"/>
                    <a:pt x="22472" y="1989"/>
                  </a:cubicBezTo>
                  <a:cubicBezTo>
                    <a:pt x="22556" y="2261"/>
                    <a:pt x="22723" y="2428"/>
                    <a:pt x="22912" y="2637"/>
                  </a:cubicBezTo>
                  <a:cubicBezTo>
                    <a:pt x="23456" y="3202"/>
                    <a:pt x="24021" y="3725"/>
                    <a:pt x="24460" y="4374"/>
                  </a:cubicBezTo>
                  <a:cubicBezTo>
                    <a:pt x="24586" y="4583"/>
                    <a:pt x="24816" y="4772"/>
                    <a:pt x="25025" y="4918"/>
                  </a:cubicBezTo>
                  <a:cubicBezTo>
                    <a:pt x="25694" y="5357"/>
                    <a:pt x="26343" y="5776"/>
                    <a:pt x="26992" y="6194"/>
                  </a:cubicBezTo>
                  <a:cubicBezTo>
                    <a:pt x="28205" y="6969"/>
                    <a:pt x="29314" y="7805"/>
                    <a:pt x="30340" y="8768"/>
                  </a:cubicBezTo>
                  <a:cubicBezTo>
                    <a:pt x="30946" y="9312"/>
                    <a:pt x="31595" y="9751"/>
                    <a:pt x="32223" y="10254"/>
                  </a:cubicBezTo>
                  <a:cubicBezTo>
                    <a:pt x="32516" y="10484"/>
                    <a:pt x="32767" y="10735"/>
                    <a:pt x="33039" y="10965"/>
                  </a:cubicBezTo>
                  <a:cubicBezTo>
                    <a:pt x="33122" y="11049"/>
                    <a:pt x="33185" y="11174"/>
                    <a:pt x="33290" y="11216"/>
                  </a:cubicBezTo>
                  <a:cubicBezTo>
                    <a:pt x="34022" y="11530"/>
                    <a:pt x="34294" y="12241"/>
                    <a:pt x="34713" y="12827"/>
                  </a:cubicBezTo>
                  <a:cubicBezTo>
                    <a:pt x="34922" y="13078"/>
                    <a:pt x="34901" y="13371"/>
                    <a:pt x="34733" y="13664"/>
                  </a:cubicBezTo>
                  <a:cubicBezTo>
                    <a:pt x="34608" y="13894"/>
                    <a:pt x="34441" y="14145"/>
                    <a:pt x="34273" y="14438"/>
                  </a:cubicBezTo>
                  <a:cubicBezTo>
                    <a:pt x="34210" y="14292"/>
                    <a:pt x="34169" y="14187"/>
                    <a:pt x="34127" y="14083"/>
                  </a:cubicBezTo>
                  <a:cubicBezTo>
                    <a:pt x="34106" y="13831"/>
                    <a:pt x="33980" y="13685"/>
                    <a:pt x="33771" y="13601"/>
                  </a:cubicBezTo>
                  <a:cubicBezTo>
                    <a:pt x="33373" y="13392"/>
                    <a:pt x="32976" y="13183"/>
                    <a:pt x="32557" y="12995"/>
                  </a:cubicBezTo>
                  <a:cubicBezTo>
                    <a:pt x="32411" y="12932"/>
                    <a:pt x="32223" y="12890"/>
                    <a:pt x="32034" y="12869"/>
                  </a:cubicBezTo>
                  <a:cubicBezTo>
                    <a:pt x="31344" y="12785"/>
                    <a:pt x="30612" y="12639"/>
                    <a:pt x="29900" y="12869"/>
                  </a:cubicBezTo>
                  <a:cubicBezTo>
                    <a:pt x="29210" y="12743"/>
                    <a:pt x="28540" y="12953"/>
                    <a:pt x="27829" y="12953"/>
                  </a:cubicBezTo>
                  <a:cubicBezTo>
                    <a:pt x="27264" y="12953"/>
                    <a:pt x="26699" y="13057"/>
                    <a:pt x="26134" y="13141"/>
                  </a:cubicBezTo>
                  <a:cubicBezTo>
                    <a:pt x="25548" y="13204"/>
                    <a:pt x="25004" y="13350"/>
                    <a:pt x="24460" y="13413"/>
                  </a:cubicBezTo>
                  <a:cubicBezTo>
                    <a:pt x="23749" y="13497"/>
                    <a:pt x="23037" y="13685"/>
                    <a:pt x="22347" y="13831"/>
                  </a:cubicBezTo>
                  <a:cubicBezTo>
                    <a:pt x="21217" y="14124"/>
                    <a:pt x="20066" y="14334"/>
                    <a:pt x="18915" y="14606"/>
                  </a:cubicBezTo>
                  <a:cubicBezTo>
                    <a:pt x="18497" y="14668"/>
                    <a:pt x="18099" y="14773"/>
                    <a:pt x="17702" y="14920"/>
                  </a:cubicBezTo>
                  <a:cubicBezTo>
                    <a:pt x="17116" y="15129"/>
                    <a:pt x="16509" y="15275"/>
                    <a:pt x="15881" y="15296"/>
                  </a:cubicBezTo>
                  <a:cubicBezTo>
                    <a:pt x="15358" y="15338"/>
                    <a:pt x="14814" y="15401"/>
                    <a:pt x="14291" y="15484"/>
                  </a:cubicBezTo>
                  <a:cubicBezTo>
                    <a:pt x="13810" y="15568"/>
                    <a:pt x="13266" y="15464"/>
                    <a:pt x="12764" y="15380"/>
                  </a:cubicBezTo>
                  <a:cubicBezTo>
                    <a:pt x="12638" y="15359"/>
                    <a:pt x="12513" y="15233"/>
                    <a:pt x="12408" y="15129"/>
                  </a:cubicBezTo>
                  <a:cubicBezTo>
                    <a:pt x="11508" y="14229"/>
                    <a:pt x="10650" y="13287"/>
                    <a:pt x="9897" y="12304"/>
                  </a:cubicBezTo>
                  <a:cubicBezTo>
                    <a:pt x="9583" y="11907"/>
                    <a:pt x="9207" y="11530"/>
                    <a:pt x="8851" y="11195"/>
                  </a:cubicBezTo>
                  <a:cubicBezTo>
                    <a:pt x="7972" y="10421"/>
                    <a:pt x="7198" y="9542"/>
                    <a:pt x="6466" y="8601"/>
                  </a:cubicBezTo>
                  <a:cubicBezTo>
                    <a:pt x="6131" y="8161"/>
                    <a:pt x="5712" y="7743"/>
                    <a:pt x="5315" y="7345"/>
                  </a:cubicBezTo>
                  <a:cubicBezTo>
                    <a:pt x="4290" y="6341"/>
                    <a:pt x="3160" y="5420"/>
                    <a:pt x="2218" y="4311"/>
                  </a:cubicBezTo>
                  <a:cubicBezTo>
                    <a:pt x="1883" y="3935"/>
                    <a:pt x="1381" y="3642"/>
                    <a:pt x="942" y="3328"/>
                  </a:cubicBezTo>
                  <a:cubicBezTo>
                    <a:pt x="649" y="3119"/>
                    <a:pt x="335" y="2930"/>
                    <a:pt x="0" y="2721"/>
                  </a:cubicBezTo>
                  <a:cubicBezTo>
                    <a:pt x="21" y="2575"/>
                    <a:pt x="84" y="2428"/>
                    <a:pt x="105" y="2324"/>
                  </a:cubicBezTo>
                  <a:cubicBezTo>
                    <a:pt x="210" y="2282"/>
                    <a:pt x="272" y="2261"/>
                    <a:pt x="314" y="2261"/>
                  </a:cubicBezTo>
                  <a:cubicBezTo>
                    <a:pt x="963" y="2365"/>
                    <a:pt x="1632" y="2282"/>
                    <a:pt x="2281" y="2156"/>
                  </a:cubicBezTo>
                  <a:cubicBezTo>
                    <a:pt x="2804" y="2052"/>
                    <a:pt x="3348" y="1989"/>
                    <a:pt x="3871" y="1863"/>
                  </a:cubicBezTo>
                  <a:cubicBezTo>
                    <a:pt x="5043" y="1570"/>
                    <a:pt x="6236" y="1466"/>
                    <a:pt x="7428" y="1424"/>
                  </a:cubicBezTo>
                  <a:cubicBezTo>
                    <a:pt x="9918" y="1277"/>
                    <a:pt x="12408" y="1131"/>
                    <a:pt x="14877" y="963"/>
                  </a:cubicBezTo>
                  <a:cubicBezTo>
                    <a:pt x="15379" y="943"/>
                    <a:pt x="15902" y="922"/>
                    <a:pt x="16425" y="943"/>
                  </a:cubicBezTo>
                  <a:cubicBezTo>
                    <a:pt x="17137" y="963"/>
                    <a:pt x="17806" y="922"/>
                    <a:pt x="18497" y="817"/>
                  </a:cubicBezTo>
                  <a:cubicBezTo>
                    <a:pt x="18832" y="754"/>
                    <a:pt x="19208" y="817"/>
                    <a:pt x="19564" y="838"/>
                  </a:cubicBezTo>
                  <a:cubicBezTo>
                    <a:pt x="19982" y="901"/>
                    <a:pt x="20275" y="796"/>
                    <a:pt x="20401" y="336"/>
                  </a:cubicBezTo>
                  <a:cubicBezTo>
                    <a:pt x="20464" y="273"/>
                    <a:pt x="20505" y="189"/>
                    <a:pt x="20631" y="1"/>
                  </a:cubicBezTo>
                  <a:close/>
                  <a:moveTo>
                    <a:pt x="7240" y="4500"/>
                  </a:moveTo>
                  <a:cubicBezTo>
                    <a:pt x="7303" y="4604"/>
                    <a:pt x="7303" y="4688"/>
                    <a:pt x="7324" y="4709"/>
                  </a:cubicBezTo>
                  <a:cubicBezTo>
                    <a:pt x="7616" y="4813"/>
                    <a:pt x="7721" y="5002"/>
                    <a:pt x="7763" y="5295"/>
                  </a:cubicBezTo>
                  <a:cubicBezTo>
                    <a:pt x="7847" y="5713"/>
                    <a:pt x="8056" y="6048"/>
                    <a:pt x="8286" y="6404"/>
                  </a:cubicBezTo>
                  <a:cubicBezTo>
                    <a:pt x="8600" y="6906"/>
                    <a:pt x="9060" y="7324"/>
                    <a:pt x="9416" y="7764"/>
                  </a:cubicBezTo>
                  <a:cubicBezTo>
                    <a:pt x="9834" y="8287"/>
                    <a:pt x="10378" y="8329"/>
                    <a:pt x="10964" y="8161"/>
                  </a:cubicBezTo>
                  <a:cubicBezTo>
                    <a:pt x="11299" y="8057"/>
                    <a:pt x="11613" y="7910"/>
                    <a:pt x="11927" y="7722"/>
                  </a:cubicBezTo>
                  <a:cubicBezTo>
                    <a:pt x="12345" y="7492"/>
                    <a:pt x="12785" y="7220"/>
                    <a:pt x="13266" y="7241"/>
                  </a:cubicBezTo>
                  <a:cubicBezTo>
                    <a:pt x="13789" y="7282"/>
                    <a:pt x="14249" y="7115"/>
                    <a:pt x="14751" y="6989"/>
                  </a:cubicBezTo>
                  <a:cubicBezTo>
                    <a:pt x="15379" y="6822"/>
                    <a:pt x="16007" y="6571"/>
                    <a:pt x="16697" y="6697"/>
                  </a:cubicBezTo>
                  <a:cubicBezTo>
                    <a:pt x="16802" y="6717"/>
                    <a:pt x="16927" y="6697"/>
                    <a:pt x="17053" y="6655"/>
                  </a:cubicBezTo>
                  <a:cubicBezTo>
                    <a:pt x="17660" y="6466"/>
                    <a:pt x="18288" y="6362"/>
                    <a:pt x="18915" y="6299"/>
                  </a:cubicBezTo>
                  <a:cubicBezTo>
                    <a:pt x="19124" y="6278"/>
                    <a:pt x="19334" y="6278"/>
                    <a:pt x="19543" y="6215"/>
                  </a:cubicBezTo>
                  <a:cubicBezTo>
                    <a:pt x="19773" y="6173"/>
                    <a:pt x="20003" y="6153"/>
                    <a:pt x="20254" y="6069"/>
                  </a:cubicBezTo>
                  <a:cubicBezTo>
                    <a:pt x="20694" y="5881"/>
                    <a:pt x="20798" y="5525"/>
                    <a:pt x="20589" y="5127"/>
                  </a:cubicBezTo>
                  <a:cubicBezTo>
                    <a:pt x="20526" y="5023"/>
                    <a:pt x="20422" y="4939"/>
                    <a:pt x="20380" y="4834"/>
                  </a:cubicBezTo>
                  <a:cubicBezTo>
                    <a:pt x="20275" y="4625"/>
                    <a:pt x="20108" y="4416"/>
                    <a:pt x="20066" y="4207"/>
                  </a:cubicBezTo>
                  <a:cubicBezTo>
                    <a:pt x="19878" y="3391"/>
                    <a:pt x="19271" y="3035"/>
                    <a:pt x="18518" y="2930"/>
                  </a:cubicBezTo>
                  <a:cubicBezTo>
                    <a:pt x="17702" y="2805"/>
                    <a:pt x="16865" y="2637"/>
                    <a:pt x="16028" y="2909"/>
                  </a:cubicBezTo>
                  <a:cubicBezTo>
                    <a:pt x="15965" y="2930"/>
                    <a:pt x="15860" y="2909"/>
                    <a:pt x="15777" y="2909"/>
                  </a:cubicBezTo>
                  <a:cubicBezTo>
                    <a:pt x="15254" y="2909"/>
                    <a:pt x="14772" y="3056"/>
                    <a:pt x="14312" y="3265"/>
                  </a:cubicBezTo>
                  <a:cubicBezTo>
                    <a:pt x="13977" y="3432"/>
                    <a:pt x="13580" y="3558"/>
                    <a:pt x="13203" y="3642"/>
                  </a:cubicBezTo>
                  <a:cubicBezTo>
                    <a:pt x="12429" y="3809"/>
                    <a:pt x="11613" y="3893"/>
                    <a:pt x="10839" y="4081"/>
                  </a:cubicBezTo>
                  <a:cubicBezTo>
                    <a:pt x="9939" y="4311"/>
                    <a:pt x="9081" y="4416"/>
                    <a:pt x="8161" y="4311"/>
                  </a:cubicBezTo>
                  <a:cubicBezTo>
                    <a:pt x="7868" y="4311"/>
                    <a:pt x="7554" y="4290"/>
                    <a:pt x="7240" y="4500"/>
                  </a:cubicBezTo>
                  <a:close/>
                  <a:moveTo>
                    <a:pt x="31867" y="11781"/>
                  </a:moveTo>
                  <a:cubicBezTo>
                    <a:pt x="31532" y="11404"/>
                    <a:pt x="31197" y="11091"/>
                    <a:pt x="30779" y="10881"/>
                  </a:cubicBezTo>
                  <a:cubicBezTo>
                    <a:pt x="30319" y="10651"/>
                    <a:pt x="29921" y="10337"/>
                    <a:pt x="29544" y="10002"/>
                  </a:cubicBezTo>
                  <a:cubicBezTo>
                    <a:pt x="28979" y="9479"/>
                    <a:pt x="28435" y="8914"/>
                    <a:pt x="27745" y="8538"/>
                  </a:cubicBezTo>
                  <a:cubicBezTo>
                    <a:pt x="27536" y="8391"/>
                    <a:pt x="27389" y="8224"/>
                    <a:pt x="27222" y="8057"/>
                  </a:cubicBezTo>
                  <a:lnTo>
                    <a:pt x="25255" y="6090"/>
                  </a:lnTo>
                  <a:cubicBezTo>
                    <a:pt x="25130" y="5964"/>
                    <a:pt x="25004" y="5839"/>
                    <a:pt x="24899" y="5713"/>
                  </a:cubicBezTo>
                  <a:cubicBezTo>
                    <a:pt x="24125" y="4562"/>
                    <a:pt x="22995" y="3725"/>
                    <a:pt x="22117" y="2637"/>
                  </a:cubicBezTo>
                  <a:cubicBezTo>
                    <a:pt x="21970" y="2470"/>
                    <a:pt x="21803" y="2282"/>
                    <a:pt x="21552" y="2324"/>
                  </a:cubicBezTo>
                  <a:cubicBezTo>
                    <a:pt x="21384" y="2512"/>
                    <a:pt x="21447" y="2700"/>
                    <a:pt x="21552" y="2826"/>
                  </a:cubicBezTo>
                  <a:cubicBezTo>
                    <a:pt x="21886" y="3307"/>
                    <a:pt x="22179" y="3788"/>
                    <a:pt x="22598" y="4165"/>
                  </a:cubicBezTo>
                  <a:cubicBezTo>
                    <a:pt x="23205" y="4709"/>
                    <a:pt x="23686" y="5337"/>
                    <a:pt x="24209" y="5964"/>
                  </a:cubicBezTo>
                  <a:cubicBezTo>
                    <a:pt x="24397" y="6173"/>
                    <a:pt x="24565" y="6383"/>
                    <a:pt x="24732" y="6571"/>
                  </a:cubicBezTo>
                  <a:lnTo>
                    <a:pt x="26783" y="8601"/>
                  </a:lnTo>
                  <a:cubicBezTo>
                    <a:pt x="26929" y="8768"/>
                    <a:pt x="27075" y="8914"/>
                    <a:pt x="27243" y="9019"/>
                  </a:cubicBezTo>
                  <a:cubicBezTo>
                    <a:pt x="28059" y="9500"/>
                    <a:pt x="28707" y="10149"/>
                    <a:pt x="29419" y="10756"/>
                  </a:cubicBezTo>
                  <a:cubicBezTo>
                    <a:pt x="30109" y="11321"/>
                    <a:pt x="30904" y="11614"/>
                    <a:pt x="31720" y="11886"/>
                  </a:cubicBezTo>
                  <a:cubicBezTo>
                    <a:pt x="31720" y="11844"/>
                    <a:pt x="31762" y="11823"/>
                    <a:pt x="31867" y="1178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3" name="Google Shape;167;p33">
              <a:extLst>
                <a:ext uri="{FF2B5EF4-FFF2-40B4-BE49-F238E27FC236}">
                  <a16:creationId xmlns:a16="http://schemas.microsoft.com/office/drawing/2014/main" id="{72EACCD6-4849-449A-9B0C-D92DAC5E265F}"/>
                </a:ext>
              </a:extLst>
            </p:cNvPr>
            <p:cNvSpPr/>
            <p:nvPr/>
          </p:nvSpPr>
          <p:spPr>
            <a:xfrm>
              <a:off x="-1173850" y="2814725"/>
              <a:ext cx="870975" cy="335325"/>
            </a:xfrm>
            <a:custGeom>
              <a:avLst/>
              <a:gdLst/>
              <a:ahLst/>
              <a:cxnLst/>
              <a:rect l="l" t="t" r="r" b="b"/>
              <a:pathLst>
                <a:path w="34839" h="13413" extrusionOk="0">
                  <a:moveTo>
                    <a:pt x="13601" y="11236"/>
                  </a:moveTo>
                  <a:cubicBezTo>
                    <a:pt x="13643" y="11090"/>
                    <a:pt x="13664" y="10901"/>
                    <a:pt x="13706" y="10713"/>
                  </a:cubicBezTo>
                  <a:cubicBezTo>
                    <a:pt x="14019" y="10755"/>
                    <a:pt x="14312" y="10776"/>
                    <a:pt x="14626" y="10818"/>
                  </a:cubicBezTo>
                  <a:cubicBezTo>
                    <a:pt x="15233" y="10901"/>
                    <a:pt x="15798" y="10964"/>
                    <a:pt x="16405" y="10776"/>
                  </a:cubicBezTo>
                  <a:cubicBezTo>
                    <a:pt x="16698" y="10671"/>
                    <a:pt x="17011" y="10692"/>
                    <a:pt x="17283" y="10692"/>
                  </a:cubicBezTo>
                  <a:cubicBezTo>
                    <a:pt x="18016" y="10671"/>
                    <a:pt x="18727" y="10525"/>
                    <a:pt x="19418" y="10274"/>
                  </a:cubicBezTo>
                  <a:cubicBezTo>
                    <a:pt x="19836" y="10106"/>
                    <a:pt x="20276" y="10064"/>
                    <a:pt x="20715" y="9960"/>
                  </a:cubicBezTo>
                  <a:cubicBezTo>
                    <a:pt x="20799" y="9939"/>
                    <a:pt x="20903" y="9939"/>
                    <a:pt x="20987" y="9918"/>
                  </a:cubicBezTo>
                  <a:cubicBezTo>
                    <a:pt x="22180" y="9646"/>
                    <a:pt x="23393" y="9353"/>
                    <a:pt x="24586" y="9102"/>
                  </a:cubicBezTo>
                  <a:cubicBezTo>
                    <a:pt x="24774" y="9039"/>
                    <a:pt x="24921" y="8997"/>
                    <a:pt x="25109" y="8956"/>
                  </a:cubicBezTo>
                  <a:cubicBezTo>
                    <a:pt x="26322" y="8788"/>
                    <a:pt x="27536" y="8579"/>
                    <a:pt x="28771" y="8391"/>
                  </a:cubicBezTo>
                  <a:cubicBezTo>
                    <a:pt x="28980" y="8370"/>
                    <a:pt x="29189" y="8349"/>
                    <a:pt x="29398" y="8370"/>
                  </a:cubicBezTo>
                  <a:cubicBezTo>
                    <a:pt x="29733" y="8391"/>
                    <a:pt x="30047" y="8286"/>
                    <a:pt x="30361" y="8307"/>
                  </a:cubicBezTo>
                  <a:cubicBezTo>
                    <a:pt x="31867" y="8370"/>
                    <a:pt x="33353" y="8014"/>
                    <a:pt x="34838" y="8474"/>
                  </a:cubicBezTo>
                  <a:cubicBezTo>
                    <a:pt x="34817" y="8684"/>
                    <a:pt x="34797" y="8893"/>
                    <a:pt x="34797" y="9039"/>
                  </a:cubicBezTo>
                  <a:cubicBezTo>
                    <a:pt x="34713" y="9102"/>
                    <a:pt x="34713" y="9123"/>
                    <a:pt x="34692" y="9123"/>
                  </a:cubicBezTo>
                  <a:cubicBezTo>
                    <a:pt x="33248" y="9290"/>
                    <a:pt x="31846" y="9458"/>
                    <a:pt x="30403" y="9562"/>
                  </a:cubicBezTo>
                  <a:cubicBezTo>
                    <a:pt x="28331" y="9730"/>
                    <a:pt x="26260" y="9981"/>
                    <a:pt x="24251" y="10378"/>
                  </a:cubicBezTo>
                  <a:cubicBezTo>
                    <a:pt x="22368" y="10734"/>
                    <a:pt x="20464" y="10964"/>
                    <a:pt x="18560" y="11132"/>
                  </a:cubicBezTo>
                  <a:cubicBezTo>
                    <a:pt x="17576" y="11215"/>
                    <a:pt x="16635" y="11320"/>
                    <a:pt x="15672" y="11404"/>
                  </a:cubicBezTo>
                  <a:cubicBezTo>
                    <a:pt x="15589" y="11404"/>
                    <a:pt x="15526" y="11487"/>
                    <a:pt x="15442" y="11508"/>
                  </a:cubicBezTo>
                  <a:cubicBezTo>
                    <a:pt x="15798" y="11843"/>
                    <a:pt x="16216" y="12031"/>
                    <a:pt x="16802" y="11989"/>
                  </a:cubicBezTo>
                  <a:cubicBezTo>
                    <a:pt x="17304" y="11969"/>
                    <a:pt x="17827" y="11885"/>
                    <a:pt x="18309" y="11864"/>
                  </a:cubicBezTo>
                  <a:cubicBezTo>
                    <a:pt x="18309" y="12094"/>
                    <a:pt x="18141" y="12073"/>
                    <a:pt x="18037" y="12094"/>
                  </a:cubicBezTo>
                  <a:cubicBezTo>
                    <a:pt x="16844" y="12303"/>
                    <a:pt x="15672" y="12513"/>
                    <a:pt x="14438" y="12722"/>
                  </a:cubicBezTo>
                  <a:cubicBezTo>
                    <a:pt x="14145" y="12513"/>
                    <a:pt x="13852" y="12303"/>
                    <a:pt x="13538" y="12073"/>
                  </a:cubicBezTo>
                  <a:cubicBezTo>
                    <a:pt x="13454" y="12031"/>
                    <a:pt x="13350" y="11969"/>
                    <a:pt x="13329" y="11927"/>
                  </a:cubicBezTo>
                  <a:cubicBezTo>
                    <a:pt x="13120" y="11299"/>
                    <a:pt x="12659" y="11445"/>
                    <a:pt x="12178" y="11571"/>
                  </a:cubicBezTo>
                  <a:cubicBezTo>
                    <a:pt x="10546" y="10044"/>
                    <a:pt x="8893" y="8516"/>
                    <a:pt x="7261" y="6968"/>
                  </a:cubicBezTo>
                  <a:lnTo>
                    <a:pt x="7115" y="6842"/>
                  </a:lnTo>
                  <a:cubicBezTo>
                    <a:pt x="6027" y="6110"/>
                    <a:pt x="5127" y="5126"/>
                    <a:pt x="4143" y="4227"/>
                  </a:cubicBezTo>
                  <a:cubicBezTo>
                    <a:pt x="3620" y="3766"/>
                    <a:pt x="3034" y="3285"/>
                    <a:pt x="2490" y="2825"/>
                  </a:cubicBezTo>
                  <a:cubicBezTo>
                    <a:pt x="2239" y="2574"/>
                    <a:pt x="1967" y="2532"/>
                    <a:pt x="1612" y="2678"/>
                  </a:cubicBezTo>
                  <a:cubicBezTo>
                    <a:pt x="1842" y="2888"/>
                    <a:pt x="2051" y="3076"/>
                    <a:pt x="2239" y="3285"/>
                  </a:cubicBezTo>
                  <a:cubicBezTo>
                    <a:pt x="2449" y="3494"/>
                    <a:pt x="2616" y="3725"/>
                    <a:pt x="2825" y="3934"/>
                  </a:cubicBezTo>
                  <a:cubicBezTo>
                    <a:pt x="3348" y="4436"/>
                    <a:pt x="3871" y="4938"/>
                    <a:pt x="4374" y="5461"/>
                  </a:cubicBezTo>
                  <a:cubicBezTo>
                    <a:pt x="4980" y="6068"/>
                    <a:pt x="5587" y="6633"/>
                    <a:pt x="6257" y="7135"/>
                  </a:cubicBezTo>
                  <a:cubicBezTo>
                    <a:pt x="6571" y="7365"/>
                    <a:pt x="6843" y="7658"/>
                    <a:pt x="7115" y="7909"/>
                  </a:cubicBezTo>
                  <a:cubicBezTo>
                    <a:pt x="8349" y="9060"/>
                    <a:pt x="9605" y="10190"/>
                    <a:pt x="10839" y="11341"/>
                  </a:cubicBezTo>
                  <a:cubicBezTo>
                    <a:pt x="11090" y="11571"/>
                    <a:pt x="11362" y="11843"/>
                    <a:pt x="11592" y="12094"/>
                  </a:cubicBezTo>
                  <a:cubicBezTo>
                    <a:pt x="11822" y="12387"/>
                    <a:pt x="12073" y="12617"/>
                    <a:pt x="12492" y="12659"/>
                  </a:cubicBezTo>
                  <a:cubicBezTo>
                    <a:pt x="12722" y="12680"/>
                    <a:pt x="12931" y="12785"/>
                    <a:pt x="13141" y="12868"/>
                  </a:cubicBezTo>
                  <a:cubicBezTo>
                    <a:pt x="13162" y="13182"/>
                    <a:pt x="12952" y="13245"/>
                    <a:pt x="12743" y="13412"/>
                  </a:cubicBezTo>
                  <a:cubicBezTo>
                    <a:pt x="12241" y="13182"/>
                    <a:pt x="11781" y="12889"/>
                    <a:pt x="11362" y="12492"/>
                  </a:cubicBezTo>
                  <a:cubicBezTo>
                    <a:pt x="10860" y="11989"/>
                    <a:pt x="10316" y="11613"/>
                    <a:pt x="9688" y="11299"/>
                  </a:cubicBezTo>
                  <a:cubicBezTo>
                    <a:pt x="9458" y="11152"/>
                    <a:pt x="9207" y="11006"/>
                    <a:pt x="8998" y="10839"/>
                  </a:cubicBezTo>
                  <a:cubicBezTo>
                    <a:pt x="7596" y="9730"/>
                    <a:pt x="6215" y="8600"/>
                    <a:pt x="4813" y="7428"/>
                  </a:cubicBezTo>
                  <a:cubicBezTo>
                    <a:pt x="4081" y="6800"/>
                    <a:pt x="3390" y="6131"/>
                    <a:pt x="2679" y="5482"/>
                  </a:cubicBezTo>
                  <a:cubicBezTo>
                    <a:pt x="2386" y="5231"/>
                    <a:pt x="2093" y="4959"/>
                    <a:pt x="1779" y="4729"/>
                  </a:cubicBezTo>
                  <a:cubicBezTo>
                    <a:pt x="1151" y="4248"/>
                    <a:pt x="586" y="3725"/>
                    <a:pt x="63" y="3097"/>
                  </a:cubicBezTo>
                  <a:cubicBezTo>
                    <a:pt x="1" y="2720"/>
                    <a:pt x="1" y="2344"/>
                    <a:pt x="293" y="2009"/>
                  </a:cubicBezTo>
                  <a:cubicBezTo>
                    <a:pt x="733" y="1507"/>
                    <a:pt x="817" y="963"/>
                    <a:pt x="691" y="335"/>
                  </a:cubicBezTo>
                  <a:cubicBezTo>
                    <a:pt x="670" y="251"/>
                    <a:pt x="712" y="168"/>
                    <a:pt x="733" y="0"/>
                  </a:cubicBezTo>
                  <a:cubicBezTo>
                    <a:pt x="1361" y="879"/>
                    <a:pt x="2281" y="1297"/>
                    <a:pt x="3034" y="1946"/>
                  </a:cubicBezTo>
                  <a:cubicBezTo>
                    <a:pt x="3725" y="2532"/>
                    <a:pt x="4457" y="3076"/>
                    <a:pt x="5169" y="3620"/>
                  </a:cubicBezTo>
                  <a:cubicBezTo>
                    <a:pt x="5315" y="3766"/>
                    <a:pt x="5503" y="3892"/>
                    <a:pt x="5650" y="4018"/>
                  </a:cubicBezTo>
                  <a:cubicBezTo>
                    <a:pt x="7303" y="5503"/>
                    <a:pt x="8956" y="7010"/>
                    <a:pt x="10567" y="8516"/>
                  </a:cubicBezTo>
                  <a:cubicBezTo>
                    <a:pt x="11048" y="8935"/>
                    <a:pt x="11446" y="9437"/>
                    <a:pt x="11885" y="9897"/>
                  </a:cubicBezTo>
                  <a:cubicBezTo>
                    <a:pt x="12283" y="10316"/>
                    <a:pt x="12638" y="10776"/>
                    <a:pt x="13015" y="11194"/>
                  </a:cubicBezTo>
                  <a:cubicBezTo>
                    <a:pt x="13182" y="11383"/>
                    <a:pt x="13371" y="11383"/>
                    <a:pt x="13601" y="11236"/>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 name="Google Shape;168;p33">
              <a:extLst>
                <a:ext uri="{FF2B5EF4-FFF2-40B4-BE49-F238E27FC236}">
                  <a16:creationId xmlns:a16="http://schemas.microsoft.com/office/drawing/2014/main" id="{10BBAF0C-5A8A-4027-9DF6-EE5E7A099AE4}"/>
                </a:ext>
              </a:extLst>
            </p:cNvPr>
            <p:cNvSpPr/>
            <p:nvPr/>
          </p:nvSpPr>
          <p:spPr>
            <a:xfrm>
              <a:off x="-831225" y="3061100"/>
              <a:ext cx="516325" cy="128175"/>
            </a:xfrm>
            <a:custGeom>
              <a:avLst/>
              <a:gdLst/>
              <a:ahLst/>
              <a:cxnLst/>
              <a:rect l="l" t="t" r="r" b="b"/>
              <a:pathLst>
                <a:path w="20653" h="5127" extrusionOk="0">
                  <a:moveTo>
                    <a:pt x="879" y="4310"/>
                  </a:moveTo>
                  <a:cubicBezTo>
                    <a:pt x="1256" y="4896"/>
                    <a:pt x="1884" y="4708"/>
                    <a:pt x="2449" y="4938"/>
                  </a:cubicBezTo>
                  <a:cubicBezTo>
                    <a:pt x="2239" y="5022"/>
                    <a:pt x="2093" y="5127"/>
                    <a:pt x="1946" y="5127"/>
                  </a:cubicBezTo>
                  <a:cubicBezTo>
                    <a:pt x="1528" y="5106"/>
                    <a:pt x="1109" y="5043"/>
                    <a:pt x="691" y="5001"/>
                  </a:cubicBezTo>
                  <a:cubicBezTo>
                    <a:pt x="482" y="4708"/>
                    <a:pt x="252" y="4415"/>
                    <a:pt x="1" y="4080"/>
                  </a:cubicBezTo>
                  <a:cubicBezTo>
                    <a:pt x="84" y="3913"/>
                    <a:pt x="168" y="3746"/>
                    <a:pt x="273" y="3536"/>
                  </a:cubicBezTo>
                  <a:cubicBezTo>
                    <a:pt x="1402" y="3348"/>
                    <a:pt x="2511" y="3160"/>
                    <a:pt x="3641" y="3013"/>
                  </a:cubicBezTo>
                  <a:cubicBezTo>
                    <a:pt x="3767" y="2971"/>
                    <a:pt x="3871" y="3013"/>
                    <a:pt x="4018" y="2971"/>
                  </a:cubicBezTo>
                  <a:cubicBezTo>
                    <a:pt x="6006" y="2448"/>
                    <a:pt x="8056" y="2448"/>
                    <a:pt x="10023" y="1904"/>
                  </a:cubicBezTo>
                  <a:cubicBezTo>
                    <a:pt x="11048" y="1611"/>
                    <a:pt x="12115" y="1611"/>
                    <a:pt x="13141" y="1507"/>
                  </a:cubicBezTo>
                  <a:cubicBezTo>
                    <a:pt x="14187" y="1381"/>
                    <a:pt x="15233" y="1277"/>
                    <a:pt x="16279" y="1151"/>
                  </a:cubicBezTo>
                  <a:cubicBezTo>
                    <a:pt x="16781" y="1088"/>
                    <a:pt x="17263" y="984"/>
                    <a:pt x="17786" y="1067"/>
                  </a:cubicBezTo>
                  <a:cubicBezTo>
                    <a:pt x="18037" y="1088"/>
                    <a:pt x="18267" y="1025"/>
                    <a:pt x="18497" y="984"/>
                  </a:cubicBezTo>
                  <a:cubicBezTo>
                    <a:pt x="18915" y="942"/>
                    <a:pt x="19313" y="858"/>
                    <a:pt x="19857" y="774"/>
                  </a:cubicBezTo>
                  <a:cubicBezTo>
                    <a:pt x="19606" y="565"/>
                    <a:pt x="19459" y="440"/>
                    <a:pt x="19313" y="335"/>
                  </a:cubicBezTo>
                  <a:cubicBezTo>
                    <a:pt x="19334" y="314"/>
                    <a:pt x="19334" y="230"/>
                    <a:pt x="19397" y="230"/>
                  </a:cubicBezTo>
                  <a:cubicBezTo>
                    <a:pt x="19773" y="126"/>
                    <a:pt x="20192" y="0"/>
                    <a:pt x="20652" y="230"/>
                  </a:cubicBezTo>
                  <a:cubicBezTo>
                    <a:pt x="20610" y="565"/>
                    <a:pt x="20589" y="942"/>
                    <a:pt x="20506" y="1277"/>
                  </a:cubicBezTo>
                  <a:cubicBezTo>
                    <a:pt x="20464" y="1590"/>
                    <a:pt x="20296" y="1758"/>
                    <a:pt x="20024" y="1674"/>
                  </a:cubicBezTo>
                  <a:cubicBezTo>
                    <a:pt x="19418" y="1549"/>
                    <a:pt x="18832" y="1779"/>
                    <a:pt x="18246" y="1821"/>
                  </a:cubicBezTo>
                  <a:cubicBezTo>
                    <a:pt x="17681" y="1862"/>
                    <a:pt x="17158" y="1967"/>
                    <a:pt x="16614" y="1883"/>
                  </a:cubicBezTo>
                  <a:cubicBezTo>
                    <a:pt x="16363" y="1862"/>
                    <a:pt x="16091" y="1925"/>
                    <a:pt x="15798" y="1988"/>
                  </a:cubicBezTo>
                  <a:cubicBezTo>
                    <a:pt x="13915" y="2386"/>
                    <a:pt x="12032" y="2804"/>
                    <a:pt x="10128" y="3034"/>
                  </a:cubicBezTo>
                  <a:cubicBezTo>
                    <a:pt x="9709" y="3076"/>
                    <a:pt x="9312" y="3222"/>
                    <a:pt x="8893" y="3264"/>
                  </a:cubicBezTo>
                  <a:cubicBezTo>
                    <a:pt x="7512" y="3453"/>
                    <a:pt x="6089" y="3641"/>
                    <a:pt x="4729" y="3955"/>
                  </a:cubicBezTo>
                  <a:cubicBezTo>
                    <a:pt x="4248" y="4059"/>
                    <a:pt x="3725" y="4101"/>
                    <a:pt x="3223" y="4122"/>
                  </a:cubicBezTo>
                  <a:cubicBezTo>
                    <a:pt x="2825" y="4164"/>
                    <a:pt x="2449" y="4122"/>
                    <a:pt x="2051" y="4101"/>
                  </a:cubicBezTo>
                  <a:cubicBezTo>
                    <a:pt x="1716" y="4080"/>
                    <a:pt x="1319" y="4038"/>
                    <a:pt x="879" y="431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 name="Google Shape;169;p33">
              <a:extLst>
                <a:ext uri="{FF2B5EF4-FFF2-40B4-BE49-F238E27FC236}">
                  <a16:creationId xmlns:a16="http://schemas.microsoft.com/office/drawing/2014/main" id="{5B744984-1DD8-4D9B-AFEA-BC6F93C8BBAE}"/>
                </a:ext>
              </a:extLst>
            </p:cNvPr>
            <p:cNvSpPr/>
            <p:nvPr/>
          </p:nvSpPr>
          <p:spPr>
            <a:xfrm>
              <a:off x="-1156575" y="2763450"/>
              <a:ext cx="254225" cy="244825"/>
            </a:xfrm>
            <a:custGeom>
              <a:avLst/>
              <a:gdLst/>
              <a:ahLst/>
              <a:cxnLst/>
              <a:rect l="l" t="t" r="r" b="b"/>
              <a:pathLst>
                <a:path w="10169" h="9793" extrusionOk="0">
                  <a:moveTo>
                    <a:pt x="126" y="1256"/>
                  </a:moveTo>
                  <a:cubicBezTo>
                    <a:pt x="126" y="984"/>
                    <a:pt x="126" y="733"/>
                    <a:pt x="105" y="503"/>
                  </a:cubicBezTo>
                  <a:cubicBezTo>
                    <a:pt x="84" y="315"/>
                    <a:pt x="0" y="105"/>
                    <a:pt x="209" y="43"/>
                  </a:cubicBezTo>
                  <a:cubicBezTo>
                    <a:pt x="335" y="1"/>
                    <a:pt x="544" y="105"/>
                    <a:pt x="670" y="189"/>
                  </a:cubicBezTo>
                  <a:cubicBezTo>
                    <a:pt x="1507" y="712"/>
                    <a:pt x="2302" y="1319"/>
                    <a:pt x="2888" y="2135"/>
                  </a:cubicBezTo>
                  <a:cubicBezTo>
                    <a:pt x="3285" y="2658"/>
                    <a:pt x="3808" y="3076"/>
                    <a:pt x="4310" y="3516"/>
                  </a:cubicBezTo>
                  <a:cubicBezTo>
                    <a:pt x="5440" y="4499"/>
                    <a:pt x="6445" y="5608"/>
                    <a:pt x="7386" y="6780"/>
                  </a:cubicBezTo>
                  <a:cubicBezTo>
                    <a:pt x="7909" y="7429"/>
                    <a:pt x="8579" y="7952"/>
                    <a:pt x="9165" y="8558"/>
                  </a:cubicBezTo>
                  <a:cubicBezTo>
                    <a:pt x="9520" y="8893"/>
                    <a:pt x="9834" y="9249"/>
                    <a:pt x="10169" y="9605"/>
                  </a:cubicBezTo>
                  <a:cubicBezTo>
                    <a:pt x="9939" y="9793"/>
                    <a:pt x="9855" y="9605"/>
                    <a:pt x="9771" y="9521"/>
                  </a:cubicBezTo>
                  <a:cubicBezTo>
                    <a:pt x="8369" y="8245"/>
                    <a:pt x="6947" y="6905"/>
                    <a:pt x="5503" y="5629"/>
                  </a:cubicBezTo>
                  <a:cubicBezTo>
                    <a:pt x="5043" y="5211"/>
                    <a:pt x="4520" y="4855"/>
                    <a:pt x="4017" y="4457"/>
                  </a:cubicBezTo>
                  <a:cubicBezTo>
                    <a:pt x="3097" y="3767"/>
                    <a:pt x="2239" y="3035"/>
                    <a:pt x="1276" y="2407"/>
                  </a:cubicBezTo>
                  <a:cubicBezTo>
                    <a:pt x="837" y="2156"/>
                    <a:pt x="502" y="1654"/>
                    <a:pt x="126" y="1256"/>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6" name="Google Shape;170;p33">
              <a:extLst>
                <a:ext uri="{FF2B5EF4-FFF2-40B4-BE49-F238E27FC236}">
                  <a16:creationId xmlns:a16="http://schemas.microsoft.com/office/drawing/2014/main" id="{4563C499-8C63-4448-9462-2D3EF8E0DDC9}"/>
                </a:ext>
              </a:extLst>
            </p:cNvPr>
            <p:cNvSpPr/>
            <p:nvPr/>
          </p:nvSpPr>
          <p:spPr>
            <a:xfrm>
              <a:off x="-1171750" y="2927700"/>
              <a:ext cx="148050" cy="129750"/>
            </a:xfrm>
            <a:custGeom>
              <a:avLst/>
              <a:gdLst/>
              <a:ahLst/>
              <a:cxnLst/>
              <a:rect l="l" t="t" r="r" b="b"/>
              <a:pathLst>
                <a:path w="5922" h="5190" extrusionOk="0">
                  <a:moveTo>
                    <a:pt x="5838" y="5190"/>
                  </a:moveTo>
                  <a:cubicBezTo>
                    <a:pt x="5524" y="4939"/>
                    <a:pt x="5210" y="4709"/>
                    <a:pt x="4896" y="4499"/>
                  </a:cubicBezTo>
                  <a:cubicBezTo>
                    <a:pt x="4311" y="4144"/>
                    <a:pt x="3787" y="3683"/>
                    <a:pt x="3327" y="3160"/>
                  </a:cubicBezTo>
                  <a:cubicBezTo>
                    <a:pt x="2741" y="2553"/>
                    <a:pt x="2093" y="2030"/>
                    <a:pt x="1528" y="1444"/>
                  </a:cubicBezTo>
                  <a:cubicBezTo>
                    <a:pt x="1130" y="1026"/>
                    <a:pt x="712" y="649"/>
                    <a:pt x="189" y="398"/>
                  </a:cubicBezTo>
                  <a:cubicBezTo>
                    <a:pt x="63" y="315"/>
                    <a:pt x="0" y="168"/>
                    <a:pt x="209" y="1"/>
                  </a:cubicBezTo>
                  <a:cubicBezTo>
                    <a:pt x="921" y="607"/>
                    <a:pt x="1632" y="1172"/>
                    <a:pt x="2302" y="1800"/>
                  </a:cubicBezTo>
                  <a:cubicBezTo>
                    <a:pt x="3306" y="2658"/>
                    <a:pt x="4290" y="3558"/>
                    <a:pt x="5294" y="4416"/>
                  </a:cubicBezTo>
                  <a:cubicBezTo>
                    <a:pt x="5482" y="4604"/>
                    <a:pt x="5712" y="4750"/>
                    <a:pt x="5880" y="4960"/>
                  </a:cubicBezTo>
                  <a:cubicBezTo>
                    <a:pt x="5922" y="4981"/>
                    <a:pt x="5838" y="5106"/>
                    <a:pt x="5838" y="519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7" name="Google Shape;171;p33">
              <a:extLst>
                <a:ext uri="{FF2B5EF4-FFF2-40B4-BE49-F238E27FC236}">
                  <a16:creationId xmlns:a16="http://schemas.microsoft.com/office/drawing/2014/main" id="{04216879-20AF-46D7-9789-89581DE339FF}"/>
                </a:ext>
              </a:extLst>
            </p:cNvPr>
            <p:cNvSpPr/>
            <p:nvPr/>
          </p:nvSpPr>
          <p:spPr>
            <a:xfrm>
              <a:off x="-572300" y="3140075"/>
              <a:ext cx="156950" cy="27225"/>
            </a:xfrm>
            <a:custGeom>
              <a:avLst/>
              <a:gdLst/>
              <a:ahLst/>
              <a:cxnLst/>
              <a:rect l="l" t="t" r="r" b="b"/>
              <a:pathLst>
                <a:path w="6278" h="1089" extrusionOk="0">
                  <a:moveTo>
                    <a:pt x="1" y="900"/>
                  </a:moveTo>
                  <a:cubicBezTo>
                    <a:pt x="2093" y="377"/>
                    <a:pt x="4165" y="147"/>
                    <a:pt x="6278" y="1"/>
                  </a:cubicBezTo>
                  <a:cubicBezTo>
                    <a:pt x="6006" y="210"/>
                    <a:pt x="5420" y="461"/>
                    <a:pt x="5085" y="419"/>
                  </a:cubicBezTo>
                  <a:cubicBezTo>
                    <a:pt x="4583" y="398"/>
                    <a:pt x="4144" y="461"/>
                    <a:pt x="3662" y="587"/>
                  </a:cubicBezTo>
                  <a:cubicBezTo>
                    <a:pt x="3453" y="628"/>
                    <a:pt x="3244" y="628"/>
                    <a:pt x="3035" y="628"/>
                  </a:cubicBezTo>
                  <a:cubicBezTo>
                    <a:pt x="2344" y="628"/>
                    <a:pt x="1675" y="775"/>
                    <a:pt x="1005" y="921"/>
                  </a:cubicBezTo>
                  <a:cubicBezTo>
                    <a:pt x="691" y="1005"/>
                    <a:pt x="377" y="1089"/>
                    <a:pt x="1" y="9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 name="Google Shape;172;p33">
              <a:extLst>
                <a:ext uri="{FF2B5EF4-FFF2-40B4-BE49-F238E27FC236}">
                  <a16:creationId xmlns:a16="http://schemas.microsoft.com/office/drawing/2014/main" id="{E0ACF22B-F444-49BC-A17E-54DC9D12BD62}"/>
                </a:ext>
              </a:extLst>
            </p:cNvPr>
            <p:cNvSpPr/>
            <p:nvPr/>
          </p:nvSpPr>
          <p:spPr>
            <a:xfrm>
              <a:off x="-1012725" y="3059000"/>
              <a:ext cx="52850" cy="46575"/>
            </a:xfrm>
            <a:custGeom>
              <a:avLst/>
              <a:gdLst/>
              <a:ahLst/>
              <a:cxnLst/>
              <a:rect l="l" t="t" r="r" b="b"/>
              <a:pathLst>
                <a:path w="2114" h="1863" extrusionOk="0">
                  <a:moveTo>
                    <a:pt x="0" y="1"/>
                  </a:moveTo>
                  <a:cubicBezTo>
                    <a:pt x="732" y="586"/>
                    <a:pt x="1486" y="1130"/>
                    <a:pt x="2113" y="1863"/>
                  </a:cubicBezTo>
                  <a:cubicBezTo>
                    <a:pt x="1988" y="1821"/>
                    <a:pt x="1862" y="1779"/>
                    <a:pt x="1758" y="1737"/>
                  </a:cubicBezTo>
                  <a:cubicBezTo>
                    <a:pt x="1151" y="1340"/>
                    <a:pt x="565" y="921"/>
                    <a:pt x="126" y="314"/>
                  </a:cubicBezTo>
                  <a:cubicBezTo>
                    <a:pt x="84" y="252"/>
                    <a:pt x="42" y="105"/>
                    <a:pt x="21" y="1"/>
                  </a:cubicBezTo>
                  <a:close/>
                </a:path>
              </a:pathLst>
            </a:custGeom>
            <a:solidFill>
              <a:srgbClr val="E6E6E1"/>
            </a:solidFill>
            <a:ln>
              <a:noFill/>
            </a:ln>
          </p:spPr>
          <p:txBody>
            <a:bodyPr spcFirstLastPara="1" wrap="square" lIns="91425" tIns="91425" rIns="91425" bIns="91425" anchor="ctr" anchorCtr="0">
              <a:noAutofit/>
            </a:bodyPr>
            <a:lstStyle/>
            <a:p>
              <a:endParaRPr/>
            </a:p>
          </p:txBody>
        </p:sp>
        <p:sp>
          <p:nvSpPr>
            <p:cNvPr id="39" name="Google Shape;173;p33">
              <a:extLst>
                <a:ext uri="{FF2B5EF4-FFF2-40B4-BE49-F238E27FC236}">
                  <a16:creationId xmlns:a16="http://schemas.microsoft.com/office/drawing/2014/main" id="{32D355BD-80D1-4634-9BFA-ACF96AA0579A}"/>
                </a:ext>
              </a:extLst>
            </p:cNvPr>
            <p:cNvSpPr/>
            <p:nvPr/>
          </p:nvSpPr>
          <p:spPr>
            <a:xfrm>
              <a:off x="-1025825" y="3053775"/>
              <a:ext cx="13625" cy="5250"/>
            </a:xfrm>
            <a:custGeom>
              <a:avLst/>
              <a:gdLst/>
              <a:ahLst/>
              <a:cxnLst/>
              <a:rect l="l" t="t" r="r" b="b"/>
              <a:pathLst>
                <a:path w="545" h="210" extrusionOk="0">
                  <a:moveTo>
                    <a:pt x="1" y="147"/>
                  </a:moveTo>
                  <a:cubicBezTo>
                    <a:pt x="210" y="0"/>
                    <a:pt x="357" y="84"/>
                    <a:pt x="524" y="210"/>
                  </a:cubicBezTo>
                  <a:lnTo>
                    <a:pt x="545" y="189"/>
                  </a:lnTo>
                  <a:cubicBezTo>
                    <a:pt x="357" y="168"/>
                    <a:pt x="168" y="147"/>
                    <a:pt x="1" y="147"/>
                  </a:cubicBezTo>
                  <a:close/>
                </a:path>
              </a:pathLst>
            </a:custGeom>
            <a:solidFill>
              <a:srgbClr val="E6E6E1"/>
            </a:solidFill>
            <a:ln>
              <a:noFill/>
            </a:ln>
          </p:spPr>
          <p:txBody>
            <a:bodyPr spcFirstLastPara="1" wrap="square" lIns="91425" tIns="91425" rIns="91425" bIns="91425" anchor="ctr" anchorCtr="0">
              <a:noAutofit/>
            </a:bodyPr>
            <a:lstStyle/>
            <a:p>
              <a:endParaRPr/>
            </a:p>
          </p:txBody>
        </p:sp>
        <p:sp>
          <p:nvSpPr>
            <p:cNvPr id="40" name="Google Shape;174;p33">
              <a:extLst>
                <a:ext uri="{FF2B5EF4-FFF2-40B4-BE49-F238E27FC236}">
                  <a16:creationId xmlns:a16="http://schemas.microsoft.com/office/drawing/2014/main" id="{77298DB3-5C26-45C8-983D-D47B909E9848}"/>
                </a:ext>
              </a:extLst>
            </p:cNvPr>
            <p:cNvSpPr/>
            <p:nvPr/>
          </p:nvSpPr>
          <p:spPr>
            <a:xfrm>
              <a:off x="-922775" y="2765025"/>
              <a:ext cx="278850" cy="100450"/>
            </a:xfrm>
            <a:custGeom>
              <a:avLst/>
              <a:gdLst/>
              <a:ahLst/>
              <a:cxnLst/>
              <a:rect l="l" t="t" r="r" b="b"/>
              <a:pathLst>
                <a:path w="11154" h="4018" extrusionOk="0">
                  <a:moveTo>
                    <a:pt x="1" y="1653"/>
                  </a:moveTo>
                  <a:cubicBezTo>
                    <a:pt x="838" y="1800"/>
                    <a:pt x="1528" y="1612"/>
                    <a:pt x="2198" y="1486"/>
                  </a:cubicBezTo>
                  <a:cubicBezTo>
                    <a:pt x="3056" y="1319"/>
                    <a:pt x="3935" y="1193"/>
                    <a:pt x="4771" y="1005"/>
                  </a:cubicBezTo>
                  <a:cubicBezTo>
                    <a:pt x="5211" y="921"/>
                    <a:pt x="5629" y="754"/>
                    <a:pt x="6027" y="565"/>
                  </a:cubicBezTo>
                  <a:cubicBezTo>
                    <a:pt x="6445" y="398"/>
                    <a:pt x="6864" y="231"/>
                    <a:pt x="7324" y="272"/>
                  </a:cubicBezTo>
                  <a:cubicBezTo>
                    <a:pt x="7450" y="272"/>
                    <a:pt x="7596" y="314"/>
                    <a:pt x="7701" y="252"/>
                  </a:cubicBezTo>
                  <a:cubicBezTo>
                    <a:pt x="8349" y="0"/>
                    <a:pt x="8998" y="210"/>
                    <a:pt x="9647" y="231"/>
                  </a:cubicBezTo>
                  <a:cubicBezTo>
                    <a:pt x="10170" y="252"/>
                    <a:pt x="10463" y="565"/>
                    <a:pt x="10693" y="963"/>
                  </a:cubicBezTo>
                  <a:cubicBezTo>
                    <a:pt x="10860" y="1277"/>
                    <a:pt x="10986" y="1612"/>
                    <a:pt x="11153" y="2009"/>
                  </a:cubicBezTo>
                  <a:cubicBezTo>
                    <a:pt x="10902" y="2030"/>
                    <a:pt x="10693" y="2030"/>
                    <a:pt x="10484" y="2093"/>
                  </a:cubicBezTo>
                  <a:cubicBezTo>
                    <a:pt x="9814" y="2239"/>
                    <a:pt x="9124" y="2239"/>
                    <a:pt x="8475" y="2469"/>
                  </a:cubicBezTo>
                  <a:cubicBezTo>
                    <a:pt x="8370" y="2532"/>
                    <a:pt x="8245" y="2553"/>
                    <a:pt x="8140" y="2532"/>
                  </a:cubicBezTo>
                  <a:cubicBezTo>
                    <a:pt x="7324" y="2344"/>
                    <a:pt x="6592" y="2721"/>
                    <a:pt x="5860" y="2867"/>
                  </a:cubicBezTo>
                  <a:cubicBezTo>
                    <a:pt x="5525" y="2951"/>
                    <a:pt x="5190" y="3055"/>
                    <a:pt x="4813" y="3055"/>
                  </a:cubicBezTo>
                  <a:cubicBezTo>
                    <a:pt x="4374" y="3055"/>
                    <a:pt x="3935" y="3160"/>
                    <a:pt x="3537" y="3390"/>
                  </a:cubicBezTo>
                  <a:cubicBezTo>
                    <a:pt x="2993" y="3704"/>
                    <a:pt x="2407" y="3913"/>
                    <a:pt x="1696" y="4018"/>
                  </a:cubicBezTo>
                  <a:cubicBezTo>
                    <a:pt x="1089" y="3369"/>
                    <a:pt x="357" y="2741"/>
                    <a:pt x="1" y="1653"/>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 name="Google Shape;175;p33">
              <a:extLst>
                <a:ext uri="{FF2B5EF4-FFF2-40B4-BE49-F238E27FC236}">
                  <a16:creationId xmlns:a16="http://schemas.microsoft.com/office/drawing/2014/main" id="{66FE055A-BC37-4763-9871-8B896036B21F}"/>
                </a:ext>
              </a:extLst>
            </p:cNvPr>
            <p:cNvSpPr/>
            <p:nvPr/>
          </p:nvSpPr>
          <p:spPr>
            <a:xfrm>
              <a:off x="-1199475" y="2658325"/>
              <a:ext cx="956750" cy="553975"/>
            </a:xfrm>
            <a:custGeom>
              <a:avLst/>
              <a:gdLst/>
              <a:ahLst/>
              <a:cxnLst/>
              <a:rect l="l" t="t" r="r" b="b"/>
              <a:pathLst>
                <a:path w="38270" h="22159" extrusionOk="0">
                  <a:moveTo>
                    <a:pt x="36156" y="19647"/>
                  </a:moveTo>
                  <a:lnTo>
                    <a:pt x="35529" y="19333"/>
                  </a:lnTo>
                  <a:cubicBezTo>
                    <a:pt x="34482" y="19543"/>
                    <a:pt x="33499" y="19752"/>
                    <a:pt x="32495" y="19961"/>
                  </a:cubicBezTo>
                  <a:cubicBezTo>
                    <a:pt x="32244" y="20003"/>
                    <a:pt x="31972" y="20087"/>
                    <a:pt x="31741" y="20170"/>
                  </a:cubicBezTo>
                  <a:cubicBezTo>
                    <a:pt x="31114" y="20359"/>
                    <a:pt x="30486" y="20589"/>
                    <a:pt x="29796" y="20526"/>
                  </a:cubicBezTo>
                  <a:cubicBezTo>
                    <a:pt x="29754" y="20526"/>
                    <a:pt x="29670" y="20505"/>
                    <a:pt x="29628" y="20526"/>
                  </a:cubicBezTo>
                  <a:cubicBezTo>
                    <a:pt x="28519" y="20694"/>
                    <a:pt x="27431" y="20819"/>
                    <a:pt x="26322" y="21007"/>
                  </a:cubicBezTo>
                  <a:cubicBezTo>
                    <a:pt x="25862" y="21091"/>
                    <a:pt x="25381" y="21154"/>
                    <a:pt x="24878" y="21112"/>
                  </a:cubicBezTo>
                  <a:cubicBezTo>
                    <a:pt x="24648" y="21070"/>
                    <a:pt x="24418" y="21070"/>
                    <a:pt x="24167" y="21133"/>
                  </a:cubicBezTo>
                  <a:cubicBezTo>
                    <a:pt x="23163" y="21258"/>
                    <a:pt x="22158" y="21447"/>
                    <a:pt x="21133" y="21572"/>
                  </a:cubicBezTo>
                  <a:cubicBezTo>
                    <a:pt x="20652" y="21656"/>
                    <a:pt x="20129" y="21698"/>
                    <a:pt x="19627" y="21635"/>
                  </a:cubicBezTo>
                  <a:cubicBezTo>
                    <a:pt x="19355" y="21593"/>
                    <a:pt x="19104" y="21635"/>
                    <a:pt x="18811" y="21677"/>
                  </a:cubicBezTo>
                  <a:cubicBezTo>
                    <a:pt x="18580" y="21698"/>
                    <a:pt x="18350" y="21761"/>
                    <a:pt x="18099" y="21844"/>
                  </a:cubicBezTo>
                  <a:cubicBezTo>
                    <a:pt x="17137" y="22158"/>
                    <a:pt x="16153" y="22074"/>
                    <a:pt x="15170" y="21928"/>
                  </a:cubicBezTo>
                  <a:cubicBezTo>
                    <a:pt x="14710" y="21844"/>
                    <a:pt x="14710" y="21844"/>
                    <a:pt x="14333" y="21342"/>
                  </a:cubicBezTo>
                  <a:cubicBezTo>
                    <a:pt x="14291" y="21321"/>
                    <a:pt x="14228" y="21300"/>
                    <a:pt x="14187" y="21300"/>
                  </a:cubicBezTo>
                  <a:cubicBezTo>
                    <a:pt x="13036" y="21238"/>
                    <a:pt x="12199" y="20505"/>
                    <a:pt x="11341" y="19877"/>
                  </a:cubicBezTo>
                  <a:cubicBezTo>
                    <a:pt x="11194" y="19794"/>
                    <a:pt x="11132" y="19668"/>
                    <a:pt x="10985" y="19626"/>
                  </a:cubicBezTo>
                  <a:cubicBezTo>
                    <a:pt x="10295" y="19250"/>
                    <a:pt x="9562" y="18894"/>
                    <a:pt x="8851" y="18517"/>
                  </a:cubicBezTo>
                  <a:cubicBezTo>
                    <a:pt x="8244" y="18204"/>
                    <a:pt x="7784" y="17743"/>
                    <a:pt x="7303" y="17283"/>
                  </a:cubicBezTo>
                  <a:cubicBezTo>
                    <a:pt x="6989" y="17011"/>
                    <a:pt x="6675" y="16739"/>
                    <a:pt x="6340" y="16509"/>
                  </a:cubicBezTo>
                  <a:cubicBezTo>
                    <a:pt x="5754" y="16111"/>
                    <a:pt x="5168" y="15776"/>
                    <a:pt x="4645" y="15337"/>
                  </a:cubicBezTo>
                  <a:cubicBezTo>
                    <a:pt x="3955" y="14751"/>
                    <a:pt x="3348" y="14082"/>
                    <a:pt x="2699" y="13454"/>
                  </a:cubicBezTo>
                  <a:cubicBezTo>
                    <a:pt x="2176" y="12931"/>
                    <a:pt x="1653" y="12366"/>
                    <a:pt x="1005" y="11989"/>
                  </a:cubicBezTo>
                  <a:cubicBezTo>
                    <a:pt x="565" y="11717"/>
                    <a:pt x="356" y="11382"/>
                    <a:pt x="461" y="10859"/>
                  </a:cubicBezTo>
                  <a:cubicBezTo>
                    <a:pt x="523" y="10483"/>
                    <a:pt x="419" y="10148"/>
                    <a:pt x="272" y="9813"/>
                  </a:cubicBezTo>
                  <a:cubicBezTo>
                    <a:pt x="189" y="9625"/>
                    <a:pt x="105" y="9416"/>
                    <a:pt x="0" y="9206"/>
                  </a:cubicBezTo>
                  <a:cubicBezTo>
                    <a:pt x="314" y="8767"/>
                    <a:pt x="628" y="8286"/>
                    <a:pt x="942" y="7846"/>
                  </a:cubicBezTo>
                  <a:cubicBezTo>
                    <a:pt x="1109" y="7616"/>
                    <a:pt x="1193" y="7344"/>
                    <a:pt x="1026" y="7093"/>
                  </a:cubicBezTo>
                  <a:cubicBezTo>
                    <a:pt x="816" y="6758"/>
                    <a:pt x="837" y="6403"/>
                    <a:pt x="900" y="6047"/>
                  </a:cubicBezTo>
                  <a:cubicBezTo>
                    <a:pt x="942" y="5566"/>
                    <a:pt x="1026" y="5105"/>
                    <a:pt x="837" y="4624"/>
                  </a:cubicBezTo>
                  <a:cubicBezTo>
                    <a:pt x="691" y="4185"/>
                    <a:pt x="1005" y="3829"/>
                    <a:pt x="1298" y="3536"/>
                  </a:cubicBezTo>
                  <a:cubicBezTo>
                    <a:pt x="1570" y="3243"/>
                    <a:pt x="1946" y="3013"/>
                    <a:pt x="2281" y="2783"/>
                  </a:cubicBezTo>
                  <a:cubicBezTo>
                    <a:pt x="2448" y="2678"/>
                    <a:pt x="2679" y="2595"/>
                    <a:pt x="2888" y="2595"/>
                  </a:cubicBezTo>
                  <a:cubicBezTo>
                    <a:pt x="3850" y="2595"/>
                    <a:pt x="4792" y="2385"/>
                    <a:pt x="5733" y="2155"/>
                  </a:cubicBezTo>
                  <a:cubicBezTo>
                    <a:pt x="7282" y="1737"/>
                    <a:pt x="8851" y="1569"/>
                    <a:pt x="10441" y="1486"/>
                  </a:cubicBezTo>
                  <a:lnTo>
                    <a:pt x="17262" y="1109"/>
                  </a:lnTo>
                  <a:cubicBezTo>
                    <a:pt x="18057" y="1046"/>
                    <a:pt x="18832" y="1067"/>
                    <a:pt x="19627" y="1046"/>
                  </a:cubicBezTo>
                  <a:cubicBezTo>
                    <a:pt x="20443" y="1025"/>
                    <a:pt x="21238" y="1025"/>
                    <a:pt x="22075" y="1004"/>
                  </a:cubicBezTo>
                  <a:cubicBezTo>
                    <a:pt x="22263" y="753"/>
                    <a:pt x="22472" y="481"/>
                    <a:pt x="22682" y="167"/>
                  </a:cubicBezTo>
                  <a:cubicBezTo>
                    <a:pt x="23184" y="0"/>
                    <a:pt x="23581" y="167"/>
                    <a:pt x="23895" y="523"/>
                  </a:cubicBezTo>
                  <a:cubicBezTo>
                    <a:pt x="24062" y="753"/>
                    <a:pt x="24272" y="963"/>
                    <a:pt x="24481" y="1214"/>
                  </a:cubicBezTo>
                  <a:cubicBezTo>
                    <a:pt x="24648" y="1381"/>
                    <a:pt x="24774" y="1590"/>
                    <a:pt x="24983" y="1737"/>
                  </a:cubicBezTo>
                  <a:cubicBezTo>
                    <a:pt x="25318" y="1967"/>
                    <a:pt x="25506" y="2281"/>
                    <a:pt x="25715" y="2615"/>
                  </a:cubicBezTo>
                  <a:cubicBezTo>
                    <a:pt x="26008" y="3055"/>
                    <a:pt x="26343" y="3473"/>
                    <a:pt x="26720" y="3892"/>
                  </a:cubicBezTo>
                  <a:cubicBezTo>
                    <a:pt x="26992" y="4248"/>
                    <a:pt x="27410" y="4457"/>
                    <a:pt x="27578" y="4917"/>
                  </a:cubicBezTo>
                  <a:cubicBezTo>
                    <a:pt x="27619" y="5084"/>
                    <a:pt x="27891" y="5210"/>
                    <a:pt x="28038" y="5315"/>
                  </a:cubicBezTo>
                  <a:lnTo>
                    <a:pt x="30235" y="6717"/>
                  </a:lnTo>
                  <a:cubicBezTo>
                    <a:pt x="31323" y="7407"/>
                    <a:pt x="32285" y="8181"/>
                    <a:pt x="33248" y="9018"/>
                  </a:cubicBezTo>
                  <a:cubicBezTo>
                    <a:pt x="33897" y="9583"/>
                    <a:pt x="34566" y="10169"/>
                    <a:pt x="35319" y="10587"/>
                  </a:cubicBezTo>
                  <a:cubicBezTo>
                    <a:pt x="35508" y="10692"/>
                    <a:pt x="35633" y="10859"/>
                    <a:pt x="35780" y="11006"/>
                  </a:cubicBezTo>
                  <a:cubicBezTo>
                    <a:pt x="36052" y="11278"/>
                    <a:pt x="36240" y="11571"/>
                    <a:pt x="36658" y="11634"/>
                  </a:cubicBezTo>
                  <a:cubicBezTo>
                    <a:pt x="36784" y="11675"/>
                    <a:pt x="36889" y="11822"/>
                    <a:pt x="36993" y="11927"/>
                  </a:cubicBezTo>
                  <a:cubicBezTo>
                    <a:pt x="37202" y="12136"/>
                    <a:pt x="37433" y="12345"/>
                    <a:pt x="37642" y="12554"/>
                  </a:cubicBezTo>
                  <a:cubicBezTo>
                    <a:pt x="38039" y="12931"/>
                    <a:pt x="38270" y="13349"/>
                    <a:pt x="38186" y="13893"/>
                  </a:cubicBezTo>
                  <a:cubicBezTo>
                    <a:pt x="38081" y="14709"/>
                    <a:pt x="37872" y="15463"/>
                    <a:pt x="37412" y="16174"/>
                  </a:cubicBezTo>
                  <a:cubicBezTo>
                    <a:pt x="37182" y="16530"/>
                    <a:pt x="37035" y="16906"/>
                    <a:pt x="37014" y="17346"/>
                  </a:cubicBezTo>
                  <a:cubicBezTo>
                    <a:pt x="36993" y="17764"/>
                    <a:pt x="36910" y="18183"/>
                    <a:pt x="36679" y="18538"/>
                  </a:cubicBezTo>
                  <a:cubicBezTo>
                    <a:pt x="36554" y="18748"/>
                    <a:pt x="36554" y="19020"/>
                    <a:pt x="36449" y="19229"/>
                  </a:cubicBezTo>
                  <a:cubicBezTo>
                    <a:pt x="36386" y="19271"/>
                    <a:pt x="36282" y="19438"/>
                    <a:pt x="36156" y="19647"/>
                  </a:cubicBezTo>
                  <a:close/>
                  <a:moveTo>
                    <a:pt x="7470" y="16028"/>
                  </a:moveTo>
                  <a:cubicBezTo>
                    <a:pt x="7303" y="15902"/>
                    <a:pt x="7135" y="15818"/>
                    <a:pt x="6947" y="15965"/>
                  </a:cubicBezTo>
                  <a:cubicBezTo>
                    <a:pt x="6968" y="15881"/>
                    <a:pt x="7031" y="15756"/>
                    <a:pt x="6989" y="15714"/>
                  </a:cubicBezTo>
                  <a:cubicBezTo>
                    <a:pt x="6821" y="15546"/>
                    <a:pt x="6612" y="15358"/>
                    <a:pt x="6403" y="15170"/>
                  </a:cubicBezTo>
                  <a:cubicBezTo>
                    <a:pt x="5399" y="14312"/>
                    <a:pt x="4415" y="13412"/>
                    <a:pt x="3411" y="12554"/>
                  </a:cubicBezTo>
                  <a:cubicBezTo>
                    <a:pt x="2699" y="11947"/>
                    <a:pt x="2009" y="11362"/>
                    <a:pt x="1318" y="10755"/>
                  </a:cubicBezTo>
                  <a:cubicBezTo>
                    <a:pt x="1109" y="10901"/>
                    <a:pt x="1172" y="11090"/>
                    <a:pt x="1298" y="11152"/>
                  </a:cubicBezTo>
                  <a:cubicBezTo>
                    <a:pt x="1800" y="11424"/>
                    <a:pt x="2218" y="11801"/>
                    <a:pt x="2637" y="12199"/>
                  </a:cubicBezTo>
                  <a:cubicBezTo>
                    <a:pt x="3202" y="12784"/>
                    <a:pt x="3892" y="13307"/>
                    <a:pt x="4436" y="13914"/>
                  </a:cubicBezTo>
                  <a:cubicBezTo>
                    <a:pt x="4896" y="14437"/>
                    <a:pt x="5420" y="14856"/>
                    <a:pt x="6005" y="15253"/>
                  </a:cubicBezTo>
                  <a:cubicBezTo>
                    <a:pt x="6319" y="15463"/>
                    <a:pt x="6633" y="15693"/>
                    <a:pt x="6968" y="15902"/>
                  </a:cubicBezTo>
                  <a:lnTo>
                    <a:pt x="7512" y="15986"/>
                  </a:lnTo>
                  <a:cubicBezTo>
                    <a:pt x="7554" y="16090"/>
                    <a:pt x="7554" y="16216"/>
                    <a:pt x="7617" y="16300"/>
                  </a:cubicBezTo>
                  <a:cubicBezTo>
                    <a:pt x="8035" y="16906"/>
                    <a:pt x="8642" y="17325"/>
                    <a:pt x="9249" y="17701"/>
                  </a:cubicBezTo>
                  <a:cubicBezTo>
                    <a:pt x="9353" y="17785"/>
                    <a:pt x="9479" y="17806"/>
                    <a:pt x="9604" y="17848"/>
                  </a:cubicBezTo>
                  <a:cubicBezTo>
                    <a:pt x="8956" y="17157"/>
                    <a:pt x="8202" y="16613"/>
                    <a:pt x="7470" y="16028"/>
                  </a:cubicBezTo>
                  <a:close/>
                  <a:moveTo>
                    <a:pt x="23100" y="837"/>
                  </a:moveTo>
                  <a:cubicBezTo>
                    <a:pt x="22974" y="1025"/>
                    <a:pt x="22891" y="1109"/>
                    <a:pt x="22891" y="1172"/>
                  </a:cubicBezTo>
                  <a:cubicBezTo>
                    <a:pt x="22786" y="1632"/>
                    <a:pt x="22472" y="1695"/>
                    <a:pt x="22054" y="1674"/>
                  </a:cubicBezTo>
                  <a:cubicBezTo>
                    <a:pt x="21698" y="1653"/>
                    <a:pt x="21321" y="1590"/>
                    <a:pt x="20987" y="1653"/>
                  </a:cubicBezTo>
                  <a:cubicBezTo>
                    <a:pt x="20317" y="1758"/>
                    <a:pt x="19627" y="1799"/>
                    <a:pt x="18915" y="1779"/>
                  </a:cubicBezTo>
                  <a:cubicBezTo>
                    <a:pt x="18392" y="1758"/>
                    <a:pt x="17911" y="1779"/>
                    <a:pt x="17388" y="1799"/>
                  </a:cubicBezTo>
                  <a:cubicBezTo>
                    <a:pt x="14898" y="1946"/>
                    <a:pt x="12408" y="2113"/>
                    <a:pt x="9918" y="2260"/>
                  </a:cubicBezTo>
                  <a:cubicBezTo>
                    <a:pt x="8725" y="2323"/>
                    <a:pt x="7512" y="2427"/>
                    <a:pt x="6361" y="2699"/>
                  </a:cubicBezTo>
                  <a:cubicBezTo>
                    <a:pt x="5838" y="2825"/>
                    <a:pt x="5294" y="2867"/>
                    <a:pt x="4771" y="2992"/>
                  </a:cubicBezTo>
                  <a:cubicBezTo>
                    <a:pt x="4122" y="3118"/>
                    <a:pt x="3453" y="3201"/>
                    <a:pt x="2804" y="3097"/>
                  </a:cubicBezTo>
                  <a:cubicBezTo>
                    <a:pt x="2762" y="3097"/>
                    <a:pt x="2699" y="3139"/>
                    <a:pt x="2595" y="3160"/>
                  </a:cubicBezTo>
                  <a:cubicBezTo>
                    <a:pt x="2574" y="3264"/>
                    <a:pt x="2553" y="3390"/>
                    <a:pt x="2490" y="3557"/>
                  </a:cubicBezTo>
                  <a:cubicBezTo>
                    <a:pt x="2846" y="3766"/>
                    <a:pt x="3160" y="3955"/>
                    <a:pt x="3432" y="4164"/>
                  </a:cubicBezTo>
                  <a:cubicBezTo>
                    <a:pt x="3892" y="4478"/>
                    <a:pt x="4352" y="4771"/>
                    <a:pt x="4729" y="5147"/>
                  </a:cubicBezTo>
                  <a:cubicBezTo>
                    <a:pt x="5671" y="6256"/>
                    <a:pt x="6780" y="7177"/>
                    <a:pt x="7805" y="8181"/>
                  </a:cubicBezTo>
                  <a:cubicBezTo>
                    <a:pt x="8202" y="8579"/>
                    <a:pt x="8621" y="8997"/>
                    <a:pt x="8956" y="9437"/>
                  </a:cubicBezTo>
                  <a:cubicBezTo>
                    <a:pt x="9688" y="10357"/>
                    <a:pt x="10462" y="11215"/>
                    <a:pt x="11341" y="12031"/>
                  </a:cubicBezTo>
                  <a:cubicBezTo>
                    <a:pt x="11697" y="12366"/>
                    <a:pt x="12094" y="12743"/>
                    <a:pt x="12387" y="13140"/>
                  </a:cubicBezTo>
                  <a:cubicBezTo>
                    <a:pt x="13140" y="14123"/>
                    <a:pt x="13998" y="15065"/>
                    <a:pt x="14898" y="15965"/>
                  </a:cubicBezTo>
                  <a:cubicBezTo>
                    <a:pt x="15003" y="16069"/>
                    <a:pt x="15128" y="16195"/>
                    <a:pt x="15254" y="16216"/>
                  </a:cubicBezTo>
                  <a:cubicBezTo>
                    <a:pt x="15756" y="16300"/>
                    <a:pt x="16279" y="16404"/>
                    <a:pt x="16781" y="16320"/>
                  </a:cubicBezTo>
                  <a:cubicBezTo>
                    <a:pt x="17304" y="16216"/>
                    <a:pt x="17848" y="16174"/>
                    <a:pt x="18371" y="16132"/>
                  </a:cubicBezTo>
                  <a:cubicBezTo>
                    <a:pt x="18999" y="16111"/>
                    <a:pt x="19606" y="15965"/>
                    <a:pt x="20213" y="15756"/>
                  </a:cubicBezTo>
                  <a:cubicBezTo>
                    <a:pt x="20589" y="15609"/>
                    <a:pt x="21008" y="15546"/>
                    <a:pt x="21405" y="15442"/>
                  </a:cubicBezTo>
                  <a:cubicBezTo>
                    <a:pt x="22556" y="15170"/>
                    <a:pt x="23707" y="14960"/>
                    <a:pt x="24837" y="14667"/>
                  </a:cubicBezTo>
                  <a:cubicBezTo>
                    <a:pt x="25548" y="14500"/>
                    <a:pt x="26218" y="14333"/>
                    <a:pt x="26950" y="14249"/>
                  </a:cubicBezTo>
                  <a:cubicBezTo>
                    <a:pt x="27536" y="14186"/>
                    <a:pt x="28080" y="14040"/>
                    <a:pt x="28624" y="13977"/>
                  </a:cubicBezTo>
                  <a:cubicBezTo>
                    <a:pt x="29210" y="13893"/>
                    <a:pt x="29754" y="13789"/>
                    <a:pt x="30319" y="13789"/>
                  </a:cubicBezTo>
                  <a:cubicBezTo>
                    <a:pt x="31009" y="13789"/>
                    <a:pt x="31679" y="13579"/>
                    <a:pt x="32390" y="13705"/>
                  </a:cubicBezTo>
                  <a:cubicBezTo>
                    <a:pt x="33101" y="13475"/>
                    <a:pt x="33834" y="13663"/>
                    <a:pt x="34545" y="13705"/>
                  </a:cubicBezTo>
                  <a:cubicBezTo>
                    <a:pt x="34713" y="13726"/>
                    <a:pt x="34901" y="13768"/>
                    <a:pt x="35068" y="13831"/>
                  </a:cubicBezTo>
                  <a:cubicBezTo>
                    <a:pt x="35487" y="14019"/>
                    <a:pt x="35863" y="14228"/>
                    <a:pt x="36261" y="14437"/>
                  </a:cubicBezTo>
                  <a:cubicBezTo>
                    <a:pt x="36449" y="14542"/>
                    <a:pt x="36596" y="14667"/>
                    <a:pt x="36638" y="14919"/>
                  </a:cubicBezTo>
                  <a:cubicBezTo>
                    <a:pt x="36638" y="15023"/>
                    <a:pt x="36700" y="15128"/>
                    <a:pt x="36763" y="15274"/>
                  </a:cubicBezTo>
                  <a:cubicBezTo>
                    <a:pt x="36951" y="14960"/>
                    <a:pt x="37098" y="14730"/>
                    <a:pt x="37223" y="14500"/>
                  </a:cubicBezTo>
                  <a:cubicBezTo>
                    <a:pt x="37391" y="14207"/>
                    <a:pt x="37412" y="13914"/>
                    <a:pt x="37202" y="13663"/>
                  </a:cubicBezTo>
                  <a:cubicBezTo>
                    <a:pt x="36763" y="13098"/>
                    <a:pt x="36491" y="12366"/>
                    <a:pt x="35801" y="12052"/>
                  </a:cubicBezTo>
                  <a:cubicBezTo>
                    <a:pt x="35696" y="12010"/>
                    <a:pt x="35633" y="11885"/>
                    <a:pt x="35529" y="11801"/>
                  </a:cubicBezTo>
                  <a:cubicBezTo>
                    <a:pt x="35278" y="11571"/>
                    <a:pt x="35006" y="11320"/>
                    <a:pt x="34713" y="11090"/>
                  </a:cubicBezTo>
                  <a:cubicBezTo>
                    <a:pt x="34085" y="10587"/>
                    <a:pt x="33415" y="10127"/>
                    <a:pt x="32829" y="9604"/>
                  </a:cubicBezTo>
                  <a:cubicBezTo>
                    <a:pt x="31783" y="8641"/>
                    <a:pt x="30674" y="7805"/>
                    <a:pt x="29482" y="7030"/>
                  </a:cubicBezTo>
                  <a:cubicBezTo>
                    <a:pt x="28833" y="6612"/>
                    <a:pt x="28184" y="6193"/>
                    <a:pt x="27536" y="5754"/>
                  </a:cubicBezTo>
                  <a:cubicBezTo>
                    <a:pt x="27327" y="5608"/>
                    <a:pt x="27075" y="5440"/>
                    <a:pt x="26950" y="5210"/>
                  </a:cubicBezTo>
                  <a:cubicBezTo>
                    <a:pt x="26531" y="4561"/>
                    <a:pt x="25967" y="4038"/>
                    <a:pt x="25402" y="3473"/>
                  </a:cubicBezTo>
                  <a:cubicBezTo>
                    <a:pt x="25213" y="3264"/>
                    <a:pt x="25046" y="3118"/>
                    <a:pt x="24962" y="2825"/>
                  </a:cubicBezTo>
                  <a:cubicBezTo>
                    <a:pt x="24627" y="1904"/>
                    <a:pt x="23895" y="1423"/>
                    <a:pt x="23100" y="837"/>
                  </a:cubicBezTo>
                  <a:close/>
                  <a:moveTo>
                    <a:pt x="14626" y="17492"/>
                  </a:moveTo>
                  <a:cubicBezTo>
                    <a:pt x="14417" y="17660"/>
                    <a:pt x="14207" y="17639"/>
                    <a:pt x="14061" y="17471"/>
                  </a:cubicBezTo>
                  <a:cubicBezTo>
                    <a:pt x="13663" y="17053"/>
                    <a:pt x="13308" y="16613"/>
                    <a:pt x="12931" y="16195"/>
                  </a:cubicBezTo>
                  <a:cubicBezTo>
                    <a:pt x="12513" y="15714"/>
                    <a:pt x="12094" y="15253"/>
                    <a:pt x="11634" y="14814"/>
                  </a:cubicBezTo>
                  <a:cubicBezTo>
                    <a:pt x="10002" y="13287"/>
                    <a:pt x="8349" y="11801"/>
                    <a:pt x="6717" y="10315"/>
                  </a:cubicBezTo>
                  <a:cubicBezTo>
                    <a:pt x="6549" y="10169"/>
                    <a:pt x="6403" y="10043"/>
                    <a:pt x="6215" y="9918"/>
                  </a:cubicBezTo>
                  <a:cubicBezTo>
                    <a:pt x="5503" y="9374"/>
                    <a:pt x="4771" y="8809"/>
                    <a:pt x="4101" y="8244"/>
                  </a:cubicBezTo>
                  <a:cubicBezTo>
                    <a:pt x="3327" y="7616"/>
                    <a:pt x="2427" y="7198"/>
                    <a:pt x="1800" y="6277"/>
                  </a:cubicBezTo>
                  <a:cubicBezTo>
                    <a:pt x="1758" y="6465"/>
                    <a:pt x="1716" y="6570"/>
                    <a:pt x="1737" y="6612"/>
                  </a:cubicBezTo>
                  <a:cubicBezTo>
                    <a:pt x="1904" y="7240"/>
                    <a:pt x="1800" y="7825"/>
                    <a:pt x="1339" y="8286"/>
                  </a:cubicBezTo>
                  <a:cubicBezTo>
                    <a:pt x="1067" y="8600"/>
                    <a:pt x="1067" y="8997"/>
                    <a:pt x="1109" y="9395"/>
                  </a:cubicBezTo>
                  <a:cubicBezTo>
                    <a:pt x="1632" y="10002"/>
                    <a:pt x="2218" y="10546"/>
                    <a:pt x="2846" y="11006"/>
                  </a:cubicBezTo>
                  <a:cubicBezTo>
                    <a:pt x="3160" y="11236"/>
                    <a:pt x="3432" y="11508"/>
                    <a:pt x="3725" y="11759"/>
                  </a:cubicBezTo>
                  <a:cubicBezTo>
                    <a:pt x="4436" y="12387"/>
                    <a:pt x="5148" y="13077"/>
                    <a:pt x="5880" y="13705"/>
                  </a:cubicBezTo>
                  <a:cubicBezTo>
                    <a:pt x="7261" y="14856"/>
                    <a:pt x="8663" y="15986"/>
                    <a:pt x="10065" y="17136"/>
                  </a:cubicBezTo>
                  <a:cubicBezTo>
                    <a:pt x="10274" y="17283"/>
                    <a:pt x="10504" y="17450"/>
                    <a:pt x="10734" y="17576"/>
                  </a:cubicBezTo>
                  <a:cubicBezTo>
                    <a:pt x="11362" y="17890"/>
                    <a:pt x="11906" y="18287"/>
                    <a:pt x="12408" y="18789"/>
                  </a:cubicBezTo>
                  <a:cubicBezTo>
                    <a:pt x="12806" y="19166"/>
                    <a:pt x="13308" y="19459"/>
                    <a:pt x="13789" y="19689"/>
                  </a:cubicBezTo>
                  <a:cubicBezTo>
                    <a:pt x="13998" y="19522"/>
                    <a:pt x="14207" y="19438"/>
                    <a:pt x="14187" y="19145"/>
                  </a:cubicBezTo>
                  <a:cubicBezTo>
                    <a:pt x="13977" y="19061"/>
                    <a:pt x="13768" y="18957"/>
                    <a:pt x="13538" y="18936"/>
                  </a:cubicBezTo>
                  <a:cubicBezTo>
                    <a:pt x="13140" y="18873"/>
                    <a:pt x="12889" y="18664"/>
                    <a:pt x="12638" y="18392"/>
                  </a:cubicBezTo>
                  <a:cubicBezTo>
                    <a:pt x="12408" y="18099"/>
                    <a:pt x="12157" y="17869"/>
                    <a:pt x="11885" y="17618"/>
                  </a:cubicBezTo>
                  <a:cubicBezTo>
                    <a:pt x="10650" y="16467"/>
                    <a:pt x="9395" y="15358"/>
                    <a:pt x="8181" y="14207"/>
                  </a:cubicBezTo>
                  <a:cubicBezTo>
                    <a:pt x="7889" y="13935"/>
                    <a:pt x="7617" y="13642"/>
                    <a:pt x="7303" y="13412"/>
                  </a:cubicBezTo>
                  <a:cubicBezTo>
                    <a:pt x="6633" y="12910"/>
                    <a:pt x="6026" y="12345"/>
                    <a:pt x="5420" y="11738"/>
                  </a:cubicBezTo>
                  <a:cubicBezTo>
                    <a:pt x="4938" y="11215"/>
                    <a:pt x="4373" y="10755"/>
                    <a:pt x="3892" y="10232"/>
                  </a:cubicBezTo>
                  <a:cubicBezTo>
                    <a:pt x="3683" y="10022"/>
                    <a:pt x="3495" y="9771"/>
                    <a:pt x="3285" y="9562"/>
                  </a:cubicBezTo>
                  <a:cubicBezTo>
                    <a:pt x="3076" y="9353"/>
                    <a:pt x="2867" y="9186"/>
                    <a:pt x="2658" y="8976"/>
                  </a:cubicBezTo>
                  <a:cubicBezTo>
                    <a:pt x="3013" y="8809"/>
                    <a:pt x="3285" y="8872"/>
                    <a:pt x="3536" y="9102"/>
                  </a:cubicBezTo>
                  <a:cubicBezTo>
                    <a:pt x="4101" y="9562"/>
                    <a:pt x="4645" y="10022"/>
                    <a:pt x="5189" y="10504"/>
                  </a:cubicBezTo>
                  <a:cubicBezTo>
                    <a:pt x="6152" y="11403"/>
                    <a:pt x="7072" y="12387"/>
                    <a:pt x="8181" y="13119"/>
                  </a:cubicBezTo>
                  <a:cubicBezTo>
                    <a:pt x="8223" y="13161"/>
                    <a:pt x="8244" y="13203"/>
                    <a:pt x="8307" y="13266"/>
                  </a:cubicBezTo>
                  <a:cubicBezTo>
                    <a:pt x="9960" y="14793"/>
                    <a:pt x="11592" y="16341"/>
                    <a:pt x="13224" y="17869"/>
                  </a:cubicBezTo>
                  <a:cubicBezTo>
                    <a:pt x="13726" y="17722"/>
                    <a:pt x="14166" y="17576"/>
                    <a:pt x="14375" y="18204"/>
                  </a:cubicBezTo>
                  <a:cubicBezTo>
                    <a:pt x="14396" y="18287"/>
                    <a:pt x="14500" y="18308"/>
                    <a:pt x="14584" y="18350"/>
                  </a:cubicBezTo>
                  <a:cubicBezTo>
                    <a:pt x="14898" y="18601"/>
                    <a:pt x="15212" y="18810"/>
                    <a:pt x="15505" y="19020"/>
                  </a:cubicBezTo>
                  <a:cubicBezTo>
                    <a:pt x="16697" y="18810"/>
                    <a:pt x="17911" y="18622"/>
                    <a:pt x="19083" y="18392"/>
                  </a:cubicBezTo>
                  <a:cubicBezTo>
                    <a:pt x="19187" y="18350"/>
                    <a:pt x="19376" y="18413"/>
                    <a:pt x="19376" y="18162"/>
                  </a:cubicBezTo>
                  <a:cubicBezTo>
                    <a:pt x="18852" y="18204"/>
                    <a:pt x="18350" y="18266"/>
                    <a:pt x="17848" y="18287"/>
                  </a:cubicBezTo>
                  <a:cubicBezTo>
                    <a:pt x="17283" y="18308"/>
                    <a:pt x="16865" y="18162"/>
                    <a:pt x="16488" y="17785"/>
                  </a:cubicBezTo>
                  <a:cubicBezTo>
                    <a:pt x="16572" y="17743"/>
                    <a:pt x="16656" y="17680"/>
                    <a:pt x="16718" y="17680"/>
                  </a:cubicBezTo>
                  <a:cubicBezTo>
                    <a:pt x="17702" y="17576"/>
                    <a:pt x="18643" y="17492"/>
                    <a:pt x="19606" y="17429"/>
                  </a:cubicBezTo>
                  <a:cubicBezTo>
                    <a:pt x="21510" y="17241"/>
                    <a:pt x="23414" y="17032"/>
                    <a:pt x="25297" y="16655"/>
                  </a:cubicBezTo>
                  <a:cubicBezTo>
                    <a:pt x="27347" y="16279"/>
                    <a:pt x="29377" y="15986"/>
                    <a:pt x="31448" y="15860"/>
                  </a:cubicBezTo>
                  <a:cubicBezTo>
                    <a:pt x="32892" y="15756"/>
                    <a:pt x="34294" y="15567"/>
                    <a:pt x="35738" y="15400"/>
                  </a:cubicBezTo>
                  <a:cubicBezTo>
                    <a:pt x="35759" y="15400"/>
                    <a:pt x="35801" y="15379"/>
                    <a:pt x="35842" y="15337"/>
                  </a:cubicBezTo>
                  <a:cubicBezTo>
                    <a:pt x="35863" y="15149"/>
                    <a:pt x="35905" y="14960"/>
                    <a:pt x="35905" y="14751"/>
                  </a:cubicBezTo>
                  <a:cubicBezTo>
                    <a:pt x="34399" y="14333"/>
                    <a:pt x="32913" y="14667"/>
                    <a:pt x="31428" y="14605"/>
                  </a:cubicBezTo>
                  <a:cubicBezTo>
                    <a:pt x="31114" y="14605"/>
                    <a:pt x="30779" y="14667"/>
                    <a:pt x="30444" y="14647"/>
                  </a:cubicBezTo>
                  <a:cubicBezTo>
                    <a:pt x="30256" y="14626"/>
                    <a:pt x="30026" y="14647"/>
                    <a:pt x="29816" y="14667"/>
                  </a:cubicBezTo>
                  <a:cubicBezTo>
                    <a:pt x="28603" y="14856"/>
                    <a:pt x="27389" y="15044"/>
                    <a:pt x="26155" y="15253"/>
                  </a:cubicBezTo>
                  <a:cubicBezTo>
                    <a:pt x="25987" y="15274"/>
                    <a:pt x="25820" y="15337"/>
                    <a:pt x="25632" y="15379"/>
                  </a:cubicBezTo>
                  <a:cubicBezTo>
                    <a:pt x="24439" y="15651"/>
                    <a:pt x="23226" y="15923"/>
                    <a:pt x="22033" y="16195"/>
                  </a:cubicBezTo>
                  <a:cubicBezTo>
                    <a:pt x="21949" y="16216"/>
                    <a:pt x="21845" y="16216"/>
                    <a:pt x="21782" y="16237"/>
                  </a:cubicBezTo>
                  <a:cubicBezTo>
                    <a:pt x="21321" y="16341"/>
                    <a:pt x="20882" y="16425"/>
                    <a:pt x="20464" y="16551"/>
                  </a:cubicBezTo>
                  <a:cubicBezTo>
                    <a:pt x="19794" y="16802"/>
                    <a:pt x="19083" y="16948"/>
                    <a:pt x="18350" y="16969"/>
                  </a:cubicBezTo>
                  <a:cubicBezTo>
                    <a:pt x="18057" y="16969"/>
                    <a:pt x="17723" y="16969"/>
                    <a:pt x="17451" y="17053"/>
                  </a:cubicBezTo>
                  <a:cubicBezTo>
                    <a:pt x="16865" y="17262"/>
                    <a:pt x="16279" y="17178"/>
                    <a:pt x="15672" y="17116"/>
                  </a:cubicBezTo>
                  <a:cubicBezTo>
                    <a:pt x="15400" y="17074"/>
                    <a:pt x="15086" y="17032"/>
                    <a:pt x="14772" y="17011"/>
                  </a:cubicBezTo>
                  <a:cubicBezTo>
                    <a:pt x="14689" y="17157"/>
                    <a:pt x="14668" y="17346"/>
                    <a:pt x="14626" y="17492"/>
                  </a:cubicBezTo>
                  <a:close/>
                  <a:moveTo>
                    <a:pt x="15609" y="20421"/>
                  </a:moveTo>
                  <a:cubicBezTo>
                    <a:pt x="16049" y="20108"/>
                    <a:pt x="16446" y="20170"/>
                    <a:pt x="16823" y="20191"/>
                  </a:cubicBezTo>
                  <a:cubicBezTo>
                    <a:pt x="17220" y="20212"/>
                    <a:pt x="17618" y="20254"/>
                    <a:pt x="18016" y="20212"/>
                  </a:cubicBezTo>
                  <a:cubicBezTo>
                    <a:pt x="18497" y="20191"/>
                    <a:pt x="19020" y="20149"/>
                    <a:pt x="19522" y="20045"/>
                  </a:cubicBezTo>
                  <a:cubicBezTo>
                    <a:pt x="20903" y="19731"/>
                    <a:pt x="22305" y="19543"/>
                    <a:pt x="23686" y="19354"/>
                  </a:cubicBezTo>
                  <a:cubicBezTo>
                    <a:pt x="24104" y="19313"/>
                    <a:pt x="24502" y="19166"/>
                    <a:pt x="24920" y="19124"/>
                  </a:cubicBezTo>
                  <a:cubicBezTo>
                    <a:pt x="26824" y="18894"/>
                    <a:pt x="28708" y="18476"/>
                    <a:pt x="30591" y="18078"/>
                  </a:cubicBezTo>
                  <a:cubicBezTo>
                    <a:pt x="30842" y="18015"/>
                    <a:pt x="31135" y="17953"/>
                    <a:pt x="31407" y="17973"/>
                  </a:cubicBezTo>
                  <a:cubicBezTo>
                    <a:pt x="31951" y="18015"/>
                    <a:pt x="32474" y="17953"/>
                    <a:pt x="33018" y="17911"/>
                  </a:cubicBezTo>
                  <a:cubicBezTo>
                    <a:pt x="33625" y="17890"/>
                    <a:pt x="34189" y="17660"/>
                    <a:pt x="34796" y="17764"/>
                  </a:cubicBezTo>
                  <a:cubicBezTo>
                    <a:pt x="35089" y="17806"/>
                    <a:pt x="35236" y="17660"/>
                    <a:pt x="35298" y="17367"/>
                  </a:cubicBezTo>
                  <a:cubicBezTo>
                    <a:pt x="35340" y="17032"/>
                    <a:pt x="35382" y="16655"/>
                    <a:pt x="35424" y="16320"/>
                  </a:cubicBezTo>
                  <a:cubicBezTo>
                    <a:pt x="34985" y="16069"/>
                    <a:pt x="34566" y="16216"/>
                    <a:pt x="34169" y="16320"/>
                  </a:cubicBezTo>
                  <a:cubicBezTo>
                    <a:pt x="34148" y="16320"/>
                    <a:pt x="34127" y="16404"/>
                    <a:pt x="34085" y="16425"/>
                  </a:cubicBezTo>
                  <a:cubicBezTo>
                    <a:pt x="34252" y="16551"/>
                    <a:pt x="34378" y="16655"/>
                    <a:pt x="34650" y="16864"/>
                  </a:cubicBezTo>
                  <a:cubicBezTo>
                    <a:pt x="34085" y="16948"/>
                    <a:pt x="33708" y="17032"/>
                    <a:pt x="33290" y="17074"/>
                  </a:cubicBezTo>
                  <a:cubicBezTo>
                    <a:pt x="33039" y="17116"/>
                    <a:pt x="32809" y="17178"/>
                    <a:pt x="32578" y="17157"/>
                  </a:cubicBezTo>
                  <a:cubicBezTo>
                    <a:pt x="32055" y="17074"/>
                    <a:pt x="31553" y="17178"/>
                    <a:pt x="31051" y="17241"/>
                  </a:cubicBezTo>
                  <a:cubicBezTo>
                    <a:pt x="30005" y="17367"/>
                    <a:pt x="28959" y="17471"/>
                    <a:pt x="27912" y="17597"/>
                  </a:cubicBezTo>
                  <a:cubicBezTo>
                    <a:pt x="26866" y="17743"/>
                    <a:pt x="25799" y="17743"/>
                    <a:pt x="24816" y="17994"/>
                  </a:cubicBezTo>
                  <a:cubicBezTo>
                    <a:pt x="22849" y="18538"/>
                    <a:pt x="20757" y="18517"/>
                    <a:pt x="18790" y="19061"/>
                  </a:cubicBezTo>
                  <a:cubicBezTo>
                    <a:pt x="18685" y="19103"/>
                    <a:pt x="18560" y="19103"/>
                    <a:pt x="18434" y="19103"/>
                  </a:cubicBezTo>
                  <a:cubicBezTo>
                    <a:pt x="17304" y="19271"/>
                    <a:pt x="16174" y="19438"/>
                    <a:pt x="15044" y="19626"/>
                  </a:cubicBezTo>
                  <a:cubicBezTo>
                    <a:pt x="14940" y="19836"/>
                    <a:pt x="14877" y="20003"/>
                    <a:pt x="14793" y="20170"/>
                  </a:cubicBezTo>
                  <a:cubicBezTo>
                    <a:pt x="15044" y="20505"/>
                    <a:pt x="15254" y="20798"/>
                    <a:pt x="15463" y="21091"/>
                  </a:cubicBezTo>
                  <a:cubicBezTo>
                    <a:pt x="15881" y="21133"/>
                    <a:pt x="16300" y="21196"/>
                    <a:pt x="16718" y="21217"/>
                  </a:cubicBezTo>
                  <a:cubicBezTo>
                    <a:pt x="16865" y="21217"/>
                    <a:pt x="17011" y="21112"/>
                    <a:pt x="17220" y="21028"/>
                  </a:cubicBezTo>
                  <a:cubicBezTo>
                    <a:pt x="16656" y="20819"/>
                    <a:pt x="16028" y="21028"/>
                    <a:pt x="15609" y="20421"/>
                  </a:cubicBezTo>
                  <a:close/>
                  <a:moveTo>
                    <a:pt x="1842" y="5461"/>
                  </a:moveTo>
                  <a:cubicBezTo>
                    <a:pt x="2218" y="5859"/>
                    <a:pt x="2553" y="6361"/>
                    <a:pt x="3013" y="6654"/>
                  </a:cubicBezTo>
                  <a:cubicBezTo>
                    <a:pt x="3997" y="7281"/>
                    <a:pt x="4855" y="8014"/>
                    <a:pt x="5775" y="8683"/>
                  </a:cubicBezTo>
                  <a:cubicBezTo>
                    <a:pt x="6256" y="9081"/>
                    <a:pt x="6780" y="9437"/>
                    <a:pt x="7261" y="9855"/>
                  </a:cubicBezTo>
                  <a:cubicBezTo>
                    <a:pt x="8705" y="11152"/>
                    <a:pt x="10085" y="12450"/>
                    <a:pt x="11529" y="13768"/>
                  </a:cubicBezTo>
                  <a:cubicBezTo>
                    <a:pt x="11592" y="13831"/>
                    <a:pt x="11676" y="14019"/>
                    <a:pt x="11906" y="13831"/>
                  </a:cubicBezTo>
                  <a:cubicBezTo>
                    <a:pt x="11571" y="13475"/>
                    <a:pt x="11257" y="13140"/>
                    <a:pt x="10922" y="12784"/>
                  </a:cubicBezTo>
                  <a:cubicBezTo>
                    <a:pt x="10316" y="12199"/>
                    <a:pt x="9667" y="11675"/>
                    <a:pt x="9144" y="11006"/>
                  </a:cubicBezTo>
                  <a:cubicBezTo>
                    <a:pt x="8202" y="9834"/>
                    <a:pt x="7177" y="8746"/>
                    <a:pt x="6047" y="7742"/>
                  </a:cubicBezTo>
                  <a:cubicBezTo>
                    <a:pt x="5566" y="7302"/>
                    <a:pt x="5064" y="6884"/>
                    <a:pt x="4645" y="6361"/>
                  </a:cubicBezTo>
                  <a:cubicBezTo>
                    <a:pt x="4018" y="5545"/>
                    <a:pt x="3264" y="4938"/>
                    <a:pt x="2427" y="4415"/>
                  </a:cubicBezTo>
                  <a:cubicBezTo>
                    <a:pt x="2281" y="4352"/>
                    <a:pt x="2072" y="4248"/>
                    <a:pt x="1946" y="4268"/>
                  </a:cubicBezTo>
                  <a:cubicBezTo>
                    <a:pt x="1737" y="4310"/>
                    <a:pt x="1821" y="4561"/>
                    <a:pt x="1842" y="4729"/>
                  </a:cubicBezTo>
                  <a:close/>
                  <a:moveTo>
                    <a:pt x="25088" y="20170"/>
                  </a:moveTo>
                  <a:cubicBezTo>
                    <a:pt x="25464" y="20359"/>
                    <a:pt x="25778" y="20296"/>
                    <a:pt x="26092" y="20212"/>
                  </a:cubicBezTo>
                  <a:cubicBezTo>
                    <a:pt x="26762" y="20066"/>
                    <a:pt x="27452" y="19919"/>
                    <a:pt x="28122" y="19919"/>
                  </a:cubicBezTo>
                  <a:cubicBezTo>
                    <a:pt x="28331" y="19919"/>
                    <a:pt x="28540" y="19919"/>
                    <a:pt x="28749" y="19877"/>
                  </a:cubicBezTo>
                  <a:cubicBezTo>
                    <a:pt x="29231" y="19752"/>
                    <a:pt x="29691" y="19668"/>
                    <a:pt x="30172" y="19710"/>
                  </a:cubicBezTo>
                  <a:cubicBezTo>
                    <a:pt x="30507" y="19752"/>
                    <a:pt x="31072" y="19501"/>
                    <a:pt x="31365" y="19292"/>
                  </a:cubicBezTo>
                  <a:cubicBezTo>
                    <a:pt x="29252" y="19417"/>
                    <a:pt x="27159" y="19626"/>
                    <a:pt x="25088" y="201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 name="Google Shape;176;p33">
              <a:extLst>
                <a:ext uri="{FF2B5EF4-FFF2-40B4-BE49-F238E27FC236}">
                  <a16:creationId xmlns:a16="http://schemas.microsoft.com/office/drawing/2014/main" id="{9874FD2F-BDEC-4DE6-9F2C-A625F283AAD9}"/>
                </a:ext>
              </a:extLst>
            </p:cNvPr>
            <p:cNvSpPr/>
            <p:nvPr/>
          </p:nvSpPr>
          <p:spPr>
            <a:xfrm>
              <a:off x="-956775" y="2745150"/>
              <a:ext cx="339000" cy="142825"/>
            </a:xfrm>
            <a:custGeom>
              <a:avLst/>
              <a:gdLst/>
              <a:ahLst/>
              <a:cxnLst/>
              <a:rect l="l" t="t" r="r" b="b"/>
              <a:pathLst>
                <a:path w="13560" h="5713" extrusionOk="0">
                  <a:moveTo>
                    <a:pt x="1" y="1863"/>
                  </a:moveTo>
                  <a:cubicBezTo>
                    <a:pt x="315" y="1632"/>
                    <a:pt x="629" y="1674"/>
                    <a:pt x="922" y="1716"/>
                  </a:cubicBezTo>
                  <a:cubicBezTo>
                    <a:pt x="1842" y="1842"/>
                    <a:pt x="2700" y="1716"/>
                    <a:pt x="3600" y="1465"/>
                  </a:cubicBezTo>
                  <a:cubicBezTo>
                    <a:pt x="4374" y="1256"/>
                    <a:pt x="5190" y="1193"/>
                    <a:pt x="5964" y="1026"/>
                  </a:cubicBezTo>
                  <a:cubicBezTo>
                    <a:pt x="6341" y="942"/>
                    <a:pt x="6738" y="816"/>
                    <a:pt x="7073" y="670"/>
                  </a:cubicBezTo>
                  <a:cubicBezTo>
                    <a:pt x="7533" y="461"/>
                    <a:pt x="8015" y="293"/>
                    <a:pt x="8538" y="293"/>
                  </a:cubicBezTo>
                  <a:cubicBezTo>
                    <a:pt x="8621" y="293"/>
                    <a:pt x="8726" y="314"/>
                    <a:pt x="8789" y="293"/>
                  </a:cubicBezTo>
                  <a:cubicBezTo>
                    <a:pt x="9626" y="0"/>
                    <a:pt x="10463" y="189"/>
                    <a:pt x="11279" y="314"/>
                  </a:cubicBezTo>
                  <a:cubicBezTo>
                    <a:pt x="12032" y="419"/>
                    <a:pt x="12618" y="795"/>
                    <a:pt x="12827" y="1611"/>
                  </a:cubicBezTo>
                  <a:cubicBezTo>
                    <a:pt x="12869" y="1842"/>
                    <a:pt x="13015" y="2030"/>
                    <a:pt x="13141" y="2239"/>
                  </a:cubicBezTo>
                  <a:cubicBezTo>
                    <a:pt x="13183" y="2344"/>
                    <a:pt x="13287" y="2407"/>
                    <a:pt x="13350" y="2511"/>
                  </a:cubicBezTo>
                  <a:cubicBezTo>
                    <a:pt x="13559" y="2909"/>
                    <a:pt x="13455" y="3306"/>
                    <a:pt x="13015" y="3453"/>
                  </a:cubicBezTo>
                  <a:cubicBezTo>
                    <a:pt x="12806" y="3536"/>
                    <a:pt x="12534" y="3599"/>
                    <a:pt x="12304" y="3620"/>
                  </a:cubicBezTo>
                  <a:lnTo>
                    <a:pt x="11676" y="3704"/>
                  </a:lnTo>
                  <a:cubicBezTo>
                    <a:pt x="11049" y="3746"/>
                    <a:pt x="10442" y="3850"/>
                    <a:pt x="9814" y="4039"/>
                  </a:cubicBezTo>
                  <a:cubicBezTo>
                    <a:pt x="9709" y="4060"/>
                    <a:pt x="9584" y="4080"/>
                    <a:pt x="9458" y="4080"/>
                  </a:cubicBezTo>
                  <a:cubicBezTo>
                    <a:pt x="8768" y="3955"/>
                    <a:pt x="8140" y="4227"/>
                    <a:pt x="7512" y="4373"/>
                  </a:cubicBezTo>
                  <a:cubicBezTo>
                    <a:pt x="7010" y="4499"/>
                    <a:pt x="6550" y="4666"/>
                    <a:pt x="6027" y="4645"/>
                  </a:cubicBezTo>
                  <a:cubicBezTo>
                    <a:pt x="5525" y="4604"/>
                    <a:pt x="5106" y="4896"/>
                    <a:pt x="4688" y="5106"/>
                  </a:cubicBezTo>
                  <a:cubicBezTo>
                    <a:pt x="4374" y="5273"/>
                    <a:pt x="4060" y="5441"/>
                    <a:pt x="3725" y="5545"/>
                  </a:cubicBezTo>
                  <a:cubicBezTo>
                    <a:pt x="3139" y="5713"/>
                    <a:pt x="2616" y="5692"/>
                    <a:pt x="2177" y="5168"/>
                  </a:cubicBezTo>
                  <a:cubicBezTo>
                    <a:pt x="1821" y="4687"/>
                    <a:pt x="1361" y="4290"/>
                    <a:pt x="1047" y="3808"/>
                  </a:cubicBezTo>
                  <a:cubicBezTo>
                    <a:pt x="817" y="3432"/>
                    <a:pt x="608" y="3076"/>
                    <a:pt x="524" y="2679"/>
                  </a:cubicBezTo>
                  <a:cubicBezTo>
                    <a:pt x="482" y="2386"/>
                    <a:pt x="357" y="2197"/>
                    <a:pt x="85" y="2093"/>
                  </a:cubicBezTo>
                  <a:cubicBezTo>
                    <a:pt x="64" y="2072"/>
                    <a:pt x="64" y="1967"/>
                    <a:pt x="1" y="1863"/>
                  </a:cubicBezTo>
                  <a:close/>
                  <a:moveTo>
                    <a:pt x="1361" y="2448"/>
                  </a:moveTo>
                  <a:cubicBezTo>
                    <a:pt x="1717" y="3557"/>
                    <a:pt x="2449" y="4164"/>
                    <a:pt x="3014" y="4855"/>
                  </a:cubicBezTo>
                  <a:cubicBezTo>
                    <a:pt x="3704" y="4750"/>
                    <a:pt x="4290" y="4541"/>
                    <a:pt x="4855" y="4227"/>
                  </a:cubicBezTo>
                  <a:cubicBezTo>
                    <a:pt x="5232" y="3976"/>
                    <a:pt x="5692" y="3871"/>
                    <a:pt x="6131" y="3871"/>
                  </a:cubicBezTo>
                  <a:cubicBezTo>
                    <a:pt x="6487" y="3871"/>
                    <a:pt x="6843" y="3767"/>
                    <a:pt x="7178" y="3704"/>
                  </a:cubicBezTo>
                  <a:cubicBezTo>
                    <a:pt x="7931" y="3536"/>
                    <a:pt x="8642" y="3181"/>
                    <a:pt x="9458" y="3348"/>
                  </a:cubicBezTo>
                  <a:cubicBezTo>
                    <a:pt x="9563" y="3390"/>
                    <a:pt x="9688" y="3327"/>
                    <a:pt x="9793" y="3306"/>
                  </a:cubicBezTo>
                  <a:cubicBezTo>
                    <a:pt x="10442" y="3076"/>
                    <a:pt x="11132" y="3034"/>
                    <a:pt x="11802" y="2909"/>
                  </a:cubicBezTo>
                  <a:cubicBezTo>
                    <a:pt x="11990" y="2867"/>
                    <a:pt x="12199" y="2867"/>
                    <a:pt x="12450" y="2825"/>
                  </a:cubicBezTo>
                  <a:cubicBezTo>
                    <a:pt x="12304" y="2448"/>
                    <a:pt x="12178" y="2093"/>
                    <a:pt x="12011" y="1779"/>
                  </a:cubicBezTo>
                  <a:cubicBezTo>
                    <a:pt x="11802" y="1360"/>
                    <a:pt x="11488" y="1088"/>
                    <a:pt x="10965" y="1047"/>
                  </a:cubicBezTo>
                  <a:cubicBezTo>
                    <a:pt x="10316" y="1026"/>
                    <a:pt x="9647" y="816"/>
                    <a:pt x="8998" y="1088"/>
                  </a:cubicBezTo>
                  <a:cubicBezTo>
                    <a:pt x="8893" y="1130"/>
                    <a:pt x="8768" y="1109"/>
                    <a:pt x="8642" y="1109"/>
                  </a:cubicBezTo>
                  <a:cubicBezTo>
                    <a:pt x="8161" y="1088"/>
                    <a:pt x="7743" y="1214"/>
                    <a:pt x="7324" y="1402"/>
                  </a:cubicBezTo>
                  <a:cubicBezTo>
                    <a:pt x="6906" y="1570"/>
                    <a:pt x="6487" y="1737"/>
                    <a:pt x="6069" y="1842"/>
                  </a:cubicBezTo>
                  <a:cubicBezTo>
                    <a:pt x="5232" y="2030"/>
                    <a:pt x="4374" y="2155"/>
                    <a:pt x="3516" y="2302"/>
                  </a:cubicBezTo>
                  <a:cubicBezTo>
                    <a:pt x="2888" y="2407"/>
                    <a:pt x="2198" y="2595"/>
                    <a:pt x="1361" y="244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3" name="Google Shape;177;p33">
              <a:extLst>
                <a:ext uri="{FF2B5EF4-FFF2-40B4-BE49-F238E27FC236}">
                  <a16:creationId xmlns:a16="http://schemas.microsoft.com/office/drawing/2014/main" id="{DA75656B-E696-455F-B4EA-7C1BE64B9ECD}"/>
                </a:ext>
              </a:extLst>
            </p:cNvPr>
            <p:cNvSpPr/>
            <p:nvPr/>
          </p:nvSpPr>
          <p:spPr>
            <a:xfrm>
              <a:off x="-604200" y="2736250"/>
              <a:ext cx="263125" cy="239075"/>
            </a:xfrm>
            <a:custGeom>
              <a:avLst/>
              <a:gdLst/>
              <a:ahLst/>
              <a:cxnLst/>
              <a:rect l="l" t="t" r="r" b="b"/>
              <a:pathLst>
                <a:path w="10525" h="9563" extrusionOk="0">
                  <a:moveTo>
                    <a:pt x="10525" y="9500"/>
                  </a:moveTo>
                  <a:cubicBezTo>
                    <a:pt x="10420" y="9542"/>
                    <a:pt x="10378" y="9563"/>
                    <a:pt x="10358" y="9563"/>
                  </a:cubicBezTo>
                  <a:cubicBezTo>
                    <a:pt x="9542" y="9291"/>
                    <a:pt x="8705" y="9019"/>
                    <a:pt x="8056" y="8454"/>
                  </a:cubicBezTo>
                  <a:cubicBezTo>
                    <a:pt x="7345" y="7847"/>
                    <a:pt x="6696" y="7157"/>
                    <a:pt x="5880" y="6717"/>
                  </a:cubicBezTo>
                  <a:cubicBezTo>
                    <a:pt x="5713" y="6613"/>
                    <a:pt x="5566" y="6424"/>
                    <a:pt x="5420" y="6299"/>
                  </a:cubicBezTo>
                  <a:lnTo>
                    <a:pt x="3369" y="4248"/>
                  </a:lnTo>
                  <a:cubicBezTo>
                    <a:pt x="3202" y="4081"/>
                    <a:pt x="3013" y="3872"/>
                    <a:pt x="2846" y="3662"/>
                  </a:cubicBezTo>
                  <a:cubicBezTo>
                    <a:pt x="2323" y="3035"/>
                    <a:pt x="1842" y="2407"/>
                    <a:pt x="1235" y="1842"/>
                  </a:cubicBezTo>
                  <a:cubicBezTo>
                    <a:pt x="816" y="1486"/>
                    <a:pt x="523" y="963"/>
                    <a:pt x="189" y="524"/>
                  </a:cubicBezTo>
                  <a:cubicBezTo>
                    <a:pt x="84" y="377"/>
                    <a:pt x="0" y="210"/>
                    <a:pt x="189" y="22"/>
                  </a:cubicBezTo>
                  <a:cubicBezTo>
                    <a:pt x="440" y="1"/>
                    <a:pt x="628" y="189"/>
                    <a:pt x="754" y="335"/>
                  </a:cubicBezTo>
                  <a:cubicBezTo>
                    <a:pt x="1653" y="1403"/>
                    <a:pt x="2741" y="2239"/>
                    <a:pt x="3536" y="3390"/>
                  </a:cubicBezTo>
                  <a:cubicBezTo>
                    <a:pt x="3641" y="3558"/>
                    <a:pt x="3767" y="3662"/>
                    <a:pt x="3892" y="3788"/>
                  </a:cubicBezTo>
                  <a:lnTo>
                    <a:pt x="5859" y="5755"/>
                  </a:lnTo>
                  <a:cubicBezTo>
                    <a:pt x="6026" y="5901"/>
                    <a:pt x="6194" y="6110"/>
                    <a:pt x="6382" y="6215"/>
                  </a:cubicBezTo>
                  <a:cubicBezTo>
                    <a:pt x="7073" y="6613"/>
                    <a:pt x="7617" y="7157"/>
                    <a:pt x="8182" y="7680"/>
                  </a:cubicBezTo>
                  <a:cubicBezTo>
                    <a:pt x="8558" y="8035"/>
                    <a:pt x="8956" y="8349"/>
                    <a:pt x="9416" y="8579"/>
                  </a:cubicBezTo>
                  <a:cubicBezTo>
                    <a:pt x="9855" y="8789"/>
                    <a:pt x="10211" y="9123"/>
                    <a:pt x="10525" y="950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28" name="Google Shape;262;p33">
            <a:extLst>
              <a:ext uri="{FF2B5EF4-FFF2-40B4-BE49-F238E27FC236}">
                <a16:creationId xmlns:a16="http://schemas.microsoft.com/office/drawing/2014/main" id="{0D5AEE75-839E-4E49-B544-558E1CFEC82F}"/>
              </a:ext>
            </a:extLst>
          </p:cNvPr>
          <p:cNvSpPr/>
          <p:nvPr/>
        </p:nvSpPr>
        <p:spPr>
          <a:xfrm>
            <a:off x="3414205" y="4102900"/>
            <a:ext cx="5333429" cy="171605"/>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705" tIns="121705" rIns="121705" bIns="121705" anchor="ctr" anchorCtr="0">
            <a:noAutofit/>
          </a:bodyPr>
          <a:lstStyle/>
          <a:p>
            <a:endParaRPr/>
          </a:p>
        </p:txBody>
      </p:sp>
      <p:grpSp>
        <p:nvGrpSpPr>
          <p:cNvPr id="129" name="Google Shape;263;p33">
            <a:extLst>
              <a:ext uri="{FF2B5EF4-FFF2-40B4-BE49-F238E27FC236}">
                <a16:creationId xmlns:a16="http://schemas.microsoft.com/office/drawing/2014/main" id="{5675FBF0-4776-4F10-A2BA-2F4782174657}"/>
              </a:ext>
            </a:extLst>
          </p:cNvPr>
          <p:cNvGrpSpPr/>
          <p:nvPr/>
        </p:nvGrpSpPr>
        <p:grpSpPr>
          <a:xfrm>
            <a:off x="55812" y="332167"/>
            <a:ext cx="809858" cy="543333"/>
            <a:chOff x="4137713" y="525925"/>
            <a:chExt cx="608900" cy="407500"/>
          </a:xfrm>
        </p:grpSpPr>
        <p:sp>
          <p:nvSpPr>
            <p:cNvPr id="130" name="Google Shape;264;p33">
              <a:extLst>
                <a:ext uri="{FF2B5EF4-FFF2-40B4-BE49-F238E27FC236}">
                  <a16:creationId xmlns:a16="http://schemas.microsoft.com/office/drawing/2014/main" id="{6DD3DC33-4D1C-43EA-A0F4-CFA23EF02573}"/>
                </a:ext>
              </a:extLst>
            </p:cNvPr>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1" name="Google Shape;265;p33">
              <a:extLst>
                <a:ext uri="{FF2B5EF4-FFF2-40B4-BE49-F238E27FC236}">
                  <a16:creationId xmlns:a16="http://schemas.microsoft.com/office/drawing/2014/main" id="{6F81370D-3B95-47E6-AB5D-3AFEC14DDF65}"/>
                </a:ext>
              </a:extLst>
            </p:cNvPr>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32" name="Google Shape;266;p33">
            <a:extLst>
              <a:ext uri="{FF2B5EF4-FFF2-40B4-BE49-F238E27FC236}">
                <a16:creationId xmlns:a16="http://schemas.microsoft.com/office/drawing/2014/main" id="{0F75D4E7-7D36-4137-A61A-DE0CF177B1F7}"/>
              </a:ext>
            </a:extLst>
          </p:cNvPr>
          <p:cNvGrpSpPr/>
          <p:nvPr/>
        </p:nvGrpSpPr>
        <p:grpSpPr>
          <a:xfrm>
            <a:off x="641394" y="961101"/>
            <a:ext cx="632465" cy="383633"/>
            <a:chOff x="622013" y="907250"/>
            <a:chExt cx="475525" cy="287725"/>
          </a:xfrm>
        </p:grpSpPr>
        <p:sp>
          <p:nvSpPr>
            <p:cNvPr id="133" name="Google Shape;267;p33">
              <a:extLst>
                <a:ext uri="{FF2B5EF4-FFF2-40B4-BE49-F238E27FC236}">
                  <a16:creationId xmlns:a16="http://schemas.microsoft.com/office/drawing/2014/main" id="{F880CDB3-311A-422A-A31F-AD9F6F58828B}"/>
                </a:ext>
              </a:extLst>
            </p:cNvPr>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4" name="Google Shape;268;p33">
              <a:extLst>
                <a:ext uri="{FF2B5EF4-FFF2-40B4-BE49-F238E27FC236}">
                  <a16:creationId xmlns:a16="http://schemas.microsoft.com/office/drawing/2014/main" id="{CDFFBB53-A2C3-453D-B5C0-9870A03BFC5B}"/>
                </a:ext>
              </a:extLst>
            </p:cNvPr>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35" name="Google Shape;269;p33">
            <a:extLst>
              <a:ext uri="{FF2B5EF4-FFF2-40B4-BE49-F238E27FC236}">
                <a16:creationId xmlns:a16="http://schemas.microsoft.com/office/drawing/2014/main" id="{CA33164C-EE26-452F-AEBD-45671F293927}"/>
              </a:ext>
            </a:extLst>
          </p:cNvPr>
          <p:cNvGrpSpPr/>
          <p:nvPr/>
        </p:nvGrpSpPr>
        <p:grpSpPr>
          <a:xfrm>
            <a:off x="5652665" y="6279134"/>
            <a:ext cx="856476" cy="260900"/>
            <a:chOff x="806663" y="3241275"/>
            <a:chExt cx="643950" cy="195675"/>
          </a:xfrm>
        </p:grpSpPr>
        <p:sp>
          <p:nvSpPr>
            <p:cNvPr id="136" name="Google Shape;270;p33">
              <a:extLst>
                <a:ext uri="{FF2B5EF4-FFF2-40B4-BE49-F238E27FC236}">
                  <a16:creationId xmlns:a16="http://schemas.microsoft.com/office/drawing/2014/main" id="{46AEFFAC-7485-4541-BCD7-64EFC2961F77}"/>
                </a:ext>
              </a:extLst>
            </p:cNvPr>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 name="Google Shape;271;p33">
              <a:extLst>
                <a:ext uri="{FF2B5EF4-FFF2-40B4-BE49-F238E27FC236}">
                  <a16:creationId xmlns:a16="http://schemas.microsoft.com/office/drawing/2014/main" id="{E1DDDECE-43CE-4975-800E-FAD09926AAB3}"/>
                </a:ext>
              </a:extLst>
            </p:cNvPr>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38" name="TextBox 137">
            <a:extLst>
              <a:ext uri="{FF2B5EF4-FFF2-40B4-BE49-F238E27FC236}">
                <a16:creationId xmlns:a16="http://schemas.microsoft.com/office/drawing/2014/main" id="{3EE88DAF-1AAA-451C-A06B-23D6F834DD89}"/>
              </a:ext>
            </a:extLst>
          </p:cNvPr>
          <p:cNvSpPr txBox="1"/>
          <p:nvPr/>
        </p:nvSpPr>
        <p:spPr>
          <a:xfrm>
            <a:off x="1628415" y="707451"/>
            <a:ext cx="8431683" cy="707886"/>
          </a:xfrm>
          <a:prstGeom prst="rect">
            <a:avLst/>
          </a:prstGeom>
          <a:noFill/>
        </p:spPr>
        <p:txBody>
          <a:bodyPr wrap="square" rtlCol="0">
            <a:spAutoFit/>
          </a:bodyPr>
          <a:lstStyle/>
          <a:p>
            <a:pPr algn="ctr"/>
            <a:r>
              <a:rPr lang="en-US" sz="4000">
                <a:solidFill>
                  <a:schemeClr val="tx1"/>
                </a:solidFill>
                <a:latin typeface="Arial-Rounded" pitchFamily="34" charset="0"/>
                <a:ea typeface="Arial-Rounded" pitchFamily="34" charset="0"/>
                <a:cs typeface="Arial-Rounded" pitchFamily="34" charset="0"/>
              </a:rPr>
              <a:t>Thứ …. ngày … tháng ….. năm 2022 </a:t>
            </a:r>
          </a:p>
        </p:txBody>
      </p:sp>
      <p:sp>
        <p:nvSpPr>
          <p:cNvPr id="139" name="TextBox 138">
            <a:extLst>
              <a:ext uri="{FF2B5EF4-FFF2-40B4-BE49-F238E27FC236}">
                <a16:creationId xmlns:a16="http://schemas.microsoft.com/office/drawing/2014/main" id="{B8A520BC-A0AE-41C8-888A-1AE795691C2C}"/>
              </a:ext>
            </a:extLst>
          </p:cNvPr>
          <p:cNvSpPr txBox="1"/>
          <p:nvPr/>
        </p:nvSpPr>
        <p:spPr>
          <a:xfrm>
            <a:off x="6919119" y="4937264"/>
            <a:ext cx="1365256" cy="707872"/>
          </a:xfrm>
          <a:prstGeom prst="rect">
            <a:avLst/>
          </a:prstGeom>
          <a:solidFill>
            <a:schemeClr val="accent1">
              <a:lumMod val="20000"/>
              <a:lumOff val="80000"/>
            </a:schemeClr>
          </a:solidFill>
          <a:ln>
            <a:noFill/>
          </a:ln>
        </p:spPr>
        <p:txBody>
          <a:bodyPr wrap="square" lIns="91428" tIns="45713" rIns="91428" bIns="45713" rtlCol="0">
            <a:spAutoFit/>
          </a:bodyPr>
          <a:lstStyle/>
          <a:p>
            <a:pPr algn="ctr"/>
            <a:r>
              <a:rPr lang="en-US" sz="4000">
                <a:solidFill>
                  <a:srgbClr val="0070C0"/>
                </a:solidFill>
                <a:latin typeface="Arial-Rounded" pitchFamily="34" charset="0"/>
                <a:ea typeface="Arial-Rounded" pitchFamily="34" charset="0"/>
                <a:cs typeface="Arial-Rounded" pitchFamily="34" charset="0"/>
              </a:rPr>
              <a:t>S/20</a:t>
            </a:r>
          </a:p>
        </p:txBody>
      </p:sp>
      <p:sp>
        <p:nvSpPr>
          <p:cNvPr id="140" name="Google Shape;145;p39">
            <a:extLst>
              <a:ext uri="{FF2B5EF4-FFF2-40B4-BE49-F238E27FC236}">
                <a16:creationId xmlns:a16="http://schemas.microsoft.com/office/drawing/2014/main" id="{C6D088C7-C0FA-434F-BF20-CD78C4A14295}"/>
              </a:ext>
            </a:extLst>
          </p:cNvPr>
          <p:cNvSpPr txBox="1">
            <a:spLocks/>
          </p:cNvSpPr>
          <p:nvPr/>
        </p:nvSpPr>
        <p:spPr>
          <a:xfrm>
            <a:off x="1889919" y="2914650"/>
            <a:ext cx="8180388" cy="1352550"/>
          </a:xfrm>
          <a:prstGeom prst="rect">
            <a:avLst/>
          </a:prstGeom>
          <a:noFill/>
          <a:ln>
            <a:no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Titan One"/>
              <a:buNone/>
              <a:defRPr sz="3600" b="0" i="0" u="none" strike="noStrike" cap="none">
                <a:solidFill>
                  <a:schemeClr val="dk1"/>
                </a:solidFill>
                <a:latin typeface="Titan One"/>
                <a:ea typeface="Titan One"/>
                <a:cs typeface="Titan One"/>
                <a:sym typeface="Titan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lnSpc>
                <a:spcPct val="150000"/>
              </a:lnSpc>
            </a:pPr>
            <a:r>
              <a:rPr lang="en-US" sz="4000">
                <a:latin typeface="Arial-Rounded" pitchFamily="34" charset="0"/>
                <a:ea typeface="Arial-Rounded" pitchFamily="34" charset="0"/>
                <a:cs typeface="Arial-Rounded" pitchFamily="34" charset="0"/>
              </a:rPr>
              <a:t>Nghe – viết:</a:t>
            </a:r>
            <a:br>
              <a:rPr lang="en-US" sz="4000">
                <a:latin typeface="Arial-Rounded" pitchFamily="34" charset="0"/>
                <a:ea typeface="Arial-Rounded" pitchFamily="34" charset="0"/>
                <a:cs typeface="Arial-Rounded" pitchFamily="34" charset="0"/>
              </a:rPr>
            </a:br>
            <a:r>
              <a:rPr lang="en-US" sz="6000">
                <a:latin typeface="Arial-Rounded" pitchFamily="34" charset="0"/>
                <a:ea typeface="Arial-Rounded" pitchFamily="34" charset="0"/>
                <a:cs typeface="Arial-Rounded" pitchFamily="34" charset="0"/>
              </a:rPr>
              <a:t>Mùa vàng</a:t>
            </a:r>
            <a:endParaRPr lang="vi-VN" sz="4800" b="1">
              <a:latin typeface="Arial-Rounded" pitchFamily="34" charset="0"/>
              <a:ea typeface="Arial-Rounded" pitchFamily="34" charset="0"/>
              <a:cs typeface="Arial-Rounded" pitchFamily="34" charset="0"/>
            </a:endParaRPr>
          </a:p>
        </p:txBody>
      </p:sp>
      <p:pic>
        <p:nvPicPr>
          <p:cNvPr id="4" name="Picture 3">
            <a:extLst>
              <a:ext uri="{FF2B5EF4-FFF2-40B4-BE49-F238E27FC236}">
                <a16:creationId xmlns:a16="http://schemas.microsoft.com/office/drawing/2014/main" id="{1E431D46-6279-4B9A-90DF-CD74A21952EB}"/>
              </a:ext>
            </a:extLst>
          </p:cNvPr>
          <p:cNvPicPr>
            <a:picLocks noChangeAspect="1"/>
          </p:cNvPicPr>
          <p:nvPr/>
        </p:nvPicPr>
        <p:blipFill>
          <a:blip r:embed="rId3"/>
          <a:stretch>
            <a:fillRect/>
          </a:stretch>
        </p:blipFill>
        <p:spPr>
          <a:xfrm>
            <a:off x="629454" y="3225304"/>
            <a:ext cx="2347163" cy="3292125"/>
          </a:xfrm>
          <a:prstGeom prst="rect">
            <a:avLst/>
          </a:prstGeom>
        </p:spPr>
      </p:pic>
      <p:pic>
        <p:nvPicPr>
          <p:cNvPr id="5" name="Picture 4">
            <a:extLst>
              <a:ext uri="{FF2B5EF4-FFF2-40B4-BE49-F238E27FC236}">
                <a16:creationId xmlns:a16="http://schemas.microsoft.com/office/drawing/2014/main" id="{48ABEB49-6E73-44CF-ACCB-AEF19D1DF9ED}"/>
              </a:ext>
            </a:extLst>
          </p:cNvPr>
          <p:cNvPicPr>
            <a:picLocks noChangeAspect="1"/>
          </p:cNvPicPr>
          <p:nvPr/>
        </p:nvPicPr>
        <p:blipFill>
          <a:blip r:embed="rId4"/>
          <a:stretch>
            <a:fillRect/>
          </a:stretch>
        </p:blipFill>
        <p:spPr>
          <a:xfrm>
            <a:off x="8240692" y="4014651"/>
            <a:ext cx="3158002" cy="2414225"/>
          </a:xfrm>
          <a:prstGeom prst="rect">
            <a:avLst/>
          </a:prstGeom>
        </p:spPr>
      </p:pic>
    </p:spTree>
    <p:extLst>
      <p:ext uri="{BB962C8B-B14F-4D97-AF65-F5344CB8AC3E}">
        <p14:creationId xmlns:p14="http://schemas.microsoft.com/office/powerpoint/2010/main" val="302460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5" name="TextBox 4"/>
          <p:cNvSpPr txBox="1"/>
          <p:nvPr/>
        </p:nvSpPr>
        <p:spPr>
          <a:xfrm>
            <a:off x="2274803" y="1766380"/>
            <a:ext cx="6392253" cy="736772"/>
          </a:xfrm>
          <a:prstGeom prst="rect">
            <a:avLst/>
          </a:prstGeom>
          <a:noFill/>
        </p:spPr>
        <p:txBody>
          <a:bodyPr wrap="square" lIns="121554" tIns="60777" rIns="121554" bIns="60777" rtlCol="0">
            <a:spAutoFit/>
          </a:bodyPr>
          <a:lstStyle/>
          <a:p>
            <a:pPr algn="ctr" defTabSz="912114">
              <a:buClrTx/>
            </a:pPr>
            <a:r>
              <a:rPr lang="en-US" sz="3990" b="1" kern="1200" dirty="0">
                <a:solidFill>
                  <a:srgbClr val="FF0000"/>
                </a:solidFill>
                <a:latin typeface="HP001 4 hàng" pitchFamily="34" charset="0"/>
                <a:ea typeface="Arial-Rounded" panose="020B0500000000000000" pitchFamily="34" charset="0"/>
                <a:cs typeface="Arial-Rounded" panose="020B0500000000000000" pitchFamily="34" charset="0"/>
              </a:rPr>
              <a:t>  </a:t>
            </a:r>
            <a:r>
              <a:rPr lang="vi-VN" sz="3400" b="1" kern="1200" dirty="0" smtClean="0">
                <a:solidFill>
                  <a:srgbClr val="FF0000"/>
                </a:solidFill>
                <a:latin typeface="HP001 4 hàng" pitchFamily="34" charset="0"/>
                <a:ea typeface="Arial-Rounded" panose="020B0500000000000000" pitchFamily="34" charset="0"/>
                <a:cs typeface="Arial-Rounded" panose="020B0500000000000000" pitchFamily="34" charset="0"/>
              </a:rPr>
              <a:t>Mùa vàng</a:t>
            </a:r>
            <a:endParaRPr lang="vi-VN" sz="3400" b="1" kern="1200" dirty="0">
              <a:solidFill>
                <a:srgbClr val="FF0000"/>
              </a:solidFill>
              <a:latin typeface="HP001 4 hàng" pitchFamily="34" charset="0"/>
              <a:ea typeface="+mn-ea"/>
              <a:cs typeface="Arial" panose="020B0604020202020204" pitchFamily="34" charset="0"/>
            </a:endParaRPr>
          </a:p>
        </p:txBody>
      </p:sp>
      <p:sp>
        <p:nvSpPr>
          <p:cNvPr id="6" name="TextBox 5"/>
          <p:cNvSpPr txBox="1"/>
          <p:nvPr/>
        </p:nvSpPr>
        <p:spPr>
          <a:xfrm>
            <a:off x="5296783" y="1163534"/>
            <a:ext cx="3370273" cy="644667"/>
          </a:xfrm>
          <a:prstGeom prst="rect">
            <a:avLst/>
          </a:prstGeom>
          <a:noFill/>
        </p:spPr>
        <p:txBody>
          <a:bodyPr wrap="square" lIns="121554" tIns="60777" rIns="121554" bIns="60777" rtlCol="0">
            <a:spAutoFit/>
          </a:bodyPr>
          <a:lstStyle/>
          <a:p>
            <a:pPr defTabSz="912114">
              <a:buClrTx/>
            </a:pPr>
            <a:r>
              <a:rPr lang="en-US" sz="3392" b="1" kern="1200" dirty="0" err="1">
                <a:solidFill>
                  <a:prstClr val="black"/>
                </a:solidFill>
                <a:latin typeface="HP001 4 hàng" pitchFamily="34" charset="0"/>
                <a:ea typeface="Arial-Rounded" panose="020B0500000000000000" pitchFamily="34" charset="0"/>
                <a:cs typeface="Arial-Rounded" panose="020B0500000000000000" pitchFamily="34" charset="0"/>
              </a:rPr>
              <a:t>Viết</a:t>
            </a:r>
            <a:endParaRPr lang="en-US" sz="3392" b="1" kern="1200" dirty="0">
              <a:solidFill>
                <a:prstClr val="black"/>
              </a:solidFill>
              <a:latin typeface="HP001 4 hàng" pitchFamily="34" charset="0"/>
              <a:ea typeface="Arial-Rounded" panose="020B0500000000000000" pitchFamily="34" charset="0"/>
              <a:cs typeface="Arial-Rounded" panose="020B0500000000000000" pitchFamily="34" charset="0"/>
            </a:endParaRPr>
          </a:p>
        </p:txBody>
      </p:sp>
      <p:sp>
        <p:nvSpPr>
          <p:cNvPr id="12" name="TextBox 11"/>
          <p:cNvSpPr txBox="1"/>
          <p:nvPr/>
        </p:nvSpPr>
        <p:spPr>
          <a:xfrm>
            <a:off x="2488202" y="477041"/>
            <a:ext cx="8682181" cy="644667"/>
          </a:xfrm>
          <a:prstGeom prst="rect">
            <a:avLst/>
          </a:prstGeom>
          <a:noFill/>
        </p:spPr>
        <p:txBody>
          <a:bodyPr wrap="square" lIns="121554" tIns="60777" rIns="121554" bIns="60777" rtlCol="0">
            <a:spAutoFit/>
          </a:bodyPr>
          <a:lstStyle/>
          <a:p>
            <a:pPr defTabSz="912114">
              <a:buClrTx/>
            </a:pPr>
            <a:r>
              <a:rPr lang="en-US" sz="3392" b="1" kern="1200" dirty="0" err="1">
                <a:solidFill>
                  <a:prstClr val="black"/>
                </a:solidFill>
                <a:latin typeface="HP001 4 hàng" pitchFamily="34" charset="0"/>
                <a:ea typeface="Arial-Rounded" panose="020B0500000000000000" pitchFamily="34" charset="0"/>
                <a:cs typeface="Arial-Rounded" panose="020B0500000000000000" pitchFamily="34" charset="0"/>
              </a:rPr>
              <a:t>Thứ</a:t>
            </a:r>
            <a:r>
              <a:rPr lang="en-US" sz="3392" b="1" kern="1200" dirty="0">
                <a:solidFill>
                  <a:prstClr val="black"/>
                </a:solidFill>
                <a:latin typeface="HP001 4 hàng" pitchFamily="34" charset="0"/>
                <a:ea typeface="Arial-Rounded" panose="020B0500000000000000" pitchFamily="34" charset="0"/>
                <a:cs typeface="Arial-Rounded" panose="020B0500000000000000" pitchFamily="34" charset="0"/>
              </a:rPr>
              <a:t> </a:t>
            </a:r>
            <a:r>
              <a:rPr lang="en-US" sz="3392" b="1" kern="1200" dirty="0" err="1" smtClean="0">
                <a:solidFill>
                  <a:prstClr val="black"/>
                </a:solidFill>
                <a:latin typeface="HP001 4 hàng" pitchFamily="34" charset="0"/>
                <a:ea typeface="Arial-Rounded" panose="020B0500000000000000" pitchFamily="34" charset="0"/>
                <a:cs typeface="Arial-Rounded" panose="020B0500000000000000" pitchFamily="34" charset="0"/>
              </a:rPr>
              <a:t>tư</a:t>
            </a:r>
            <a:r>
              <a:rPr lang="en-US" sz="3392" b="1" kern="1200" dirty="0" smtClean="0">
                <a:solidFill>
                  <a:prstClr val="black"/>
                </a:solidFill>
                <a:latin typeface="HP001 4 hàng" pitchFamily="34" charset="0"/>
                <a:ea typeface="Arial-Rounded" panose="020B0500000000000000" pitchFamily="34" charset="0"/>
                <a:cs typeface="Arial-Rounded" panose="020B0500000000000000" pitchFamily="34" charset="0"/>
              </a:rPr>
              <a:t> </a:t>
            </a:r>
            <a:r>
              <a:rPr lang="en-US" sz="3392" b="1" kern="1200" dirty="0" err="1">
                <a:solidFill>
                  <a:prstClr val="black"/>
                </a:solidFill>
                <a:latin typeface="HP001 4 hàng" pitchFamily="34" charset="0"/>
                <a:ea typeface="Arial-Rounded" panose="020B0500000000000000" pitchFamily="34" charset="0"/>
                <a:cs typeface="Arial-Rounded" panose="020B0500000000000000" pitchFamily="34" charset="0"/>
              </a:rPr>
              <a:t>ngày</a:t>
            </a:r>
            <a:r>
              <a:rPr lang="en-US" sz="3392" b="1" kern="1200" dirty="0">
                <a:solidFill>
                  <a:prstClr val="black"/>
                </a:solidFill>
                <a:latin typeface="HP001 4 hàng" pitchFamily="34" charset="0"/>
                <a:ea typeface="Arial-Rounded" panose="020B0500000000000000" pitchFamily="34" charset="0"/>
                <a:cs typeface="Arial-Rounded" panose="020B0500000000000000" pitchFamily="34" charset="0"/>
              </a:rPr>
              <a:t> </a:t>
            </a:r>
            <a:r>
              <a:rPr lang="en-US" sz="3392" b="1" kern="1200" dirty="0">
                <a:solidFill>
                  <a:prstClr val="black"/>
                </a:solidFill>
                <a:latin typeface="HP001 4 hàng" pitchFamily="34" charset="0"/>
                <a:ea typeface="Arial-Rounded" panose="020B0500000000000000" pitchFamily="34" charset="0"/>
                <a:cs typeface="Arial-Rounded" panose="020B0500000000000000" pitchFamily="34" charset="0"/>
              </a:rPr>
              <a:t>8</a:t>
            </a:r>
            <a:r>
              <a:rPr lang="en-US" sz="3392" b="1" kern="1200" dirty="0" smtClean="0">
                <a:solidFill>
                  <a:prstClr val="black"/>
                </a:solidFill>
                <a:latin typeface="HP001 4 hàng" pitchFamily="34" charset="0"/>
                <a:ea typeface="Arial-Rounded" panose="020B0500000000000000" pitchFamily="34" charset="0"/>
                <a:cs typeface="Arial-Rounded" panose="020B0500000000000000" pitchFamily="34" charset="0"/>
              </a:rPr>
              <a:t> </a:t>
            </a:r>
            <a:r>
              <a:rPr lang="en-US" sz="3392" b="1" kern="1200" dirty="0" err="1">
                <a:solidFill>
                  <a:prstClr val="black"/>
                </a:solidFill>
                <a:latin typeface="HP001 4 hàng" pitchFamily="34" charset="0"/>
                <a:ea typeface="Arial-Rounded" panose="020B0500000000000000" pitchFamily="34" charset="0"/>
                <a:cs typeface="Arial-Rounded" panose="020B0500000000000000" pitchFamily="34" charset="0"/>
              </a:rPr>
              <a:t>tháng</a:t>
            </a:r>
            <a:r>
              <a:rPr lang="en-US" sz="3392" b="1" kern="1200" dirty="0">
                <a:solidFill>
                  <a:prstClr val="black"/>
                </a:solidFill>
                <a:latin typeface="HP001 4 hàng" pitchFamily="34" charset="0"/>
                <a:ea typeface="Arial-Rounded" panose="020B0500000000000000" pitchFamily="34" charset="0"/>
                <a:cs typeface="Arial-Rounded" panose="020B0500000000000000" pitchFamily="34" charset="0"/>
              </a:rPr>
              <a:t> </a:t>
            </a:r>
            <a:r>
              <a:rPr lang="vi-VN" sz="3392" b="1" kern="1200" dirty="0" smtClean="0">
                <a:solidFill>
                  <a:prstClr val="black"/>
                </a:solidFill>
                <a:latin typeface="HP001 4 hàng" pitchFamily="34" charset="0"/>
                <a:ea typeface="Arial-Rounded" panose="020B0500000000000000" pitchFamily="34" charset="0"/>
                <a:cs typeface="Arial-Rounded" panose="020B0500000000000000" pitchFamily="34" charset="0"/>
              </a:rPr>
              <a:t>2</a:t>
            </a:r>
            <a:r>
              <a:rPr lang="en-US" sz="3392" b="1" kern="1200" dirty="0" smtClean="0">
                <a:solidFill>
                  <a:prstClr val="black"/>
                </a:solidFill>
                <a:latin typeface="HP001 4 hàng" pitchFamily="34" charset="0"/>
                <a:ea typeface="Arial-Rounded" panose="020B0500000000000000" pitchFamily="34" charset="0"/>
                <a:cs typeface="Arial-Rounded" panose="020B0500000000000000" pitchFamily="34" charset="0"/>
              </a:rPr>
              <a:t> </a:t>
            </a:r>
            <a:r>
              <a:rPr lang="en-US" sz="3392" b="1" kern="1200" dirty="0" err="1">
                <a:solidFill>
                  <a:prstClr val="black"/>
                </a:solidFill>
                <a:latin typeface="HP001 4 hàng" pitchFamily="34" charset="0"/>
                <a:ea typeface="Arial-Rounded" panose="020B0500000000000000" pitchFamily="34" charset="0"/>
                <a:cs typeface="Arial-Rounded" panose="020B0500000000000000" pitchFamily="34" charset="0"/>
              </a:rPr>
              <a:t>năm</a:t>
            </a:r>
            <a:r>
              <a:rPr lang="en-US" sz="3392" b="1" kern="1200" dirty="0">
                <a:solidFill>
                  <a:prstClr val="black"/>
                </a:solidFill>
                <a:latin typeface="HP001 4 hàng" pitchFamily="34" charset="0"/>
                <a:ea typeface="Arial-Rounded" panose="020B0500000000000000" pitchFamily="34" charset="0"/>
                <a:cs typeface="Arial-Rounded" panose="020B0500000000000000" pitchFamily="34" charset="0"/>
              </a:rPr>
              <a:t> </a:t>
            </a:r>
            <a:r>
              <a:rPr lang="vi-VN" sz="3392" b="1" kern="1200" dirty="0" smtClean="0">
                <a:solidFill>
                  <a:prstClr val="black"/>
                </a:solidFill>
                <a:latin typeface="HP001 4 hàng" pitchFamily="34" charset="0"/>
                <a:ea typeface="Arial-Rounded" panose="020B0500000000000000" pitchFamily="34" charset="0"/>
                <a:cs typeface="Arial-Rounded" panose="020B0500000000000000" pitchFamily="34" charset="0"/>
              </a:rPr>
              <a:t>202</a:t>
            </a:r>
            <a:r>
              <a:rPr lang="en-US" sz="3392" b="1" kern="1200" smtClean="0">
                <a:solidFill>
                  <a:prstClr val="black"/>
                </a:solidFill>
                <a:latin typeface="HP001 4 hàng" pitchFamily="34" charset="0"/>
                <a:ea typeface="Arial-Rounded" panose="020B0500000000000000" pitchFamily="34" charset="0"/>
                <a:cs typeface="Arial-Rounded" panose="020B0500000000000000" pitchFamily="34" charset="0"/>
              </a:rPr>
              <a:t>3</a:t>
            </a:r>
            <a:endParaRPr lang="en-US" sz="3392" b="1" kern="1200" dirty="0">
              <a:solidFill>
                <a:prstClr val="black"/>
              </a:solidFill>
              <a:latin typeface="HP001 4 hàng"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619479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A12849-20DE-4D54-90BA-580AF107DA61}"/>
              </a:ext>
            </a:extLst>
          </p:cNvPr>
          <p:cNvSpPr txBox="1"/>
          <p:nvPr/>
        </p:nvSpPr>
        <p:spPr>
          <a:xfrm>
            <a:off x="2509961" y="1143000"/>
            <a:ext cx="7141916" cy="1168718"/>
          </a:xfrm>
          <a:prstGeom prst="rect">
            <a:avLst/>
          </a:prstGeom>
          <a:noFill/>
        </p:spPr>
        <p:txBody>
          <a:bodyPr wrap="square" rtlCol="0">
            <a:spAutoFit/>
          </a:bodyPr>
          <a:lstStyle/>
          <a:p>
            <a:pPr algn="ctr">
              <a:lnSpc>
                <a:spcPct val="150000"/>
              </a:lnSpc>
            </a:pPr>
            <a:r>
              <a:rPr lang="en-US" sz="5400" b="1">
                <a:solidFill>
                  <a:srgbClr val="FF6600"/>
                </a:solidFill>
                <a:latin typeface="Arial-Rounded" pitchFamily="34" charset="0"/>
                <a:ea typeface="Arial-Rounded" pitchFamily="34" charset="0"/>
                <a:cs typeface="Arial-Rounded" pitchFamily="34" charset="0"/>
              </a:rPr>
              <a:t>Mùa vàng</a:t>
            </a:r>
            <a:endParaRPr lang="en-US" sz="5400" b="1" dirty="0">
              <a:solidFill>
                <a:srgbClr val="FF6600"/>
              </a:solidFill>
              <a:latin typeface="Arial-Rounded" pitchFamily="34" charset="0"/>
              <a:ea typeface="Arial-Rounded" pitchFamily="34" charset="0"/>
              <a:cs typeface="Arial-Rounded" pitchFamily="34" charset="0"/>
            </a:endParaRPr>
          </a:p>
        </p:txBody>
      </p:sp>
      <p:grpSp>
        <p:nvGrpSpPr>
          <p:cNvPr id="3" name="Group 2">
            <a:extLst>
              <a:ext uri="{FF2B5EF4-FFF2-40B4-BE49-F238E27FC236}">
                <a16:creationId xmlns:a16="http://schemas.microsoft.com/office/drawing/2014/main" id="{F653C1CB-2E03-4E23-837B-86F9E1D040C8}"/>
              </a:ext>
            </a:extLst>
          </p:cNvPr>
          <p:cNvGrpSpPr/>
          <p:nvPr/>
        </p:nvGrpSpPr>
        <p:grpSpPr>
          <a:xfrm>
            <a:off x="530584" y="374631"/>
            <a:ext cx="11049001" cy="731520"/>
            <a:chOff x="280267" y="915918"/>
            <a:chExt cx="11049001" cy="731520"/>
          </a:xfrm>
        </p:grpSpPr>
        <p:grpSp>
          <p:nvGrpSpPr>
            <p:cNvPr id="4" name="Group 3">
              <a:extLst>
                <a:ext uri="{FF2B5EF4-FFF2-40B4-BE49-F238E27FC236}">
                  <a16:creationId xmlns:a16="http://schemas.microsoft.com/office/drawing/2014/main" id="{796DA6AB-0C05-4E8E-BEF2-F93BA6DA8506}"/>
                </a:ext>
              </a:extLst>
            </p:cNvPr>
            <p:cNvGrpSpPr/>
            <p:nvPr/>
          </p:nvGrpSpPr>
          <p:grpSpPr>
            <a:xfrm>
              <a:off x="280267" y="915918"/>
              <a:ext cx="758018" cy="731520"/>
              <a:chOff x="3041858" y="1727884"/>
              <a:chExt cx="1240359" cy="1188720"/>
            </a:xfrm>
          </p:grpSpPr>
          <p:sp>
            <p:nvSpPr>
              <p:cNvPr id="6" name="Google Shape;418;p36">
                <a:extLst>
                  <a:ext uri="{FF2B5EF4-FFF2-40B4-BE49-F238E27FC236}">
                    <a16:creationId xmlns:a16="http://schemas.microsoft.com/office/drawing/2014/main" id="{9139949B-959A-477F-B50F-DE83681594A2}"/>
                  </a:ext>
                </a:extLst>
              </p:cNvPr>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chemeClr val="tx1"/>
                  </a:solidFill>
                  <a:latin typeface="Arial-Rounded" pitchFamily="34" charset="0"/>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E5669EA9-E732-42DA-A8C2-2873C191C601}"/>
                  </a:ext>
                </a:extLst>
              </p:cNvPr>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Arial Rounded MT Bold" pitchFamily="34" charset="0"/>
                    <a:ea typeface="Arial-Rounded" pitchFamily="34" charset="0"/>
                    <a:cs typeface="Arial-Rounded" pitchFamily="34" charset="0"/>
                  </a:rPr>
                  <a:t>1</a:t>
                </a:r>
              </a:p>
            </p:txBody>
          </p:sp>
        </p:grpSp>
        <p:sp>
          <p:nvSpPr>
            <p:cNvPr id="5" name="TextBox 4">
              <a:extLst>
                <a:ext uri="{FF2B5EF4-FFF2-40B4-BE49-F238E27FC236}">
                  <a16:creationId xmlns:a16="http://schemas.microsoft.com/office/drawing/2014/main" id="{3AF43753-0D70-4854-8B8C-47937B172D56}"/>
                </a:ext>
              </a:extLst>
            </p:cNvPr>
            <p:cNvSpPr txBox="1"/>
            <p:nvPr/>
          </p:nvSpPr>
          <p:spPr>
            <a:xfrm>
              <a:off x="1033374" y="982164"/>
              <a:ext cx="10295894" cy="646331"/>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Nghe – viết.</a:t>
              </a:r>
            </a:p>
          </p:txBody>
        </p:sp>
      </p:grpSp>
      <p:sp>
        <p:nvSpPr>
          <p:cNvPr id="8" name="TextBox 7">
            <a:extLst>
              <a:ext uri="{FF2B5EF4-FFF2-40B4-BE49-F238E27FC236}">
                <a16:creationId xmlns:a16="http://schemas.microsoft.com/office/drawing/2014/main" id="{730BC80B-F61E-41ED-9092-D2F7050C4047}"/>
              </a:ext>
            </a:extLst>
          </p:cNvPr>
          <p:cNvSpPr txBox="1"/>
          <p:nvPr/>
        </p:nvSpPr>
        <p:spPr>
          <a:xfrm>
            <a:off x="556419" y="2348567"/>
            <a:ext cx="11049001" cy="3170099"/>
          </a:xfrm>
          <a:prstGeom prst="rect">
            <a:avLst/>
          </a:prstGeom>
          <a:noFill/>
        </p:spPr>
        <p:txBody>
          <a:bodyPr wrap="square" rtlCol="0">
            <a:spAutoFit/>
          </a:bodyPr>
          <a:lstStyle/>
          <a:p>
            <a:pPr indent="457200" algn="just"/>
            <a:r>
              <a:rPr lang="en-US" sz="4000">
                <a:latin typeface="Arial-Rounded" panose="020B0500000000000000" pitchFamily="34" charset="0"/>
                <a:ea typeface="Arial-Rounded" panose="020B0500000000000000" pitchFamily="34" charset="0"/>
                <a:cs typeface="Arial-Rounded" panose="020B0500000000000000" pitchFamily="34" charset="0"/>
              </a:rPr>
              <a:t>	 </a:t>
            </a:r>
            <a:r>
              <a:rPr lang="vi-VN" sz="4000">
                <a:latin typeface="Arial-Rounded" panose="020B0500000000000000" pitchFamily="34" charset="0"/>
                <a:ea typeface="Arial-Rounded" panose="020B0500000000000000" pitchFamily="34" charset="0"/>
                <a:cs typeface="Arial-Rounded" panose="020B0500000000000000" pitchFamily="34" charset="0"/>
              </a:rPr>
              <a:t>Để có cái thu hoạch, người nông dân phải làm rất nhiều việc. Họ phải cày bừa, gieo hạt và ươm mầm. Rồi mưa nắng, hạn hán, họ phải đổ mồ hôi chăm sóc vườn cây, ruộng đồng. Nhờ thế mà cây lớn dần, ra hoa kết trái và chín rộ.</a:t>
            </a:r>
          </a:p>
        </p:txBody>
      </p:sp>
    </p:spTree>
    <p:extLst>
      <p:ext uri="{BB962C8B-B14F-4D97-AF65-F5344CB8AC3E}">
        <p14:creationId xmlns:p14="http://schemas.microsoft.com/office/powerpoint/2010/main" val="3194353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E556BD-AB95-4768-A392-1B603B358458}"/>
              </a:ext>
            </a:extLst>
          </p:cNvPr>
          <p:cNvGrpSpPr/>
          <p:nvPr/>
        </p:nvGrpSpPr>
        <p:grpSpPr>
          <a:xfrm>
            <a:off x="157020" y="616284"/>
            <a:ext cx="4631998" cy="2965116"/>
            <a:chOff x="1121" y="616284"/>
            <a:chExt cx="4631998" cy="2965116"/>
          </a:xfrm>
        </p:grpSpPr>
        <p:sp>
          <p:nvSpPr>
            <p:cNvPr id="3" name="Cloud Callout 10">
              <a:extLst>
                <a:ext uri="{FF2B5EF4-FFF2-40B4-BE49-F238E27FC236}">
                  <a16:creationId xmlns:a16="http://schemas.microsoft.com/office/drawing/2014/main" id="{FDEA5465-9D9D-401A-B8D3-5AF339B5944C}"/>
                </a:ext>
              </a:extLst>
            </p:cNvPr>
            <p:cNvSpPr/>
            <p:nvPr/>
          </p:nvSpPr>
          <p:spPr>
            <a:xfrm>
              <a:off x="1121" y="616284"/>
              <a:ext cx="4631998" cy="2965116"/>
            </a:xfrm>
            <a:prstGeom prst="cloudCallout">
              <a:avLst>
                <a:gd name="adj1" fmla="val -29798"/>
                <a:gd name="adj2" fmla="val 64427"/>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3C0E278-3AAD-445B-BC77-EFA2913836EF}"/>
                </a:ext>
              </a:extLst>
            </p:cNvPr>
            <p:cNvSpPr txBox="1"/>
            <p:nvPr/>
          </p:nvSpPr>
          <p:spPr>
            <a:xfrm>
              <a:off x="463166" y="1047750"/>
              <a:ext cx="3404454" cy="1938992"/>
            </a:xfrm>
            <a:prstGeom prst="rect">
              <a:avLst/>
            </a:prstGeom>
            <a:noFill/>
          </p:spPr>
          <p:txBody>
            <a:bodyPr wrap="square" rtlCol="0">
              <a:spAutoFit/>
            </a:bodyPr>
            <a:lstStyle/>
            <a:p>
              <a:pPr algn="ctr"/>
              <a:r>
                <a:rPr lang="en-US" sz="4000">
                  <a:solidFill>
                    <a:srgbClr val="002060"/>
                  </a:solidFill>
                  <a:latin typeface="Arial-Rounded" pitchFamily="34" charset="0"/>
                  <a:ea typeface="Arial-Rounded" pitchFamily="34" charset="0"/>
                  <a:cs typeface="Arial-Rounded" pitchFamily="34" charset="0"/>
                </a:rPr>
                <a:t>Nội dung bài viết gồm có mấy câu?</a:t>
              </a:r>
            </a:p>
          </p:txBody>
        </p:sp>
      </p:grpSp>
      <p:pic>
        <p:nvPicPr>
          <p:cNvPr id="5" name="Picture 4">
            <a:extLst>
              <a:ext uri="{FF2B5EF4-FFF2-40B4-BE49-F238E27FC236}">
                <a16:creationId xmlns:a16="http://schemas.microsoft.com/office/drawing/2014/main" id="{986A7449-6D59-4F1F-87F7-B06B1A2D6F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27" b="87552" l="15607" r="46676">
                        <a14:foregroundMark x1="25434" y1="66154" x2="26445" y2="71748"/>
                        <a14:foregroundMark x1="28902" y1="62378" x2="27890" y2="75385"/>
                        <a14:foregroundMark x1="36127" y1="61399" x2="37572" y2="73986"/>
                        <a14:foregroundMark x1="34104" y1="68951" x2="35549" y2="79161"/>
                      </a14:backgroundRemoval>
                    </a14:imgEffect>
                  </a14:imgLayer>
                </a14:imgProps>
              </a:ext>
              <a:ext uri="{28A0092B-C50C-407E-A947-70E740481C1C}">
                <a14:useLocalDpi xmlns:a14="http://schemas.microsoft.com/office/drawing/2010/main" val="0"/>
              </a:ext>
            </a:extLst>
          </a:blip>
          <a:srcRect l="14933" t="15472" r="50000" b="11945"/>
          <a:stretch/>
        </p:blipFill>
        <p:spPr>
          <a:xfrm>
            <a:off x="373233" y="4388507"/>
            <a:ext cx="1007991" cy="2155222"/>
          </a:xfrm>
          <a:prstGeom prst="rect">
            <a:avLst/>
          </a:prstGeom>
        </p:spPr>
      </p:pic>
      <p:sp>
        <p:nvSpPr>
          <p:cNvPr id="6" name="TextBox 5">
            <a:extLst>
              <a:ext uri="{FF2B5EF4-FFF2-40B4-BE49-F238E27FC236}">
                <a16:creationId xmlns:a16="http://schemas.microsoft.com/office/drawing/2014/main" id="{43033AE6-3C11-4D67-91DF-35DB386B909A}"/>
              </a:ext>
            </a:extLst>
          </p:cNvPr>
          <p:cNvSpPr txBox="1"/>
          <p:nvPr/>
        </p:nvSpPr>
        <p:spPr>
          <a:xfrm>
            <a:off x="4556919" y="304800"/>
            <a:ext cx="7141916" cy="1049133"/>
          </a:xfrm>
          <a:prstGeom prst="rect">
            <a:avLst/>
          </a:prstGeom>
          <a:noFill/>
        </p:spPr>
        <p:txBody>
          <a:bodyPr wrap="square" rtlCol="0">
            <a:spAutoFit/>
          </a:bodyPr>
          <a:lstStyle/>
          <a:p>
            <a:pPr algn="ctr">
              <a:lnSpc>
                <a:spcPct val="150000"/>
              </a:lnSpc>
            </a:pPr>
            <a:r>
              <a:rPr lang="en-US" sz="4800" b="1">
                <a:solidFill>
                  <a:srgbClr val="FF6600"/>
                </a:solidFill>
                <a:latin typeface="Arial-Rounded" pitchFamily="34" charset="0"/>
                <a:ea typeface="Arial-Rounded" pitchFamily="34" charset="0"/>
                <a:cs typeface="Arial-Rounded" pitchFamily="34" charset="0"/>
              </a:rPr>
              <a:t>Mùa vàng</a:t>
            </a:r>
            <a:endParaRPr lang="en-US" sz="4800" b="1" dirty="0">
              <a:solidFill>
                <a:srgbClr val="FF6600"/>
              </a:solidFill>
              <a:latin typeface="Arial-Rounded" pitchFamily="34" charset="0"/>
              <a:ea typeface="Arial-Rounded" pitchFamily="34" charset="0"/>
              <a:cs typeface="Arial-Rounded" pitchFamily="34" charset="0"/>
            </a:endParaRPr>
          </a:p>
        </p:txBody>
      </p:sp>
      <p:sp>
        <p:nvSpPr>
          <p:cNvPr id="7" name="TextBox 6">
            <a:extLst>
              <a:ext uri="{FF2B5EF4-FFF2-40B4-BE49-F238E27FC236}">
                <a16:creationId xmlns:a16="http://schemas.microsoft.com/office/drawing/2014/main" id="{FF5DFD05-91FD-4D5B-B851-8D5D68E2591F}"/>
              </a:ext>
            </a:extLst>
          </p:cNvPr>
          <p:cNvSpPr txBox="1"/>
          <p:nvPr/>
        </p:nvSpPr>
        <p:spPr>
          <a:xfrm>
            <a:off x="4190092" y="1665417"/>
            <a:ext cx="7546615" cy="4401205"/>
          </a:xfrm>
          <a:prstGeom prst="rect">
            <a:avLst/>
          </a:prstGeom>
          <a:noFill/>
        </p:spPr>
        <p:txBody>
          <a:bodyPr wrap="square" rtlCol="0">
            <a:spAutoFit/>
          </a:bodyPr>
          <a:lstStyle/>
          <a:p>
            <a:pPr indent="457200" algn="just"/>
            <a:r>
              <a:rPr lang="en-US" sz="4000">
                <a:latin typeface="Arial-Rounded" pitchFamily="34" charset="0"/>
                <a:ea typeface="Arial-Rounded" pitchFamily="34" charset="0"/>
                <a:cs typeface="Arial-Rounded" pitchFamily="34" charset="0"/>
              </a:rPr>
              <a:t>	 </a:t>
            </a:r>
            <a:r>
              <a:rPr lang="vi-VN" sz="4000">
                <a:latin typeface="Arial-Rounded" panose="020B0500000000000000" pitchFamily="34" charset="0"/>
                <a:ea typeface="Arial-Rounded" panose="020B0500000000000000" pitchFamily="34" charset="0"/>
                <a:cs typeface="Arial-Rounded" panose="020B0500000000000000" pitchFamily="34" charset="0"/>
              </a:rPr>
              <a:t>Để có cái thu hoạch, người nông dân phải làm rất nhiều việc. Họ phải cày bừa, gieo hạt và ươm mầm. Rồi mưa nắng, hạn hán, họ phải đổ mồ hôi chăm sóc vườn cây, ruộng đồng. Nhờ thế mà cây lớn dần, ra hoa kết trái và chín rộ.</a:t>
            </a:r>
            <a:endParaRPr lang="en-US" sz="4000">
              <a:latin typeface="Arial-Rounded" pitchFamily="34" charset="0"/>
              <a:ea typeface="Arial-Rounded" pitchFamily="34" charset="0"/>
              <a:cs typeface="Arial-Rounded" pitchFamily="34" charset="0"/>
            </a:endParaRPr>
          </a:p>
        </p:txBody>
      </p:sp>
      <p:sp>
        <p:nvSpPr>
          <p:cNvPr id="8" name="TextBox 7">
            <a:extLst>
              <a:ext uri="{FF2B5EF4-FFF2-40B4-BE49-F238E27FC236}">
                <a16:creationId xmlns:a16="http://schemas.microsoft.com/office/drawing/2014/main" id="{9039B634-4C15-469B-A932-D8707E9F8FAD}"/>
              </a:ext>
            </a:extLst>
          </p:cNvPr>
          <p:cNvSpPr txBox="1"/>
          <p:nvPr/>
        </p:nvSpPr>
        <p:spPr>
          <a:xfrm>
            <a:off x="4190092" y="1665417"/>
            <a:ext cx="7546615" cy="4401205"/>
          </a:xfrm>
          <a:prstGeom prst="rect">
            <a:avLst/>
          </a:prstGeom>
          <a:noFill/>
        </p:spPr>
        <p:txBody>
          <a:bodyPr wrap="square" rtlCol="0">
            <a:spAutoFit/>
          </a:bodyPr>
          <a:lstStyle/>
          <a:p>
            <a:pPr indent="457200" algn="just"/>
            <a:r>
              <a:rPr lang="en-US" sz="4000">
                <a:latin typeface="Arial-Rounded" pitchFamily="34" charset="0"/>
                <a:ea typeface="Arial-Rounded" pitchFamily="34" charset="0"/>
                <a:cs typeface="Arial-Rounded" pitchFamily="34" charset="0"/>
              </a:rPr>
              <a:t>	</a:t>
            </a:r>
            <a:r>
              <a:rPr lang="en-US" sz="4000">
                <a:solidFill>
                  <a:srgbClr val="C00000"/>
                </a:solidFill>
                <a:latin typeface="Arial-Rounded" pitchFamily="34" charset="0"/>
                <a:ea typeface="Arial-Rounded" pitchFamily="34" charset="0"/>
                <a:cs typeface="Arial-Rounded" pitchFamily="34" charset="0"/>
              </a:rPr>
              <a:t> </a:t>
            </a:r>
            <a:r>
              <a:rPr lang="vi-VN" sz="4000">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Để có cái thu hoạch, người nông dân phải làm rất nhiều việc. </a:t>
            </a:r>
            <a:r>
              <a:rPr lang="vi-VN" sz="4000">
                <a:solidFill>
                  <a:srgbClr val="D60093"/>
                </a:solidFill>
                <a:latin typeface="Arial-Rounded" panose="020B0500000000000000" pitchFamily="34" charset="0"/>
                <a:ea typeface="Arial-Rounded" panose="020B0500000000000000" pitchFamily="34" charset="0"/>
                <a:cs typeface="Arial-Rounded" panose="020B0500000000000000" pitchFamily="34" charset="0"/>
              </a:rPr>
              <a:t>Họ phải cày bừa, gieo hạt và ươm mầm.</a:t>
            </a:r>
            <a:r>
              <a:rPr lang="vi-VN" sz="4000">
                <a:latin typeface="Arial-Rounded" panose="020B0500000000000000" pitchFamily="34" charset="0"/>
                <a:ea typeface="Arial-Rounded" panose="020B0500000000000000" pitchFamily="34" charset="0"/>
                <a:cs typeface="Arial-Rounded" panose="020B0500000000000000" pitchFamily="34" charset="0"/>
              </a:rPr>
              <a:t> </a:t>
            </a:r>
            <a:r>
              <a:rPr lang="vi-VN" sz="4000">
                <a:solidFill>
                  <a:srgbClr val="0070C0"/>
                </a:solidFill>
                <a:latin typeface="Arial-Rounded" panose="020B0500000000000000" pitchFamily="34" charset="0"/>
                <a:ea typeface="Arial-Rounded" panose="020B0500000000000000" pitchFamily="34" charset="0"/>
                <a:cs typeface="Arial-Rounded" panose="020B0500000000000000" pitchFamily="34" charset="0"/>
              </a:rPr>
              <a:t>Rồi mưa nắng, hạn hán, họ phải đổ mồ hôi chăm sóc vườn cây, ruộng đồng. </a:t>
            </a:r>
            <a:r>
              <a:rPr lang="vi-VN" sz="4000">
                <a:solidFill>
                  <a:srgbClr val="00B050"/>
                </a:solidFill>
                <a:latin typeface="Arial-Rounded" panose="020B0500000000000000" pitchFamily="34" charset="0"/>
                <a:ea typeface="Arial-Rounded" panose="020B0500000000000000" pitchFamily="34" charset="0"/>
                <a:cs typeface="Arial-Rounded" panose="020B0500000000000000" pitchFamily="34" charset="0"/>
              </a:rPr>
              <a:t>Nhờ thế mà cây lớn dần, ra hoa kết trái và chín rộ.</a:t>
            </a:r>
            <a:endParaRPr lang="en-US" sz="4000">
              <a:solidFill>
                <a:srgbClr val="00B050"/>
              </a:solidFill>
              <a:latin typeface="Arial-Rounded" pitchFamily="34" charset="0"/>
              <a:ea typeface="Arial-Rounded" pitchFamily="34" charset="0"/>
              <a:cs typeface="Arial-Rounded" pitchFamily="34" charset="0"/>
            </a:endParaRPr>
          </a:p>
        </p:txBody>
      </p:sp>
      <p:grpSp>
        <p:nvGrpSpPr>
          <p:cNvPr id="9" name="Group 8">
            <a:extLst>
              <a:ext uri="{FF2B5EF4-FFF2-40B4-BE49-F238E27FC236}">
                <a16:creationId xmlns:a16="http://schemas.microsoft.com/office/drawing/2014/main" id="{4BD677AA-57BB-46C7-9977-D7626A04B631}"/>
              </a:ext>
            </a:extLst>
          </p:cNvPr>
          <p:cNvGrpSpPr/>
          <p:nvPr/>
        </p:nvGrpSpPr>
        <p:grpSpPr>
          <a:xfrm>
            <a:off x="157020" y="616284"/>
            <a:ext cx="4631998" cy="2965116"/>
            <a:chOff x="1121" y="616284"/>
            <a:chExt cx="4631998" cy="2965116"/>
          </a:xfrm>
        </p:grpSpPr>
        <p:sp>
          <p:nvSpPr>
            <p:cNvPr id="10" name="Cloud Callout 15">
              <a:extLst>
                <a:ext uri="{FF2B5EF4-FFF2-40B4-BE49-F238E27FC236}">
                  <a16:creationId xmlns:a16="http://schemas.microsoft.com/office/drawing/2014/main" id="{2E2E842C-065F-4AE2-AAD7-9B3A8CADCBBD}"/>
                </a:ext>
              </a:extLst>
            </p:cNvPr>
            <p:cNvSpPr/>
            <p:nvPr/>
          </p:nvSpPr>
          <p:spPr>
            <a:xfrm>
              <a:off x="1121" y="616284"/>
              <a:ext cx="4631998" cy="2965116"/>
            </a:xfrm>
            <a:prstGeom prst="cloudCallout">
              <a:avLst>
                <a:gd name="adj1" fmla="val -29798"/>
                <a:gd name="adj2" fmla="val 64427"/>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7194763-7344-485B-A46B-466546DDB615}"/>
                </a:ext>
              </a:extLst>
            </p:cNvPr>
            <p:cNvSpPr txBox="1"/>
            <p:nvPr/>
          </p:nvSpPr>
          <p:spPr>
            <a:xfrm>
              <a:off x="463166" y="1047750"/>
              <a:ext cx="3404454" cy="1938992"/>
            </a:xfrm>
            <a:prstGeom prst="rect">
              <a:avLst/>
            </a:prstGeom>
            <a:noFill/>
          </p:spPr>
          <p:txBody>
            <a:bodyPr wrap="square" rtlCol="0">
              <a:spAutoFit/>
            </a:bodyPr>
            <a:lstStyle/>
            <a:p>
              <a:pPr algn="ctr"/>
              <a:r>
                <a:rPr lang="en-US" sz="4000">
                  <a:latin typeface="Arial-Rounded" pitchFamily="34" charset="0"/>
                  <a:ea typeface="Arial-Rounded" pitchFamily="34" charset="0"/>
                  <a:cs typeface="Arial-Rounded" pitchFamily="34" charset="0"/>
                </a:rPr>
                <a:t>Cần chú ý gì khi viết chữ đầu đoạn?</a:t>
              </a:r>
            </a:p>
          </p:txBody>
        </p:sp>
      </p:grpSp>
      <p:cxnSp>
        <p:nvCxnSpPr>
          <p:cNvPr id="12" name="Straight Arrow Connector 11">
            <a:extLst>
              <a:ext uri="{FF2B5EF4-FFF2-40B4-BE49-F238E27FC236}">
                <a16:creationId xmlns:a16="http://schemas.microsoft.com/office/drawing/2014/main" id="{48AC37DD-1507-43E5-9F5E-6A79EDE2C68B}"/>
              </a:ext>
            </a:extLst>
          </p:cNvPr>
          <p:cNvCxnSpPr/>
          <p:nvPr/>
        </p:nvCxnSpPr>
        <p:spPr>
          <a:xfrm>
            <a:off x="4556919" y="2065459"/>
            <a:ext cx="62484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24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CE03FA-EDC0-432C-8901-864D8DC590F2}"/>
              </a:ext>
            </a:extLst>
          </p:cNvPr>
          <p:cNvSpPr txBox="1"/>
          <p:nvPr/>
        </p:nvSpPr>
        <p:spPr>
          <a:xfrm>
            <a:off x="4556919" y="381000"/>
            <a:ext cx="7141916" cy="1049133"/>
          </a:xfrm>
          <a:prstGeom prst="rect">
            <a:avLst/>
          </a:prstGeom>
          <a:noFill/>
        </p:spPr>
        <p:txBody>
          <a:bodyPr wrap="square" rtlCol="0">
            <a:spAutoFit/>
          </a:bodyPr>
          <a:lstStyle/>
          <a:p>
            <a:pPr algn="ctr">
              <a:lnSpc>
                <a:spcPct val="150000"/>
              </a:lnSpc>
            </a:pPr>
            <a:r>
              <a:rPr lang="en-US" sz="4800" b="1">
                <a:solidFill>
                  <a:srgbClr val="FF6600"/>
                </a:solidFill>
                <a:latin typeface="Arial-Rounded" pitchFamily="34" charset="0"/>
                <a:ea typeface="Arial-Rounded" pitchFamily="34" charset="0"/>
                <a:cs typeface="Arial-Rounded" pitchFamily="34" charset="0"/>
              </a:rPr>
              <a:t>Mùa vàng</a:t>
            </a:r>
            <a:endParaRPr lang="en-US" sz="4800" b="1" dirty="0">
              <a:solidFill>
                <a:srgbClr val="FF6600"/>
              </a:solidFill>
              <a:latin typeface="Arial-Rounded" pitchFamily="34" charset="0"/>
              <a:ea typeface="Arial-Rounded" pitchFamily="34" charset="0"/>
              <a:cs typeface="Arial-Rounded" pitchFamily="34" charset="0"/>
            </a:endParaRPr>
          </a:p>
        </p:txBody>
      </p:sp>
      <p:sp>
        <p:nvSpPr>
          <p:cNvPr id="3" name="TextBox 2">
            <a:extLst>
              <a:ext uri="{FF2B5EF4-FFF2-40B4-BE49-F238E27FC236}">
                <a16:creationId xmlns:a16="http://schemas.microsoft.com/office/drawing/2014/main" id="{875D0A8B-E533-45B4-ABC5-533D9C0AAC8F}"/>
              </a:ext>
            </a:extLst>
          </p:cNvPr>
          <p:cNvSpPr txBox="1"/>
          <p:nvPr/>
        </p:nvSpPr>
        <p:spPr>
          <a:xfrm>
            <a:off x="4175919" y="1567033"/>
            <a:ext cx="7546615" cy="4401205"/>
          </a:xfrm>
          <a:prstGeom prst="rect">
            <a:avLst/>
          </a:prstGeom>
          <a:noFill/>
        </p:spPr>
        <p:txBody>
          <a:bodyPr wrap="square" rtlCol="0">
            <a:spAutoFit/>
          </a:bodyPr>
          <a:lstStyle/>
          <a:p>
            <a:pPr indent="457200" algn="just"/>
            <a:r>
              <a:rPr lang="en-US" sz="4000">
                <a:latin typeface="Arial-Rounded" pitchFamily="34" charset="0"/>
                <a:ea typeface="Arial-Rounded" pitchFamily="34" charset="0"/>
                <a:cs typeface="Arial-Rounded" pitchFamily="34" charset="0"/>
              </a:rPr>
              <a:t> </a:t>
            </a:r>
            <a:r>
              <a:rPr lang="vi-VN" sz="4000">
                <a:latin typeface="Arial-Rounded" panose="020B0500000000000000" pitchFamily="34" charset="0"/>
                <a:ea typeface="Arial-Rounded" panose="020B0500000000000000" pitchFamily="34" charset="0"/>
                <a:cs typeface="Arial-Rounded" panose="020B0500000000000000" pitchFamily="34" charset="0"/>
              </a:rPr>
              <a:t>Để có cái thu hoạch, người nông dân phải làm rất nhiều việc. Họ phải cày bừa, gieo hạt và ươm mầm. Rồi mưa nắng, hạn hán, họ phải đổ mồ hôi chăm sóc vườn cây, ruộng đồng. Nhờ thế mà cây lớn dần, ra hoa kết trái và chín rộ.</a:t>
            </a:r>
            <a:endParaRPr lang="en-US" sz="4000">
              <a:latin typeface="Arial-Rounded" pitchFamily="34" charset="0"/>
              <a:ea typeface="Arial-Rounded" pitchFamily="34" charset="0"/>
              <a:cs typeface="Arial-Rounded" pitchFamily="34" charset="0"/>
            </a:endParaRPr>
          </a:p>
        </p:txBody>
      </p:sp>
      <p:pic>
        <p:nvPicPr>
          <p:cNvPr id="4" name="Picture 3">
            <a:extLst>
              <a:ext uri="{FF2B5EF4-FFF2-40B4-BE49-F238E27FC236}">
                <a16:creationId xmlns:a16="http://schemas.microsoft.com/office/drawing/2014/main" id="{C7EFEF66-0F76-4128-B513-799F369A6F14}"/>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27" b="87552" l="15607" r="46676">
                        <a14:foregroundMark x1="25434" y1="66154" x2="26445" y2="71748"/>
                        <a14:foregroundMark x1="28902" y1="62378" x2="27890" y2="75385"/>
                        <a14:foregroundMark x1="36127" y1="61399" x2="37572" y2="73986"/>
                        <a14:foregroundMark x1="34104" y1="68951" x2="35549" y2="79161"/>
                      </a14:backgroundRemoval>
                    </a14:imgEffect>
                  </a14:imgLayer>
                </a14:imgProps>
              </a:ext>
              <a:ext uri="{28A0092B-C50C-407E-A947-70E740481C1C}">
                <a14:useLocalDpi xmlns:a14="http://schemas.microsoft.com/office/drawing/2010/main" val="0"/>
              </a:ext>
            </a:extLst>
          </a:blip>
          <a:srcRect l="14933" t="15472" r="50000" b="11945"/>
          <a:stretch/>
        </p:blipFill>
        <p:spPr>
          <a:xfrm>
            <a:off x="348528" y="4648200"/>
            <a:ext cx="1007991" cy="2155222"/>
          </a:xfrm>
          <a:prstGeom prst="rect">
            <a:avLst/>
          </a:prstGeom>
        </p:spPr>
      </p:pic>
      <p:grpSp>
        <p:nvGrpSpPr>
          <p:cNvPr id="5" name="Group 4">
            <a:extLst>
              <a:ext uri="{FF2B5EF4-FFF2-40B4-BE49-F238E27FC236}">
                <a16:creationId xmlns:a16="http://schemas.microsoft.com/office/drawing/2014/main" id="{110CB483-D501-492D-810A-3D3977EAF694}"/>
              </a:ext>
            </a:extLst>
          </p:cNvPr>
          <p:cNvGrpSpPr/>
          <p:nvPr/>
        </p:nvGrpSpPr>
        <p:grpSpPr>
          <a:xfrm>
            <a:off x="154518" y="616284"/>
            <a:ext cx="4173801" cy="2965116"/>
            <a:chOff x="1121" y="616284"/>
            <a:chExt cx="4391476" cy="2965116"/>
          </a:xfrm>
        </p:grpSpPr>
        <p:sp>
          <p:nvSpPr>
            <p:cNvPr id="6" name="Cloud Callout 33">
              <a:extLst>
                <a:ext uri="{FF2B5EF4-FFF2-40B4-BE49-F238E27FC236}">
                  <a16:creationId xmlns:a16="http://schemas.microsoft.com/office/drawing/2014/main" id="{4E689450-EC8C-46B3-A236-3A1497BD078A}"/>
                </a:ext>
              </a:extLst>
            </p:cNvPr>
            <p:cNvSpPr/>
            <p:nvPr/>
          </p:nvSpPr>
          <p:spPr>
            <a:xfrm>
              <a:off x="1121" y="616284"/>
              <a:ext cx="4391476" cy="2965116"/>
            </a:xfrm>
            <a:prstGeom prst="cloudCallout">
              <a:avLst>
                <a:gd name="adj1" fmla="val -21244"/>
                <a:gd name="adj2" fmla="val 84986"/>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EA2E3E1-72D3-4514-B9E2-CB8B0200F69A}"/>
                </a:ext>
              </a:extLst>
            </p:cNvPr>
            <p:cNvSpPr txBox="1"/>
            <p:nvPr/>
          </p:nvSpPr>
          <p:spPr>
            <a:xfrm>
              <a:off x="95269" y="1267361"/>
              <a:ext cx="3829023" cy="1323439"/>
            </a:xfrm>
            <a:prstGeom prst="rect">
              <a:avLst/>
            </a:prstGeom>
            <a:noFill/>
          </p:spPr>
          <p:txBody>
            <a:bodyPr wrap="square" rtlCol="0">
              <a:spAutoFit/>
            </a:bodyPr>
            <a:lstStyle/>
            <a:p>
              <a:pPr algn="ctr"/>
              <a:r>
                <a:rPr lang="en-US" sz="4000">
                  <a:solidFill>
                    <a:srgbClr val="002060"/>
                  </a:solidFill>
                  <a:latin typeface="Arial-Rounded" pitchFamily="34" charset="0"/>
                  <a:ea typeface="Arial-Rounded" pitchFamily="34" charset="0"/>
                  <a:cs typeface="Arial-Rounded" pitchFamily="34" charset="0"/>
                </a:rPr>
                <a:t>Từ nào dễ viết lẫn trong bài?</a:t>
              </a:r>
            </a:p>
          </p:txBody>
        </p:sp>
      </p:grpSp>
      <p:cxnSp>
        <p:nvCxnSpPr>
          <p:cNvPr id="8" name="Straight Connector 7">
            <a:extLst>
              <a:ext uri="{FF2B5EF4-FFF2-40B4-BE49-F238E27FC236}">
                <a16:creationId xmlns:a16="http://schemas.microsoft.com/office/drawing/2014/main" id="{C561BFA5-2662-4FB9-AE43-A81F00D39D55}"/>
              </a:ext>
            </a:extLst>
          </p:cNvPr>
          <p:cNvCxnSpPr>
            <a:cxnSpLocks/>
          </p:cNvCxnSpPr>
          <p:nvPr/>
        </p:nvCxnSpPr>
        <p:spPr>
          <a:xfrm>
            <a:off x="8062119" y="3429000"/>
            <a:ext cx="1752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D7A18C1-B2FB-4263-AE4A-CEE6C5547D34}"/>
              </a:ext>
            </a:extLst>
          </p:cNvPr>
          <p:cNvCxnSpPr>
            <a:cxnSpLocks/>
          </p:cNvCxnSpPr>
          <p:nvPr/>
        </p:nvCxnSpPr>
        <p:spPr>
          <a:xfrm>
            <a:off x="7621388" y="2209800"/>
            <a:ext cx="23573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72E1A22-10C5-44E6-BBBD-52640467F923}"/>
              </a:ext>
            </a:extLst>
          </p:cNvPr>
          <p:cNvCxnSpPr>
            <a:cxnSpLocks/>
          </p:cNvCxnSpPr>
          <p:nvPr/>
        </p:nvCxnSpPr>
        <p:spPr>
          <a:xfrm>
            <a:off x="8976519" y="4056360"/>
            <a:ext cx="18285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E97171B-E83F-4F95-A327-3031EF80865A}"/>
              </a:ext>
            </a:extLst>
          </p:cNvPr>
          <p:cNvCxnSpPr>
            <a:cxnSpLocks/>
          </p:cNvCxnSpPr>
          <p:nvPr/>
        </p:nvCxnSpPr>
        <p:spPr>
          <a:xfrm>
            <a:off x="8149913" y="4648200"/>
            <a:ext cx="21982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2FC828D-E8C0-4728-8F1E-57B0D9B1572A}"/>
              </a:ext>
            </a:extLst>
          </p:cNvPr>
          <p:cNvCxnSpPr>
            <a:cxnSpLocks/>
          </p:cNvCxnSpPr>
          <p:nvPr/>
        </p:nvCxnSpPr>
        <p:spPr>
          <a:xfrm>
            <a:off x="10623213" y="4648200"/>
            <a:ext cx="9190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116F537-76A1-4EEE-8ACE-B3CD133185C4}"/>
              </a:ext>
            </a:extLst>
          </p:cNvPr>
          <p:cNvCxnSpPr>
            <a:cxnSpLocks/>
          </p:cNvCxnSpPr>
          <p:nvPr/>
        </p:nvCxnSpPr>
        <p:spPr>
          <a:xfrm>
            <a:off x="4297323" y="5257800"/>
            <a:ext cx="7167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77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K for Christian Schools: God Created Families to Love One Another by Slidesgo">
  <a:themeElements>
    <a:clrScheme name="Simple Light">
      <a:dk1>
        <a:srgbClr val="10475C"/>
      </a:dk1>
      <a:lt1>
        <a:srgbClr val="FFA3A4"/>
      </a:lt1>
      <a:dk2>
        <a:srgbClr val="2C6076"/>
      </a:dk2>
      <a:lt2>
        <a:srgbClr val="FFF9DE"/>
      </a:lt2>
      <a:accent1>
        <a:srgbClr val="709FA5"/>
      </a:accent1>
      <a:accent2>
        <a:srgbClr val="FF5252"/>
      </a:accent2>
      <a:accent3>
        <a:srgbClr val="FFCE43"/>
      </a:accent3>
      <a:accent4>
        <a:srgbClr val="66C6B9"/>
      </a:accent4>
      <a:accent5>
        <a:srgbClr val="721F1F"/>
      </a:accent5>
      <a:accent6>
        <a:srgbClr val="723737"/>
      </a:accent6>
      <a:hlink>
        <a:srgbClr val="1047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oom Cards by Slidesgo">
  <a:themeElements>
    <a:clrScheme name="Simple Light">
      <a:dk1>
        <a:srgbClr val="000000"/>
      </a:dk1>
      <a:lt1>
        <a:srgbClr val="FFFFFF"/>
      </a:lt1>
      <a:dk2>
        <a:srgbClr val="595959"/>
      </a:dk2>
      <a:lt2>
        <a:srgbClr val="150D23"/>
      </a:lt2>
      <a:accent1>
        <a:srgbClr val="50D4C9"/>
      </a:accent1>
      <a:accent2>
        <a:srgbClr val="8083E0"/>
      </a:accent2>
      <a:accent3>
        <a:srgbClr val="FF686D"/>
      </a:accent3>
      <a:accent4>
        <a:srgbClr val="FFD157"/>
      </a:accent4>
      <a:accent5>
        <a:srgbClr val="FBF5F3"/>
      </a:accent5>
      <a:accent6>
        <a:srgbClr val="150D23"/>
      </a:accent6>
      <a:hlink>
        <a:srgbClr val="150D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563</TotalTime>
  <Words>437</Words>
  <Application>Microsoft Office PowerPoint</Application>
  <PresentationFormat>Custom</PresentationFormat>
  <Paragraphs>87</Paragraphs>
  <Slides>17</Slides>
  <Notes>9</Notes>
  <HiddenSlides>0</HiddenSlides>
  <MMClips>0</MMClips>
  <ScaleCrop>false</ScaleCrop>
  <HeadingPairs>
    <vt:vector size="6" baseType="variant">
      <vt:variant>
        <vt:lpstr>Fonts Used</vt:lpstr>
      </vt:variant>
      <vt:variant>
        <vt:i4>21</vt:i4>
      </vt:variant>
      <vt:variant>
        <vt:lpstr>Theme</vt:lpstr>
      </vt:variant>
      <vt:variant>
        <vt:i4>5</vt:i4>
      </vt:variant>
      <vt:variant>
        <vt:lpstr>Slide Titles</vt:lpstr>
      </vt:variant>
      <vt:variant>
        <vt:i4>17</vt:i4>
      </vt:variant>
    </vt:vector>
  </HeadingPairs>
  <TitlesOfParts>
    <vt:vector size="43" baseType="lpstr">
      <vt:lpstr>Titan One</vt:lpstr>
      <vt:lpstr>Bebas Neue</vt:lpstr>
      <vt:lpstr>等线</vt:lpstr>
      <vt:lpstr>宋体</vt:lpstr>
      <vt:lpstr>Arial</vt:lpstr>
      <vt:lpstr>Patrick Hand SC</vt:lpstr>
      <vt:lpstr>黑体</vt:lpstr>
      <vt:lpstr>Arial-Rounded</vt:lpstr>
      <vt:lpstr>Fira Sans Extra Condensed Medium</vt:lpstr>
      <vt:lpstr>Arial Rounded MT Bold</vt:lpstr>
      <vt:lpstr>Calibri Light</vt:lpstr>
      <vt:lpstr>HP001 4 hàng</vt:lpstr>
      <vt:lpstr>Dosis</vt:lpstr>
      <vt:lpstr>Roboto Condensed Light</vt:lpstr>
      <vt:lpstr>Delius Unicase</vt:lpstr>
      <vt:lpstr>Calibri</vt:lpstr>
      <vt:lpstr>Comfortaa</vt:lpstr>
      <vt:lpstr>等线 Light</vt:lpstr>
      <vt:lpstr>Source Sans Pro</vt:lpstr>
      <vt:lpstr>Quicksand</vt:lpstr>
      <vt:lpstr>Mandali</vt:lpstr>
      <vt:lpstr>Pre-K for Christian Schools: God Created Families to Love One Another by Slidesgo</vt:lpstr>
      <vt:lpstr>Boom Cards by Slidesgo</vt:lpstr>
      <vt:lpstr>4_Office Theme</vt:lpstr>
      <vt:lpstr>千图网拥有20W+精美PPT模板 更多PPT模板下载至：www.58pic.com/office/ppt​​</vt:lpstr>
      <vt:lpstr>1_千图网拥有20W+精美PPT模板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Created Families to Love One Another</dc:title>
  <dc:creator>PC</dc:creator>
  <cp:lastModifiedBy>MTC</cp:lastModifiedBy>
  <cp:revision>66</cp:revision>
  <dcterms:modified xsi:type="dcterms:W3CDTF">2023-02-01T07:39:28Z</dcterms:modified>
</cp:coreProperties>
</file>