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activeX/activeX1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57" r:id="rId3"/>
    <p:sldId id="261" r:id="rId4"/>
    <p:sldId id="446" r:id="rId5"/>
    <p:sldId id="459" r:id="rId6"/>
    <p:sldId id="460" r:id="rId7"/>
    <p:sldId id="461" r:id="rId8"/>
    <p:sldId id="462" r:id="rId9"/>
    <p:sldId id="269" r:id="rId10"/>
    <p:sldId id="270" r:id="rId11"/>
    <p:sldId id="268" r:id="rId12"/>
    <p:sldId id="263" r:id="rId13"/>
    <p:sldId id="271" r:id="rId14"/>
    <p:sldId id="272" r:id="rId15"/>
    <p:sldId id="260" r:id="rId16"/>
    <p:sldId id="273" r:id="rId17"/>
    <p:sldId id="458" r:id="rId18"/>
    <p:sldId id="264" r:id="rId19"/>
    <p:sldId id="265" r:id="rId20"/>
  </p:sldIdLst>
  <p:sldSz cx="16276638" cy="9144000"/>
  <p:notesSz cx="6858000" cy="9144000"/>
  <p:custDataLst>
    <p:tags r:id="rId22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00CC"/>
    <a:srgbClr val="FFFFFF"/>
    <a:srgbClr val="6600CC"/>
    <a:srgbClr val="FF33CC"/>
    <a:srgbClr val="CCFFFF"/>
    <a:srgbClr val="FFFFCC"/>
    <a:srgbClr val="C5F3F3"/>
    <a:srgbClr val="FF7C8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76" autoAdjust="0"/>
    <p:restoredTop sz="77273" autoAdjust="0"/>
  </p:normalViewPr>
  <p:slideViewPr>
    <p:cSldViewPr>
      <p:cViewPr varScale="1">
        <p:scale>
          <a:sx n="68" d="100"/>
          <a:sy n="68" d="100"/>
        </p:scale>
        <p:origin x="456" y="78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7BF47EB3-531B-ABB1-8C8E-1AF79B8A4346}"/>
              </a:ext>
            </a:extLst>
          </p:cNvPr>
          <p:cNvGrpSpPr/>
          <p:nvPr userDrawn="1"/>
        </p:nvGrpSpPr>
        <p:grpSpPr>
          <a:xfrm>
            <a:off x="-69263" y="-54007"/>
            <a:ext cx="16415163" cy="3617833"/>
            <a:chOff x="-51881" y="-1175910"/>
            <a:chExt cx="12295762" cy="2713375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3B2C702-E647-60F3-5B78-540B1397AE91}"/>
                </a:ext>
              </a:extLst>
            </p:cNvPr>
            <p:cNvSpPr/>
            <p:nvPr userDrawn="1"/>
          </p:nvSpPr>
          <p:spPr>
            <a:xfrm>
              <a:off x="-51881" y="-549104"/>
              <a:ext cx="12295762" cy="208656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1D5C1D5-D96F-C2EC-5C1D-68F94175CD82}"/>
                </a:ext>
              </a:extLst>
            </p:cNvPr>
            <p:cNvSpPr/>
            <p:nvPr userDrawn="1"/>
          </p:nvSpPr>
          <p:spPr>
            <a:xfrm>
              <a:off x="-51881" y="-862507"/>
              <a:ext cx="12295762" cy="2086569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EC6DD56-68D9-7E22-8EFB-50F1379C5B79}"/>
                </a:ext>
              </a:extLst>
            </p:cNvPr>
            <p:cNvSpPr/>
            <p:nvPr userDrawn="1"/>
          </p:nvSpPr>
          <p:spPr>
            <a:xfrm>
              <a:off x="-51881" y="-1175910"/>
              <a:ext cx="12295762" cy="2086569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757997BB-E157-E8F1-D8B4-D62DB93A55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9350" y="0"/>
            <a:ext cx="1857288" cy="234908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F657D12-366B-103A-5DDF-B7769EA656A2}"/>
              </a:ext>
            </a:extLst>
          </p:cNvPr>
          <p:cNvSpPr txBox="1"/>
          <p:nvPr userDrawn="1"/>
        </p:nvSpPr>
        <p:spPr>
          <a:xfrm>
            <a:off x="4503173" y="1103712"/>
            <a:ext cx="11027422" cy="1733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666" dirty="0" err="1">
                <a:ln w="25400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HP-087" panose="020B0803050302020204" pitchFamily="34" charset="0"/>
                <a:cs typeface="#9Slide03 Arima Madurai ExtraBo" panose="00000900000000000000" pitchFamily="2" charset="0"/>
              </a:rPr>
              <a:t>Tiếng</a:t>
            </a:r>
            <a:r>
              <a:rPr lang="en-US" sz="10666" dirty="0">
                <a:ln w="25400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HP-087" panose="020B0803050302020204" pitchFamily="34" charset="0"/>
                <a:cs typeface="#9Slide03 Arima Madurai ExtraBo" panose="00000900000000000000" pitchFamily="2" charset="0"/>
              </a:rPr>
              <a:t> </a:t>
            </a:r>
            <a:r>
              <a:rPr lang="en-US" sz="10666" dirty="0" err="1">
                <a:ln w="25400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HP-087" panose="020B0803050302020204" pitchFamily="34" charset="0"/>
                <a:cs typeface="#9Slide03 Arima Madurai ExtraBo" panose="00000900000000000000" pitchFamily="2" charset="0"/>
              </a:rPr>
              <a:t>Việt</a:t>
            </a:r>
            <a:r>
              <a:rPr lang="en-US" sz="10666" dirty="0">
                <a:ln w="25400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HP-087" panose="020B0803050302020204" pitchFamily="34" charset="0"/>
                <a:cs typeface="#9Slide03 Arima Madurai ExtraBo" panose="00000900000000000000" pitchFamily="2" charset="0"/>
              </a:rPr>
              <a:t> 3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129A0D9-9B03-FEDF-B9D4-4560491131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39046" t="29565"/>
          <a:stretch/>
        </p:blipFill>
        <p:spPr>
          <a:xfrm>
            <a:off x="-69263" y="-54008"/>
            <a:ext cx="5387741" cy="623499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99CC354-3643-0A24-17D0-158968A6F79B}"/>
              </a:ext>
            </a:extLst>
          </p:cNvPr>
          <p:cNvSpPr txBox="1"/>
          <p:nvPr userDrawn="1"/>
        </p:nvSpPr>
        <p:spPr>
          <a:xfrm>
            <a:off x="4503173" y="1073579"/>
            <a:ext cx="11027422" cy="1733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666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HP-087" panose="020B0803050302020204" pitchFamily="34" charset="0"/>
                <a:cs typeface="#9Slide03 Arima Madurai ExtraBo" panose="00000900000000000000" pitchFamily="2" charset="0"/>
              </a:rPr>
              <a:t>Tiếng</a:t>
            </a:r>
            <a:r>
              <a:rPr lang="en-US" sz="10666" dirty="0">
                <a:solidFill>
                  <a:schemeClr val="accent4">
                    <a:lumMod val="20000"/>
                    <a:lumOff val="80000"/>
                  </a:schemeClr>
                </a:solidFill>
                <a:latin typeface="HP-087" panose="020B0803050302020204" pitchFamily="34" charset="0"/>
                <a:cs typeface="#9Slide03 Arima Madurai ExtraBo" panose="00000900000000000000" pitchFamily="2" charset="0"/>
              </a:rPr>
              <a:t> </a:t>
            </a:r>
            <a:r>
              <a:rPr lang="en-US" sz="10666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HP-087" panose="020B0803050302020204" pitchFamily="34" charset="0"/>
                <a:cs typeface="#9Slide03 Arima Madurai ExtraBo" panose="00000900000000000000" pitchFamily="2" charset="0"/>
              </a:rPr>
              <a:t>Việt</a:t>
            </a:r>
            <a:r>
              <a:rPr lang="en-US" sz="10666" dirty="0">
                <a:solidFill>
                  <a:schemeClr val="accent4">
                    <a:lumMod val="20000"/>
                    <a:lumOff val="80000"/>
                  </a:schemeClr>
                </a:solidFill>
                <a:latin typeface="HP-087" panose="020B0803050302020204" pitchFamily="34" charset="0"/>
                <a:cs typeface="#9Slide03 Arima Madurai ExtraBo" panose="00000900000000000000" pitchFamily="2" charset="0"/>
              </a:rPr>
              <a:t> 3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D32900D-9049-DADC-66A0-CBC4864F02F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920040" y="1"/>
            <a:ext cx="6193688" cy="1138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911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FF3A5DF-6F2D-0E10-F31F-2BF72592E5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t="58030"/>
          <a:stretch/>
        </p:blipFill>
        <p:spPr>
          <a:xfrm flipH="1" flipV="1">
            <a:off x="0" y="8130586"/>
            <a:ext cx="16276638" cy="10134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4715F48-DC4A-170B-917E-1B389B5407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4858" b="1525"/>
          <a:stretch/>
        </p:blipFill>
        <p:spPr>
          <a:xfrm>
            <a:off x="0" y="0"/>
            <a:ext cx="4885597" cy="665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039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FF3A5DF-6F2D-0E10-F31F-2BF72592E5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t="58030"/>
          <a:stretch/>
        </p:blipFill>
        <p:spPr>
          <a:xfrm flipH="1" flipV="1">
            <a:off x="0" y="8130586"/>
            <a:ext cx="16276638" cy="10134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4715F48-DC4A-170B-917E-1B389B5407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4858" b="1525"/>
          <a:stretch/>
        </p:blipFill>
        <p:spPr>
          <a:xfrm>
            <a:off x="0" y="0"/>
            <a:ext cx="4885597" cy="665019"/>
          </a:xfrm>
          <a:prstGeom prst="rect">
            <a:avLst/>
          </a:prstGeom>
        </p:spPr>
      </p:pic>
      <p:pic>
        <p:nvPicPr>
          <p:cNvPr id="5" name="Hình ảnh 4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id="{365D5745-7E02-3905-1DAB-603EB28CCA7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67" y="548632"/>
            <a:ext cx="16113904" cy="8046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090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4">
            <a:extLst>
              <a:ext uri="{FF2B5EF4-FFF2-40B4-BE49-F238E27FC236}">
                <a16:creationId xmlns:a16="http://schemas.microsoft.com/office/drawing/2014/main" id="{FAEB351D-B959-4897-B1F4-6600B9184EF1}"/>
              </a:ext>
            </a:extLst>
          </p:cNvPr>
          <p:cNvSpPr/>
          <p:nvPr userDrawn="1"/>
        </p:nvSpPr>
        <p:spPr>
          <a:xfrm>
            <a:off x="0" y="7937501"/>
            <a:ext cx="16276638" cy="1206500"/>
          </a:xfrm>
          <a:custGeom>
            <a:avLst/>
            <a:gdLst>
              <a:gd name="connsiteX0" fmla="*/ 354549 w 12192000"/>
              <a:gd name="connsiteY0" fmla="*/ 0 h 904875"/>
              <a:gd name="connsiteX1" fmla="*/ 369351 w 12192000"/>
              <a:gd name="connsiteY1" fmla="*/ 0 h 904875"/>
              <a:gd name="connsiteX2" fmla="*/ 376364 w 12192000"/>
              <a:gd name="connsiteY2" fmla="*/ 34740 h 904875"/>
              <a:gd name="connsiteX3" fmla="*/ 582612 w 12192000"/>
              <a:gd name="connsiteY3" fmla="*/ 171450 h 904875"/>
              <a:gd name="connsiteX4" fmla="*/ 788860 w 12192000"/>
              <a:gd name="connsiteY4" fmla="*/ 34740 h 904875"/>
              <a:gd name="connsiteX5" fmla="*/ 795874 w 12192000"/>
              <a:gd name="connsiteY5" fmla="*/ 0 h 904875"/>
              <a:gd name="connsiteX6" fmla="*/ 810676 w 12192000"/>
              <a:gd name="connsiteY6" fmla="*/ 0 h 904875"/>
              <a:gd name="connsiteX7" fmla="*/ 817689 w 12192000"/>
              <a:gd name="connsiteY7" fmla="*/ 34740 h 904875"/>
              <a:gd name="connsiteX8" fmla="*/ 1023937 w 12192000"/>
              <a:gd name="connsiteY8" fmla="*/ 171450 h 904875"/>
              <a:gd name="connsiteX9" fmla="*/ 1230185 w 12192000"/>
              <a:gd name="connsiteY9" fmla="*/ 34740 h 904875"/>
              <a:gd name="connsiteX10" fmla="*/ 1237199 w 12192000"/>
              <a:gd name="connsiteY10" fmla="*/ 0 h 904875"/>
              <a:gd name="connsiteX11" fmla="*/ 1258351 w 12192000"/>
              <a:gd name="connsiteY11" fmla="*/ 0 h 904875"/>
              <a:gd name="connsiteX12" fmla="*/ 1265364 w 12192000"/>
              <a:gd name="connsiteY12" fmla="*/ 34740 h 904875"/>
              <a:gd name="connsiteX13" fmla="*/ 1471612 w 12192000"/>
              <a:gd name="connsiteY13" fmla="*/ 171450 h 904875"/>
              <a:gd name="connsiteX14" fmla="*/ 1677860 w 12192000"/>
              <a:gd name="connsiteY14" fmla="*/ 34740 h 904875"/>
              <a:gd name="connsiteX15" fmla="*/ 1684874 w 12192000"/>
              <a:gd name="connsiteY15" fmla="*/ 0 h 904875"/>
              <a:gd name="connsiteX16" fmla="*/ 1699676 w 12192000"/>
              <a:gd name="connsiteY16" fmla="*/ 0 h 904875"/>
              <a:gd name="connsiteX17" fmla="*/ 1706689 w 12192000"/>
              <a:gd name="connsiteY17" fmla="*/ 34740 h 904875"/>
              <a:gd name="connsiteX18" fmla="*/ 1912937 w 12192000"/>
              <a:gd name="connsiteY18" fmla="*/ 171450 h 904875"/>
              <a:gd name="connsiteX19" fmla="*/ 2119185 w 12192000"/>
              <a:gd name="connsiteY19" fmla="*/ 34740 h 904875"/>
              <a:gd name="connsiteX20" fmla="*/ 2126199 w 12192000"/>
              <a:gd name="connsiteY20" fmla="*/ 0 h 904875"/>
              <a:gd name="connsiteX21" fmla="*/ 2141001 w 12192000"/>
              <a:gd name="connsiteY21" fmla="*/ 0 h 904875"/>
              <a:gd name="connsiteX22" fmla="*/ 2148014 w 12192000"/>
              <a:gd name="connsiteY22" fmla="*/ 34740 h 904875"/>
              <a:gd name="connsiteX23" fmla="*/ 2354262 w 12192000"/>
              <a:gd name="connsiteY23" fmla="*/ 171450 h 904875"/>
              <a:gd name="connsiteX24" fmla="*/ 2560510 w 12192000"/>
              <a:gd name="connsiteY24" fmla="*/ 34740 h 904875"/>
              <a:gd name="connsiteX25" fmla="*/ 2567524 w 12192000"/>
              <a:gd name="connsiteY25" fmla="*/ 0 h 904875"/>
              <a:gd name="connsiteX26" fmla="*/ 2582326 w 12192000"/>
              <a:gd name="connsiteY26" fmla="*/ 0 h 904875"/>
              <a:gd name="connsiteX27" fmla="*/ 2589339 w 12192000"/>
              <a:gd name="connsiteY27" fmla="*/ 34740 h 904875"/>
              <a:gd name="connsiteX28" fmla="*/ 2795587 w 12192000"/>
              <a:gd name="connsiteY28" fmla="*/ 171450 h 904875"/>
              <a:gd name="connsiteX29" fmla="*/ 3001835 w 12192000"/>
              <a:gd name="connsiteY29" fmla="*/ 34740 h 904875"/>
              <a:gd name="connsiteX30" fmla="*/ 3008849 w 12192000"/>
              <a:gd name="connsiteY30" fmla="*/ 0 h 904875"/>
              <a:gd name="connsiteX31" fmla="*/ 3020476 w 12192000"/>
              <a:gd name="connsiteY31" fmla="*/ 0 h 904875"/>
              <a:gd name="connsiteX32" fmla="*/ 3027490 w 12192000"/>
              <a:gd name="connsiteY32" fmla="*/ 34740 h 904875"/>
              <a:gd name="connsiteX33" fmla="*/ 3233737 w 12192000"/>
              <a:gd name="connsiteY33" fmla="*/ 171450 h 904875"/>
              <a:gd name="connsiteX34" fmla="*/ 3439985 w 12192000"/>
              <a:gd name="connsiteY34" fmla="*/ 34740 h 904875"/>
              <a:gd name="connsiteX35" fmla="*/ 3446999 w 12192000"/>
              <a:gd name="connsiteY35" fmla="*/ 0 h 904875"/>
              <a:gd name="connsiteX36" fmla="*/ 3461800 w 12192000"/>
              <a:gd name="connsiteY36" fmla="*/ 0 h 904875"/>
              <a:gd name="connsiteX37" fmla="*/ 3468814 w 12192000"/>
              <a:gd name="connsiteY37" fmla="*/ 34740 h 904875"/>
              <a:gd name="connsiteX38" fmla="*/ 3675062 w 12192000"/>
              <a:gd name="connsiteY38" fmla="*/ 171450 h 904875"/>
              <a:gd name="connsiteX39" fmla="*/ 3881310 w 12192000"/>
              <a:gd name="connsiteY39" fmla="*/ 34740 h 904875"/>
              <a:gd name="connsiteX40" fmla="*/ 3888324 w 12192000"/>
              <a:gd name="connsiteY40" fmla="*/ 0 h 904875"/>
              <a:gd name="connsiteX41" fmla="*/ 3903126 w 12192000"/>
              <a:gd name="connsiteY41" fmla="*/ 0 h 904875"/>
              <a:gd name="connsiteX42" fmla="*/ 3910139 w 12192000"/>
              <a:gd name="connsiteY42" fmla="*/ 34740 h 904875"/>
              <a:gd name="connsiteX43" fmla="*/ 4116387 w 12192000"/>
              <a:gd name="connsiteY43" fmla="*/ 171450 h 904875"/>
              <a:gd name="connsiteX44" fmla="*/ 4322636 w 12192000"/>
              <a:gd name="connsiteY44" fmla="*/ 34740 h 904875"/>
              <a:gd name="connsiteX45" fmla="*/ 4329649 w 12192000"/>
              <a:gd name="connsiteY45" fmla="*/ 0 h 904875"/>
              <a:gd name="connsiteX46" fmla="*/ 4344451 w 12192000"/>
              <a:gd name="connsiteY46" fmla="*/ 0 h 904875"/>
              <a:gd name="connsiteX47" fmla="*/ 4351465 w 12192000"/>
              <a:gd name="connsiteY47" fmla="*/ 34740 h 904875"/>
              <a:gd name="connsiteX48" fmla="*/ 4557713 w 12192000"/>
              <a:gd name="connsiteY48" fmla="*/ 171450 h 904875"/>
              <a:gd name="connsiteX49" fmla="*/ 4763960 w 12192000"/>
              <a:gd name="connsiteY49" fmla="*/ 34740 h 904875"/>
              <a:gd name="connsiteX50" fmla="*/ 4770974 w 12192000"/>
              <a:gd name="connsiteY50" fmla="*/ 0 h 904875"/>
              <a:gd name="connsiteX51" fmla="*/ 4792126 w 12192000"/>
              <a:gd name="connsiteY51" fmla="*/ 0 h 904875"/>
              <a:gd name="connsiteX52" fmla="*/ 4799139 w 12192000"/>
              <a:gd name="connsiteY52" fmla="*/ 34740 h 904875"/>
              <a:gd name="connsiteX53" fmla="*/ 5005388 w 12192000"/>
              <a:gd name="connsiteY53" fmla="*/ 171450 h 904875"/>
              <a:gd name="connsiteX54" fmla="*/ 5211637 w 12192000"/>
              <a:gd name="connsiteY54" fmla="*/ 34740 h 904875"/>
              <a:gd name="connsiteX55" fmla="*/ 5218649 w 12192000"/>
              <a:gd name="connsiteY55" fmla="*/ 0 h 904875"/>
              <a:gd name="connsiteX56" fmla="*/ 5233451 w 12192000"/>
              <a:gd name="connsiteY56" fmla="*/ 0 h 904875"/>
              <a:gd name="connsiteX57" fmla="*/ 5240466 w 12192000"/>
              <a:gd name="connsiteY57" fmla="*/ 34740 h 904875"/>
              <a:gd name="connsiteX58" fmla="*/ 5446713 w 12192000"/>
              <a:gd name="connsiteY58" fmla="*/ 171450 h 904875"/>
              <a:gd name="connsiteX59" fmla="*/ 5652960 w 12192000"/>
              <a:gd name="connsiteY59" fmla="*/ 34740 h 904875"/>
              <a:gd name="connsiteX60" fmla="*/ 5659974 w 12192000"/>
              <a:gd name="connsiteY60" fmla="*/ 0 h 904875"/>
              <a:gd name="connsiteX61" fmla="*/ 5674776 w 12192000"/>
              <a:gd name="connsiteY61" fmla="*/ 0 h 904875"/>
              <a:gd name="connsiteX62" fmla="*/ 5681790 w 12192000"/>
              <a:gd name="connsiteY62" fmla="*/ 34740 h 904875"/>
              <a:gd name="connsiteX63" fmla="*/ 5888037 w 12192000"/>
              <a:gd name="connsiteY63" fmla="*/ 171450 h 904875"/>
              <a:gd name="connsiteX64" fmla="*/ 6094285 w 12192000"/>
              <a:gd name="connsiteY64" fmla="*/ 34740 h 904875"/>
              <a:gd name="connsiteX65" fmla="*/ 6101299 w 12192000"/>
              <a:gd name="connsiteY65" fmla="*/ 0 h 904875"/>
              <a:gd name="connsiteX66" fmla="*/ 6116101 w 12192000"/>
              <a:gd name="connsiteY66" fmla="*/ 0 h 904875"/>
              <a:gd name="connsiteX67" fmla="*/ 6123114 w 12192000"/>
              <a:gd name="connsiteY67" fmla="*/ 34740 h 904875"/>
              <a:gd name="connsiteX68" fmla="*/ 6329362 w 12192000"/>
              <a:gd name="connsiteY68" fmla="*/ 171450 h 904875"/>
              <a:gd name="connsiteX69" fmla="*/ 6535610 w 12192000"/>
              <a:gd name="connsiteY69" fmla="*/ 34740 h 904875"/>
              <a:gd name="connsiteX70" fmla="*/ 6542624 w 12192000"/>
              <a:gd name="connsiteY70" fmla="*/ 0 h 904875"/>
              <a:gd name="connsiteX71" fmla="*/ 6582826 w 12192000"/>
              <a:gd name="connsiteY71" fmla="*/ 0 h 904875"/>
              <a:gd name="connsiteX72" fmla="*/ 6589840 w 12192000"/>
              <a:gd name="connsiteY72" fmla="*/ 34740 h 904875"/>
              <a:gd name="connsiteX73" fmla="*/ 6796087 w 12192000"/>
              <a:gd name="connsiteY73" fmla="*/ 171450 h 904875"/>
              <a:gd name="connsiteX74" fmla="*/ 7002335 w 12192000"/>
              <a:gd name="connsiteY74" fmla="*/ 34740 h 904875"/>
              <a:gd name="connsiteX75" fmla="*/ 7009348 w 12192000"/>
              <a:gd name="connsiteY75" fmla="*/ 0 h 904875"/>
              <a:gd name="connsiteX76" fmla="*/ 7024150 w 12192000"/>
              <a:gd name="connsiteY76" fmla="*/ 0 h 904875"/>
              <a:gd name="connsiteX77" fmla="*/ 7031164 w 12192000"/>
              <a:gd name="connsiteY77" fmla="*/ 34740 h 904875"/>
              <a:gd name="connsiteX78" fmla="*/ 7237412 w 12192000"/>
              <a:gd name="connsiteY78" fmla="*/ 171450 h 904875"/>
              <a:gd name="connsiteX79" fmla="*/ 7443660 w 12192000"/>
              <a:gd name="connsiteY79" fmla="*/ 34740 h 904875"/>
              <a:gd name="connsiteX80" fmla="*/ 7450673 w 12192000"/>
              <a:gd name="connsiteY80" fmla="*/ 0 h 904875"/>
              <a:gd name="connsiteX81" fmla="*/ 7465475 w 12192000"/>
              <a:gd name="connsiteY81" fmla="*/ 0 h 904875"/>
              <a:gd name="connsiteX82" fmla="*/ 7472489 w 12192000"/>
              <a:gd name="connsiteY82" fmla="*/ 34740 h 904875"/>
              <a:gd name="connsiteX83" fmla="*/ 7678737 w 12192000"/>
              <a:gd name="connsiteY83" fmla="*/ 171450 h 904875"/>
              <a:gd name="connsiteX84" fmla="*/ 7884985 w 12192000"/>
              <a:gd name="connsiteY84" fmla="*/ 34740 h 904875"/>
              <a:gd name="connsiteX85" fmla="*/ 7891999 w 12192000"/>
              <a:gd name="connsiteY85" fmla="*/ 0 h 904875"/>
              <a:gd name="connsiteX86" fmla="*/ 7906801 w 12192000"/>
              <a:gd name="connsiteY86" fmla="*/ 0 h 904875"/>
              <a:gd name="connsiteX87" fmla="*/ 7913814 w 12192000"/>
              <a:gd name="connsiteY87" fmla="*/ 34740 h 904875"/>
              <a:gd name="connsiteX88" fmla="*/ 8120062 w 12192000"/>
              <a:gd name="connsiteY88" fmla="*/ 171450 h 904875"/>
              <a:gd name="connsiteX89" fmla="*/ 8326310 w 12192000"/>
              <a:gd name="connsiteY89" fmla="*/ 34740 h 904875"/>
              <a:gd name="connsiteX90" fmla="*/ 8333324 w 12192000"/>
              <a:gd name="connsiteY90" fmla="*/ 0 h 904875"/>
              <a:gd name="connsiteX91" fmla="*/ 8354476 w 12192000"/>
              <a:gd name="connsiteY91" fmla="*/ 0 h 904875"/>
              <a:gd name="connsiteX92" fmla="*/ 8361489 w 12192000"/>
              <a:gd name="connsiteY92" fmla="*/ 34740 h 904875"/>
              <a:gd name="connsiteX93" fmla="*/ 8567737 w 12192000"/>
              <a:gd name="connsiteY93" fmla="*/ 171450 h 904875"/>
              <a:gd name="connsiteX94" fmla="*/ 8773985 w 12192000"/>
              <a:gd name="connsiteY94" fmla="*/ 34740 h 904875"/>
              <a:gd name="connsiteX95" fmla="*/ 8780998 w 12192000"/>
              <a:gd name="connsiteY95" fmla="*/ 0 h 904875"/>
              <a:gd name="connsiteX96" fmla="*/ 8795800 w 12192000"/>
              <a:gd name="connsiteY96" fmla="*/ 0 h 904875"/>
              <a:gd name="connsiteX97" fmla="*/ 8802814 w 12192000"/>
              <a:gd name="connsiteY97" fmla="*/ 34740 h 904875"/>
              <a:gd name="connsiteX98" fmla="*/ 9009062 w 12192000"/>
              <a:gd name="connsiteY98" fmla="*/ 171450 h 904875"/>
              <a:gd name="connsiteX99" fmla="*/ 9215310 w 12192000"/>
              <a:gd name="connsiteY99" fmla="*/ 34740 h 904875"/>
              <a:gd name="connsiteX100" fmla="*/ 9222323 w 12192000"/>
              <a:gd name="connsiteY100" fmla="*/ 0 h 904875"/>
              <a:gd name="connsiteX101" fmla="*/ 9237125 w 12192000"/>
              <a:gd name="connsiteY101" fmla="*/ 0 h 904875"/>
              <a:gd name="connsiteX102" fmla="*/ 9244139 w 12192000"/>
              <a:gd name="connsiteY102" fmla="*/ 34740 h 904875"/>
              <a:gd name="connsiteX103" fmla="*/ 9450387 w 12192000"/>
              <a:gd name="connsiteY103" fmla="*/ 171450 h 904875"/>
              <a:gd name="connsiteX104" fmla="*/ 9656635 w 12192000"/>
              <a:gd name="connsiteY104" fmla="*/ 34740 h 904875"/>
              <a:gd name="connsiteX105" fmla="*/ 9663649 w 12192000"/>
              <a:gd name="connsiteY105" fmla="*/ 0 h 904875"/>
              <a:gd name="connsiteX106" fmla="*/ 9678451 w 12192000"/>
              <a:gd name="connsiteY106" fmla="*/ 0 h 904875"/>
              <a:gd name="connsiteX107" fmla="*/ 9685464 w 12192000"/>
              <a:gd name="connsiteY107" fmla="*/ 34740 h 904875"/>
              <a:gd name="connsiteX108" fmla="*/ 9891712 w 12192000"/>
              <a:gd name="connsiteY108" fmla="*/ 171450 h 904875"/>
              <a:gd name="connsiteX109" fmla="*/ 10097960 w 12192000"/>
              <a:gd name="connsiteY109" fmla="*/ 34740 h 904875"/>
              <a:gd name="connsiteX110" fmla="*/ 10104973 w 12192000"/>
              <a:gd name="connsiteY110" fmla="*/ 0 h 904875"/>
              <a:gd name="connsiteX111" fmla="*/ 10116601 w 12192000"/>
              <a:gd name="connsiteY111" fmla="*/ 0 h 904875"/>
              <a:gd name="connsiteX112" fmla="*/ 10123615 w 12192000"/>
              <a:gd name="connsiteY112" fmla="*/ 34740 h 904875"/>
              <a:gd name="connsiteX113" fmla="*/ 10329862 w 12192000"/>
              <a:gd name="connsiteY113" fmla="*/ 171450 h 904875"/>
              <a:gd name="connsiteX114" fmla="*/ 10536110 w 12192000"/>
              <a:gd name="connsiteY114" fmla="*/ 34740 h 904875"/>
              <a:gd name="connsiteX115" fmla="*/ 10543123 w 12192000"/>
              <a:gd name="connsiteY115" fmla="*/ 0 h 904875"/>
              <a:gd name="connsiteX116" fmla="*/ 10557925 w 12192000"/>
              <a:gd name="connsiteY116" fmla="*/ 0 h 904875"/>
              <a:gd name="connsiteX117" fmla="*/ 10564939 w 12192000"/>
              <a:gd name="connsiteY117" fmla="*/ 34740 h 904875"/>
              <a:gd name="connsiteX118" fmla="*/ 10771187 w 12192000"/>
              <a:gd name="connsiteY118" fmla="*/ 171450 h 904875"/>
              <a:gd name="connsiteX119" fmla="*/ 10977435 w 12192000"/>
              <a:gd name="connsiteY119" fmla="*/ 34740 h 904875"/>
              <a:gd name="connsiteX120" fmla="*/ 10984448 w 12192000"/>
              <a:gd name="connsiteY120" fmla="*/ 0 h 904875"/>
              <a:gd name="connsiteX121" fmla="*/ 10999250 w 12192000"/>
              <a:gd name="connsiteY121" fmla="*/ 0 h 904875"/>
              <a:gd name="connsiteX122" fmla="*/ 11006264 w 12192000"/>
              <a:gd name="connsiteY122" fmla="*/ 34740 h 904875"/>
              <a:gd name="connsiteX123" fmla="*/ 11212512 w 12192000"/>
              <a:gd name="connsiteY123" fmla="*/ 171450 h 904875"/>
              <a:gd name="connsiteX124" fmla="*/ 11418760 w 12192000"/>
              <a:gd name="connsiteY124" fmla="*/ 34740 h 904875"/>
              <a:gd name="connsiteX125" fmla="*/ 11425774 w 12192000"/>
              <a:gd name="connsiteY125" fmla="*/ 0 h 904875"/>
              <a:gd name="connsiteX126" fmla="*/ 11440576 w 12192000"/>
              <a:gd name="connsiteY126" fmla="*/ 0 h 904875"/>
              <a:gd name="connsiteX127" fmla="*/ 11447589 w 12192000"/>
              <a:gd name="connsiteY127" fmla="*/ 34740 h 904875"/>
              <a:gd name="connsiteX128" fmla="*/ 11653837 w 12192000"/>
              <a:gd name="connsiteY128" fmla="*/ 171450 h 904875"/>
              <a:gd name="connsiteX129" fmla="*/ 11860085 w 12192000"/>
              <a:gd name="connsiteY129" fmla="*/ 34740 h 904875"/>
              <a:gd name="connsiteX130" fmla="*/ 11867099 w 12192000"/>
              <a:gd name="connsiteY130" fmla="*/ 0 h 904875"/>
              <a:gd name="connsiteX131" fmla="*/ 11888251 w 12192000"/>
              <a:gd name="connsiteY131" fmla="*/ 0 h 904875"/>
              <a:gd name="connsiteX132" fmla="*/ 11895264 w 12192000"/>
              <a:gd name="connsiteY132" fmla="*/ 34740 h 904875"/>
              <a:gd name="connsiteX133" fmla="*/ 12101512 w 12192000"/>
              <a:gd name="connsiteY133" fmla="*/ 171450 h 904875"/>
              <a:gd name="connsiteX134" fmla="*/ 12168074 w 12192000"/>
              <a:gd name="connsiteY134" fmla="*/ 161387 h 904875"/>
              <a:gd name="connsiteX135" fmla="*/ 12192000 w 12192000"/>
              <a:gd name="connsiteY135" fmla="*/ 149885 h 904875"/>
              <a:gd name="connsiteX136" fmla="*/ 12192000 w 12192000"/>
              <a:gd name="connsiteY136" fmla="*/ 904875 h 904875"/>
              <a:gd name="connsiteX137" fmla="*/ 0 w 12192000"/>
              <a:gd name="connsiteY137" fmla="*/ 904875 h 904875"/>
              <a:gd name="connsiteX138" fmla="*/ 0 w 12192000"/>
              <a:gd name="connsiteY138" fmla="*/ 118560 h 904875"/>
              <a:gd name="connsiteX139" fmla="*/ 16137 w 12192000"/>
              <a:gd name="connsiteY139" fmla="*/ 133222 h 904875"/>
              <a:gd name="connsiteX140" fmla="*/ 141287 w 12192000"/>
              <a:gd name="connsiteY140" fmla="*/ 171450 h 904875"/>
              <a:gd name="connsiteX141" fmla="*/ 347535 w 12192000"/>
              <a:gd name="connsiteY141" fmla="*/ 34740 h 904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12192000" h="904875">
                <a:moveTo>
                  <a:pt x="354549" y="0"/>
                </a:moveTo>
                <a:lnTo>
                  <a:pt x="369351" y="0"/>
                </a:lnTo>
                <a:lnTo>
                  <a:pt x="376364" y="34740"/>
                </a:lnTo>
                <a:cubicBezTo>
                  <a:pt x="410345" y="115079"/>
                  <a:pt x="489895" y="171450"/>
                  <a:pt x="582612" y="171450"/>
                </a:cubicBezTo>
                <a:cubicBezTo>
                  <a:pt x="675328" y="171450"/>
                  <a:pt x="754879" y="115079"/>
                  <a:pt x="788860" y="34740"/>
                </a:cubicBezTo>
                <a:lnTo>
                  <a:pt x="795874" y="0"/>
                </a:lnTo>
                <a:lnTo>
                  <a:pt x="810676" y="0"/>
                </a:lnTo>
                <a:lnTo>
                  <a:pt x="817689" y="34740"/>
                </a:lnTo>
                <a:cubicBezTo>
                  <a:pt x="851670" y="115079"/>
                  <a:pt x="931221" y="171450"/>
                  <a:pt x="1023937" y="171450"/>
                </a:cubicBezTo>
                <a:cubicBezTo>
                  <a:pt x="1116653" y="171450"/>
                  <a:pt x="1196204" y="115079"/>
                  <a:pt x="1230185" y="34740"/>
                </a:cubicBezTo>
                <a:lnTo>
                  <a:pt x="1237199" y="0"/>
                </a:lnTo>
                <a:lnTo>
                  <a:pt x="1258351" y="0"/>
                </a:lnTo>
                <a:lnTo>
                  <a:pt x="1265364" y="34740"/>
                </a:lnTo>
                <a:cubicBezTo>
                  <a:pt x="1299345" y="115079"/>
                  <a:pt x="1378896" y="171450"/>
                  <a:pt x="1471612" y="171450"/>
                </a:cubicBezTo>
                <a:cubicBezTo>
                  <a:pt x="1564328" y="171450"/>
                  <a:pt x="1643879" y="115079"/>
                  <a:pt x="1677860" y="34740"/>
                </a:cubicBezTo>
                <a:lnTo>
                  <a:pt x="1684874" y="0"/>
                </a:lnTo>
                <a:lnTo>
                  <a:pt x="1699676" y="0"/>
                </a:lnTo>
                <a:lnTo>
                  <a:pt x="1706689" y="34740"/>
                </a:lnTo>
                <a:cubicBezTo>
                  <a:pt x="1740670" y="115079"/>
                  <a:pt x="1820220" y="171450"/>
                  <a:pt x="1912937" y="171450"/>
                </a:cubicBezTo>
                <a:cubicBezTo>
                  <a:pt x="2005654" y="171450"/>
                  <a:pt x="2085204" y="115079"/>
                  <a:pt x="2119185" y="34740"/>
                </a:cubicBezTo>
                <a:lnTo>
                  <a:pt x="2126199" y="0"/>
                </a:lnTo>
                <a:lnTo>
                  <a:pt x="2141001" y="0"/>
                </a:lnTo>
                <a:lnTo>
                  <a:pt x="2148014" y="34740"/>
                </a:lnTo>
                <a:cubicBezTo>
                  <a:pt x="2181995" y="115079"/>
                  <a:pt x="2261545" y="171450"/>
                  <a:pt x="2354262" y="171450"/>
                </a:cubicBezTo>
                <a:cubicBezTo>
                  <a:pt x="2446978" y="171450"/>
                  <a:pt x="2526529" y="115079"/>
                  <a:pt x="2560510" y="34740"/>
                </a:cubicBezTo>
                <a:lnTo>
                  <a:pt x="2567524" y="0"/>
                </a:lnTo>
                <a:lnTo>
                  <a:pt x="2582326" y="0"/>
                </a:lnTo>
                <a:lnTo>
                  <a:pt x="2589339" y="34740"/>
                </a:lnTo>
                <a:cubicBezTo>
                  <a:pt x="2623320" y="115079"/>
                  <a:pt x="2702871" y="171450"/>
                  <a:pt x="2795587" y="171450"/>
                </a:cubicBezTo>
                <a:cubicBezTo>
                  <a:pt x="2888303" y="171450"/>
                  <a:pt x="2967854" y="115079"/>
                  <a:pt x="3001835" y="34740"/>
                </a:cubicBezTo>
                <a:lnTo>
                  <a:pt x="3008849" y="0"/>
                </a:lnTo>
                <a:lnTo>
                  <a:pt x="3020476" y="0"/>
                </a:lnTo>
                <a:lnTo>
                  <a:pt x="3027490" y="34740"/>
                </a:lnTo>
                <a:cubicBezTo>
                  <a:pt x="3061470" y="115079"/>
                  <a:pt x="3141021" y="171450"/>
                  <a:pt x="3233737" y="171450"/>
                </a:cubicBezTo>
                <a:cubicBezTo>
                  <a:pt x="3326453" y="171450"/>
                  <a:pt x="3406004" y="115079"/>
                  <a:pt x="3439985" y="34740"/>
                </a:cubicBezTo>
                <a:lnTo>
                  <a:pt x="3446999" y="0"/>
                </a:lnTo>
                <a:lnTo>
                  <a:pt x="3461800" y="0"/>
                </a:lnTo>
                <a:lnTo>
                  <a:pt x="3468814" y="34740"/>
                </a:lnTo>
                <a:cubicBezTo>
                  <a:pt x="3502795" y="115079"/>
                  <a:pt x="3582345" y="171450"/>
                  <a:pt x="3675062" y="171450"/>
                </a:cubicBezTo>
                <a:cubicBezTo>
                  <a:pt x="3767779" y="171450"/>
                  <a:pt x="3847329" y="115079"/>
                  <a:pt x="3881310" y="34740"/>
                </a:cubicBezTo>
                <a:lnTo>
                  <a:pt x="3888324" y="0"/>
                </a:lnTo>
                <a:lnTo>
                  <a:pt x="3903126" y="0"/>
                </a:lnTo>
                <a:lnTo>
                  <a:pt x="3910139" y="34740"/>
                </a:lnTo>
                <a:cubicBezTo>
                  <a:pt x="3944120" y="115079"/>
                  <a:pt x="4023670" y="171450"/>
                  <a:pt x="4116387" y="171450"/>
                </a:cubicBezTo>
                <a:cubicBezTo>
                  <a:pt x="4209104" y="171450"/>
                  <a:pt x="4288655" y="115079"/>
                  <a:pt x="4322636" y="34740"/>
                </a:cubicBezTo>
                <a:lnTo>
                  <a:pt x="4329649" y="0"/>
                </a:lnTo>
                <a:lnTo>
                  <a:pt x="4344451" y="0"/>
                </a:lnTo>
                <a:lnTo>
                  <a:pt x="4351465" y="34740"/>
                </a:lnTo>
                <a:cubicBezTo>
                  <a:pt x="4385446" y="115079"/>
                  <a:pt x="4464997" y="171450"/>
                  <a:pt x="4557713" y="171450"/>
                </a:cubicBezTo>
                <a:cubicBezTo>
                  <a:pt x="4650429" y="171450"/>
                  <a:pt x="4729979" y="115079"/>
                  <a:pt x="4763960" y="34740"/>
                </a:cubicBezTo>
                <a:lnTo>
                  <a:pt x="4770974" y="0"/>
                </a:lnTo>
                <a:lnTo>
                  <a:pt x="4792126" y="0"/>
                </a:lnTo>
                <a:lnTo>
                  <a:pt x="4799139" y="34740"/>
                </a:lnTo>
                <a:cubicBezTo>
                  <a:pt x="4833121" y="115079"/>
                  <a:pt x="4912671" y="171450"/>
                  <a:pt x="5005388" y="171450"/>
                </a:cubicBezTo>
                <a:cubicBezTo>
                  <a:pt x="5098104" y="171450"/>
                  <a:pt x="5177655" y="115079"/>
                  <a:pt x="5211637" y="34740"/>
                </a:cubicBezTo>
                <a:lnTo>
                  <a:pt x="5218649" y="0"/>
                </a:lnTo>
                <a:lnTo>
                  <a:pt x="5233451" y="0"/>
                </a:lnTo>
                <a:lnTo>
                  <a:pt x="5240466" y="34740"/>
                </a:lnTo>
                <a:cubicBezTo>
                  <a:pt x="5274447" y="115079"/>
                  <a:pt x="5353996" y="171450"/>
                  <a:pt x="5446713" y="171450"/>
                </a:cubicBezTo>
                <a:cubicBezTo>
                  <a:pt x="5539430" y="171450"/>
                  <a:pt x="5618979" y="115079"/>
                  <a:pt x="5652960" y="34740"/>
                </a:cubicBezTo>
                <a:lnTo>
                  <a:pt x="5659974" y="0"/>
                </a:lnTo>
                <a:lnTo>
                  <a:pt x="5674776" y="0"/>
                </a:lnTo>
                <a:lnTo>
                  <a:pt x="5681790" y="34740"/>
                </a:lnTo>
                <a:cubicBezTo>
                  <a:pt x="5715771" y="115079"/>
                  <a:pt x="5795320" y="171450"/>
                  <a:pt x="5888037" y="171450"/>
                </a:cubicBezTo>
                <a:cubicBezTo>
                  <a:pt x="5980753" y="171450"/>
                  <a:pt x="6060304" y="115079"/>
                  <a:pt x="6094285" y="34740"/>
                </a:cubicBezTo>
                <a:lnTo>
                  <a:pt x="6101299" y="0"/>
                </a:lnTo>
                <a:lnTo>
                  <a:pt x="6116101" y="0"/>
                </a:lnTo>
                <a:lnTo>
                  <a:pt x="6123114" y="34740"/>
                </a:lnTo>
                <a:cubicBezTo>
                  <a:pt x="6157095" y="115079"/>
                  <a:pt x="6236646" y="171450"/>
                  <a:pt x="6329362" y="171450"/>
                </a:cubicBezTo>
                <a:cubicBezTo>
                  <a:pt x="6422079" y="171450"/>
                  <a:pt x="6501630" y="115079"/>
                  <a:pt x="6535610" y="34740"/>
                </a:cubicBezTo>
                <a:lnTo>
                  <a:pt x="6542624" y="0"/>
                </a:lnTo>
                <a:lnTo>
                  <a:pt x="6582826" y="0"/>
                </a:lnTo>
                <a:lnTo>
                  <a:pt x="6589840" y="34740"/>
                </a:lnTo>
                <a:cubicBezTo>
                  <a:pt x="6623820" y="115079"/>
                  <a:pt x="6703371" y="171450"/>
                  <a:pt x="6796087" y="171450"/>
                </a:cubicBezTo>
                <a:cubicBezTo>
                  <a:pt x="6888803" y="171450"/>
                  <a:pt x="6968354" y="115079"/>
                  <a:pt x="7002335" y="34740"/>
                </a:cubicBezTo>
                <a:lnTo>
                  <a:pt x="7009348" y="0"/>
                </a:lnTo>
                <a:lnTo>
                  <a:pt x="7024150" y="0"/>
                </a:lnTo>
                <a:lnTo>
                  <a:pt x="7031164" y="34740"/>
                </a:lnTo>
                <a:cubicBezTo>
                  <a:pt x="7065145" y="115079"/>
                  <a:pt x="7144695" y="171450"/>
                  <a:pt x="7237412" y="171450"/>
                </a:cubicBezTo>
                <a:cubicBezTo>
                  <a:pt x="7330129" y="171450"/>
                  <a:pt x="7409679" y="115079"/>
                  <a:pt x="7443660" y="34740"/>
                </a:cubicBezTo>
                <a:lnTo>
                  <a:pt x="7450673" y="0"/>
                </a:lnTo>
                <a:lnTo>
                  <a:pt x="7465475" y="0"/>
                </a:lnTo>
                <a:lnTo>
                  <a:pt x="7472489" y="34740"/>
                </a:lnTo>
                <a:cubicBezTo>
                  <a:pt x="7506470" y="115079"/>
                  <a:pt x="7586020" y="171450"/>
                  <a:pt x="7678737" y="171450"/>
                </a:cubicBezTo>
                <a:cubicBezTo>
                  <a:pt x="7771453" y="171450"/>
                  <a:pt x="7851004" y="115079"/>
                  <a:pt x="7884985" y="34740"/>
                </a:cubicBezTo>
                <a:lnTo>
                  <a:pt x="7891999" y="0"/>
                </a:lnTo>
                <a:lnTo>
                  <a:pt x="7906801" y="0"/>
                </a:lnTo>
                <a:lnTo>
                  <a:pt x="7913814" y="34740"/>
                </a:lnTo>
                <a:cubicBezTo>
                  <a:pt x="7947795" y="115079"/>
                  <a:pt x="8027346" y="171450"/>
                  <a:pt x="8120062" y="171450"/>
                </a:cubicBezTo>
                <a:cubicBezTo>
                  <a:pt x="8212778" y="171450"/>
                  <a:pt x="8292329" y="115079"/>
                  <a:pt x="8326310" y="34740"/>
                </a:cubicBezTo>
                <a:lnTo>
                  <a:pt x="8333324" y="0"/>
                </a:lnTo>
                <a:lnTo>
                  <a:pt x="8354476" y="0"/>
                </a:lnTo>
                <a:lnTo>
                  <a:pt x="8361489" y="34740"/>
                </a:lnTo>
                <a:cubicBezTo>
                  <a:pt x="8395470" y="115079"/>
                  <a:pt x="8475021" y="171450"/>
                  <a:pt x="8567737" y="171450"/>
                </a:cubicBezTo>
                <a:cubicBezTo>
                  <a:pt x="8660453" y="171450"/>
                  <a:pt x="8740004" y="115079"/>
                  <a:pt x="8773985" y="34740"/>
                </a:cubicBezTo>
                <a:lnTo>
                  <a:pt x="8780998" y="0"/>
                </a:lnTo>
                <a:lnTo>
                  <a:pt x="8795800" y="0"/>
                </a:lnTo>
                <a:lnTo>
                  <a:pt x="8802814" y="34740"/>
                </a:lnTo>
                <a:cubicBezTo>
                  <a:pt x="8836795" y="115079"/>
                  <a:pt x="8916345" y="171450"/>
                  <a:pt x="9009062" y="171450"/>
                </a:cubicBezTo>
                <a:cubicBezTo>
                  <a:pt x="9101779" y="171450"/>
                  <a:pt x="9181329" y="115079"/>
                  <a:pt x="9215310" y="34740"/>
                </a:cubicBezTo>
                <a:lnTo>
                  <a:pt x="9222323" y="0"/>
                </a:lnTo>
                <a:lnTo>
                  <a:pt x="9237125" y="0"/>
                </a:lnTo>
                <a:lnTo>
                  <a:pt x="9244139" y="34740"/>
                </a:lnTo>
                <a:cubicBezTo>
                  <a:pt x="9278120" y="115079"/>
                  <a:pt x="9357670" y="171450"/>
                  <a:pt x="9450387" y="171450"/>
                </a:cubicBezTo>
                <a:cubicBezTo>
                  <a:pt x="9543103" y="171450"/>
                  <a:pt x="9622654" y="115079"/>
                  <a:pt x="9656635" y="34740"/>
                </a:cubicBezTo>
                <a:lnTo>
                  <a:pt x="9663649" y="0"/>
                </a:lnTo>
                <a:lnTo>
                  <a:pt x="9678451" y="0"/>
                </a:lnTo>
                <a:lnTo>
                  <a:pt x="9685464" y="34740"/>
                </a:lnTo>
                <a:cubicBezTo>
                  <a:pt x="9719445" y="115079"/>
                  <a:pt x="9798996" y="171450"/>
                  <a:pt x="9891712" y="171450"/>
                </a:cubicBezTo>
                <a:cubicBezTo>
                  <a:pt x="9984428" y="171450"/>
                  <a:pt x="10063979" y="115079"/>
                  <a:pt x="10097960" y="34740"/>
                </a:cubicBezTo>
                <a:lnTo>
                  <a:pt x="10104973" y="0"/>
                </a:lnTo>
                <a:lnTo>
                  <a:pt x="10116601" y="0"/>
                </a:lnTo>
                <a:lnTo>
                  <a:pt x="10123615" y="34740"/>
                </a:lnTo>
                <a:cubicBezTo>
                  <a:pt x="10157595" y="115079"/>
                  <a:pt x="10237146" y="171450"/>
                  <a:pt x="10329862" y="171450"/>
                </a:cubicBezTo>
                <a:cubicBezTo>
                  <a:pt x="10422578" y="171450"/>
                  <a:pt x="10502129" y="115079"/>
                  <a:pt x="10536110" y="34740"/>
                </a:cubicBezTo>
                <a:lnTo>
                  <a:pt x="10543123" y="0"/>
                </a:lnTo>
                <a:lnTo>
                  <a:pt x="10557925" y="0"/>
                </a:lnTo>
                <a:lnTo>
                  <a:pt x="10564939" y="34740"/>
                </a:lnTo>
                <a:cubicBezTo>
                  <a:pt x="10598920" y="115079"/>
                  <a:pt x="10678470" y="171450"/>
                  <a:pt x="10771187" y="171450"/>
                </a:cubicBezTo>
                <a:cubicBezTo>
                  <a:pt x="10863904" y="171450"/>
                  <a:pt x="10943454" y="115079"/>
                  <a:pt x="10977435" y="34740"/>
                </a:cubicBezTo>
                <a:lnTo>
                  <a:pt x="10984448" y="0"/>
                </a:lnTo>
                <a:lnTo>
                  <a:pt x="10999250" y="0"/>
                </a:lnTo>
                <a:lnTo>
                  <a:pt x="11006264" y="34740"/>
                </a:lnTo>
                <a:cubicBezTo>
                  <a:pt x="11040245" y="115079"/>
                  <a:pt x="11119795" y="171450"/>
                  <a:pt x="11212512" y="171450"/>
                </a:cubicBezTo>
                <a:cubicBezTo>
                  <a:pt x="11305228" y="171450"/>
                  <a:pt x="11384779" y="115079"/>
                  <a:pt x="11418760" y="34740"/>
                </a:cubicBezTo>
                <a:lnTo>
                  <a:pt x="11425774" y="0"/>
                </a:lnTo>
                <a:lnTo>
                  <a:pt x="11440576" y="0"/>
                </a:lnTo>
                <a:lnTo>
                  <a:pt x="11447589" y="34740"/>
                </a:lnTo>
                <a:cubicBezTo>
                  <a:pt x="11481570" y="115079"/>
                  <a:pt x="11561121" y="171450"/>
                  <a:pt x="11653837" y="171450"/>
                </a:cubicBezTo>
                <a:cubicBezTo>
                  <a:pt x="11746553" y="171450"/>
                  <a:pt x="11826104" y="115079"/>
                  <a:pt x="11860085" y="34740"/>
                </a:cubicBezTo>
                <a:lnTo>
                  <a:pt x="11867099" y="0"/>
                </a:lnTo>
                <a:lnTo>
                  <a:pt x="11888251" y="0"/>
                </a:lnTo>
                <a:lnTo>
                  <a:pt x="11895264" y="34740"/>
                </a:lnTo>
                <a:cubicBezTo>
                  <a:pt x="11929245" y="115079"/>
                  <a:pt x="12008796" y="171450"/>
                  <a:pt x="12101512" y="171450"/>
                </a:cubicBezTo>
                <a:cubicBezTo>
                  <a:pt x="12124691" y="171450"/>
                  <a:pt x="12147047" y="167927"/>
                  <a:pt x="12168074" y="161387"/>
                </a:cubicBezTo>
                <a:lnTo>
                  <a:pt x="12192000" y="149885"/>
                </a:lnTo>
                <a:lnTo>
                  <a:pt x="12192000" y="904875"/>
                </a:lnTo>
                <a:lnTo>
                  <a:pt x="0" y="904875"/>
                </a:lnTo>
                <a:lnTo>
                  <a:pt x="0" y="118560"/>
                </a:lnTo>
                <a:lnTo>
                  <a:pt x="16137" y="133222"/>
                </a:lnTo>
                <a:cubicBezTo>
                  <a:pt x="51862" y="157358"/>
                  <a:pt x="94929" y="171450"/>
                  <a:pt x="141287" y="171450"/>
                </a:cubicBezTo>
                <a:cubicBezTo>
                  <a:pt x="234004" y="171450"/>
                  <a:pt x="313554" y="115079"/>
                  <a:pt x="347535" y="3474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" name="任意多边形 5">
            <a:extLst>
              <a:ext uri="{FF2B5EF4-FFF2-40B4-BE49-F238E27FC236}">
                <a16:creationId xmlns:a16="http://schemas.microsoft.com/office/drawing/2014/main" id="{8F3A2888-0977-43DD-9A71-AC932E61F402}"/>
              </a:ext>
            </a:extLst>
          </p:cNvPr>
          <p:cNvSpPr/>
          <p:nvPr userDrawn="1"/>
        </p:nvSpPr>
        <p:spPr>
          <a:xfrm>
            <a:off x="0" y="8255001"/>
            <a:ext cx="16276638" cy="889000"/>
          </a:xfrm>
          <a:custGeom>
            <a:avLst/>
            <a:gdLst>
              <a:gd name="connsiteX0" fmla="*/ 354549 w 12192000"/>
              <a:gd name="connsiteY0" fmla="*/ 0 h 904875"/>
              <a:gd name="connsiteX1" fmla="*/ 369351 w 12192000"/>
              <a:gd name="connsiteY1" fmla="*/ 0 h 904875"/>
              <a:gd name="connsiteX2" fmla="*/ 376364 w 12192000"/>
              <a:gd name="connsiteY2" fmla="*/ 34740 h 904875"/>
              <a:gd name="connsiteX3" fmla="*/ 582612 w 12192000"/>
              <a:gd name="connsiteY3" fmla="*/ 171450 h 904875"/>
              <a:gd name="connsiteX4" fmla="*/ 788860 w 12192000"/>
              <a:gd name="connsiteY4" fmla="*/ 34740 h 904875"/>
              <a:gd name="connsiteX5" fmla="*/ 795874 w 12192000"/>
              <a:gd name="connsiteY5" fmla="*/ 0 h 904875"/>
              <a:gd name="connsiteX6" fmla="*/ 810676 w 12192000"/>
              <a:gd name="connsiteY6" fmla="*/ 0 h 904875"/>
              <a:gd name="connsiteX7" fmla="*/ 817689 w 12192000"/>
              <a:gd name="connsiteY7" fmla="*/ 34740 h 904875"/>
              <a:gd name="connsiteX8" fmla="*/ 1023937 w 12192000"/>
              <a:gd name="connsiteY8" fmla="*/ 171450 h 904875"/>
              <a:gd name="connsiteX9" fmla="*/ 1230185 w 12192000"/>
              <a:gd name="connsiteY9" fmla="*/ 34740 h 904875"/>
              <a:gd name="connsiteX10" fmla="*/ 1237199 w 12192000"/>
              <a:gd name="connsiteY10" fmla="*/ 0 h 904875"/>
              <a:gd name="connsiteX11" fmla="*/ 1258351 w 12192000"/>
              <a:gd name="connsiteY11" fmla="*/ 0 h 904875"/>
              <a:gd name="connsiteX12" fmla="*/ 1265364 w 12192000"/>
              <a:gd name="connsiteY12" fmla="*/ 34740 h 904875"/>
              <a:gd name="connsiteX13" fmla="*/ 1471612 w 12192000"/>
              <a:gd name="connsiteY13" fmla="*/ 171450 h 904875"/>
              <a:gd name="connsiteX14" fmla="*/ 1677860 w 12192000"/>
              <a:gd name="connsiteY14" fmla="*/ 34740 h 904875"/>
              <a:gd name="connsiteX15" fmla="*/ 1684874 w 12192000"/>
              <a:gd name="connsiteY15" fmla="*/ 0 h 904875"/>
              <a:gd name="connsiteX16" fmla="*/ 1699676 w 12192000"/>
              <a:gd name="connsiteY16" fmla="*/ 0 h 904875"/>
              <a:gd name="connsiteX17" fmla="*/ 1706689 w 12192000"/>
              <a:gd name="connsiteY17" fmla="*/ 34740 h 904875"/>
              <a:gd name="connsiteX18" fmla="*/ 1912937 w 12192000"/>
              <a:gd name="connsiteY18" fmla="*/ 171450 h 904875"/>
              <a:gd name="connsiteX19" fmla="*/ 2119185 w 12192000"/>
              <a:gd name="connsiteY19" fmla="*/ 34740 h 904875"/>
              <a:gd name="connsiteX20" fmla="*/ 2126199 w 12192000"/>
              <a:gd name="connsiteY20" fmla="*/ 0 h 904875"/>
              <a:gd name="connsiteX21" fmla="*/ 2141001 w 12192000"/>
              <a:gd name="connsiteY21" fmla="*/ 0 h 904875"/>
              <a:gd name="connsiteX22" fmla="*/ 2148014 w 12192000"/>
              <a:gd name="connsiteY22" fmla="*/ 34740 h 904875"/>
              <a:gd name="connsiteX23" fmla="*/ 2354262 w 12192000"/>
              <a:gd name="connsiteY23" fmla="*/ 171450 h 904875"/>
              <a:gd name="connsiteX24" fmla="*/ 2560510 w 12192000"/>
              <a:gd name="connsiteY24" fmla="*/ 34740 h 904875"/>
              <a:gd name="connsiteX25" fmla="*/ 2567524 w 12192000"/>
              <a:gd name="connsiteY25" fmla="*/ 0 h 904875"/>
              <a:gd name="connsiteX26" fmla="*/ 2582326 w 12192000"/>
              <a:gd name="connsiteY26" fmla="*/ 0 h 904875"/>
              <a:gd name="connsiteX27" fmla="*/ 2589339 w 12192000"/>
              <a:gd name="connsiteY27" fmla="*/ 34740 h 904875"/>
              <a:gd name="connsiteX28" fmla="*/ 2795587 w 12192000"/>
              <a:gd name="connsiteY28" fmla="*/ 171450 h 904875"/>
              <a:gd name="connsiteX29" fmla="*/ 3001835 w 12192000"/>
              <a:gd name="connsiteY29" fmla="*/ 34740 h 904875"/>
              <a:gd name="connsiteX30" fmla="*/ 3008849 w 12192000"/>
              <a:gd name="connsiteY30" fmla="*/ 0 h 904875"/>
              <a:gd name="connsiteX31" fmla="*/ 3020476 w 12192000"/>
              <a:gd name="connsiteY31" fmla="*/ 0 h 904875"/>
              <a:gd name="connsiteX32" fmla="*/ 3027490 w 12192000"/>
              <a:gd name="connsiteY32" fmla="*/ 34740 h 904875"/>
              <a:gd name="connsiteX33" fmla="*/ 3233737 w 12192000"/>
              <a:gd name="connsiteY33" fmla="*/ 171450 h 904875"/>
              <a:gd name="connsiteX34" fmla="*/ 3439985 w 12192000"/>
              <a:gd name="connsiteY34" fmla="*/ 34740 h 904875"/>
              <a:gd name="connsiteX35" fmla="*/ 3446999 w 12192000"/>
              <a:gd name="connsiteY35" fmla="*/ 0 h 904875"/>
              <a:gd name="connsiteX36" fmla="*/ 3461800 w 12192000"/>
              <a:gd name="connsiteY36" fmla="*/ 0 h 904875"/>
              <a:gd name="connsiteX37" fmla="*/ 3468814 w 12192000"/>
              <a:gd name="connsiteY37" fmla="*/ 34740 h 904875"/>
              <a:gd name="connsiteX38" fmla="*/ 3675062 w 12192000"/>
              <a:gd name="connsiteY38" fmla="*/ 171450 h 904875"/>
              <a:gd name="connsiteX39" fmla="*/ 3881310 w 12192000"/>
              <a:gd name="connsiteY39" fmla="*/ 34740 h 904875"/>
              <a:gd name="connsiteX40" fmla="*/ 3888324 w 12192000"/>
              <a:gd name="connsiteY40" fmla="*/ 0 h 904875"/>
              <a:gd name="connsiteX41" fmla="*/ 3903126 w 12192000"/>
              <a:gd name="connsiteY41" fmla="*/ 0 h 904875"/>
              <a:gd name="connsiteX42" fmla="*/ 3910139 w 12192000"/>
              <a:gd name="connsiteY42" fmla="*/ 34740 h 904875"/>
              <a:gd name="connsiteX43" fmla="*/ 4116387 w 12192000"/>
              <a:gd name="connsiteY43" fmla="*/ 171450 h 904875"/>
              <a:gd name="connsiteX44" fmla="*/ 4322636 w 12192000"/>
              <a:gd name="connsiteY44" fmla="*/ 34740 h 904875"/>
              <a:gd name="connsiteX45" fmla="*/ 4329649 w 12192000"/>
              <a:gd name="connsiteY45" fmla="*/ 0 h 904875"/>
              <a:gd name="connsiteX46" fmla="*/ 4344451 w 12192000"/>
              <a:gd name="connsiteY46" fmla="*/ 0 h 904875"/>
              <a:gd name="connsiteX47" fmla="*/ 4351465 w 12192000"/>
              <a:gd name="connsiteY47" fmla="*/ 34740 h 904875"/>
              <a:gd name="connsiteX48" fmla="*/ 4557713 w 12192000"/>
              <a:gd name="connsiteY48" fmla="*/ 171450 h 904875"/>
              <a:gd name="connsiteX49" fmla="*/ 4763960 w 12192000"/>
              <a:gd name="connsiteY49" fmla="*/ 34740 h 904875"/>
              <a:gd name="connsiteX50" fmla="*/ 4770974 w 12192000"/>
              <a:gd name="connsiteY50" fmla="*/ 0 h 904875"/>
              <a:gd name="connsiteX51" fmla="*/ 4792126 w 12192000"/>
              <a:gd name="connsiteY51" fmla="*/ 0 h 904875"/>
              <a:gd name="connsiteX52" fmla="*/ 4799139 w 12192000"/>
              <a:gd name="connsiteY52" fmla="*/ 34740 h 904875"/>
              <a:gd name="connsiteX53" fmla="*/ 5005388 w 12192000"/>
              <a:gd name="connsiteY53" fmla="*/ 171450 h 904875"/>
              <a:gd name="connsiteX54" fmla="*/ 5211637 w 12192000"/>
              <a:gd name="connsiteY54" fmla="*/ 34740 h 904875"/>
              <a:gd name="connsiteX55" fmla="*/ 5218649 w 12192000"/>
              <a:gd name="connsiteY55" fmla="*/ 0 h 904875"/>
              <a:gd name="connsiteX56" fmla="*/ 5233451 w 12192000"/>
              <a:gd name="connsiteY56" fmla="*/ 0 h 904875"/>
              <a:gd name="connsiteX57" fmla="*/ 5240466 w 12192000"/>
              <a:gd name="connsiteY57" fmla="*/ 34740 h 904875"/>
              <a:gd name="connsiteX58" fmla="*/ 5446713 w 12192000"/>
              <a:gd name="connsiteY58" fmla="*/ 171450 h 904875"/>
              <a:gd name="connsiteX59" fmla="*/ 5652960 w 12192000"/>
              <a:gd name="connsiteY59" fmla="*/ 34740 h 904875"/>
              <a:gd name="connsiteX60" fmla="*/ 5659974 w 12192000"/>
              <a:gd name="connsiteY60" fmla="*/ 0 h 904875"/>
              <a:gd name="connsiteX61" fmla="*/ 5674776 w 12192000"/>
              <a:gd name="connsiteY61" fmla="*/ 0 h 904875"/>
              <a:gd name="connsiteX62" fmla="*/ 5681790 w 12192000"/>
              <a:gd name="connsiteY62" fmla="*/ 34740 h 904875"/>
              <a:gd name="connsiteX63" fmla="*/ 5888037 w 12192000"/>
              <a:gd name="connsiteY63" fmla="*/ 171450 h 904875"/>
              <a:gd name="connsiteX64" fmla="*/ 6094285 w 12192000"/>
              <a:gd name="connsiteY64" fmla="*/ 34740 h 904875"/>
              <a:gd name="connsiteX65" fmla="*/ 6101299 w 12192000"/>
              <a:gd name="connsiteY65" fmla="*/ 0 h 904875"/>
              <a:gd name="connsiteX66" fmla="*/ 6116101 w 12192000"/>
              <a:gd name="connsiteY66" fmla="*/ 0 h 904875"/>
              <a:gd name="connsiteX67" fmla="*/ 6123114 w 12192000"/>
              <a:gd name="connsiteY67" fmla="*/ 34740 h 904875"/>
              <a:gd name="connsiteX68" fmla="*/ 6329362 w 12192000"/>
              <a:gd name="connsiteY68" fmla="*/ 171450 h 904875"/>
              <a:gd name="connsiteX69" fmla="*/ 6535610 w 12192000"/>
              <a:gd name="connsiteY69" fmla="*/ 34740 h 904875"/>
              <a:gd name="connsiteX70" fmla="*/ 6542624 w 12192000"/>
              <a:gd name="connsiteY70" fmla="*/ 0 h 904875"/>
              <a:gd name="connsiteX71" fmla="*/ 6582826 w 12192000"/>
              <a:gd name="connsiteY71" fmla="*/ 0 h 904875"/>
              <a:gd name="connsiteX72" fmla="*/ 6589840 w 12192000"/>
              <a:gd name="connsiteY72" fmla="*/ 34740 h 904875"/>
              <a:gd name="connsiteX73" fmla="*/ 6796087 w 12192000"/>
              <a:gd name="connsiteY73" fmla="*/ 171450 h 904875"/>
              <a:gd name="connsiteX74" fmla="*/ 7002335 w 12192000"/>
              <a:gd name="connsiteY74" fmla="*/ 34740 h 904875"/>
              <a:gd name="connsiteX75" fmla="*/ 7009348 w 12192000"/>
              <a:gd name="connsiteY75" fmla="*/ 0 h 904875"/>
              <a:gd name="connsiteX76" fmla="*/ 7024150 w 12192000"/>
              <a:gd name="connsiteY76" fmla="*/ 0 h 904875"/>
              <a:gd name="connsiteX77" fmla="*/ 7031164 w 12192000"/>
              <a:gd name="connsiteY77" fmla="*/ 34740 h 904875"/>
              <a:gd name="connsiteX78" fmla="*/ 7237412 w 12192000"/>
              <a:gd name="connsiteY78" fmla="*/ 171450 h 904875"/>
              <a:gd name="connsiteX79" fmla="*/ 7443660 w 12192000"/>
              <a:gd name="connsiteY79" fmla="*/ 34740 h 904875"/>
              <a:gd name="connsiteX80" fmla="*/ 7450673 w 12192000"/>
              <a:gd name="connsiteY80" fmla="*/ 0 h 904875"/>
              <a:gd name="connsiteX81" fmla="*/ 7465475 w 12192000"/>
              <a:gd name="connsiteY81" fmla="*/ 0 h 904875"/>
              <a:gd name="connsiteX82" fmla="*/ 7472489 w 12192000"/>
              <a:gd name="connsiteY82" fmla="*/ 34740 h 904875"/>
              <a:gd name="connsiteX83" fmla="*/ 7678737 w 12192000"/>
              <a:gd name="connsiteY83" fmla="*/ 171450 h 904875"/>
              <a:gd name="connsiteX84" fmla="*/ 7884985 w 12192000"/>
              <a:gd name="connsiteY84" fmla="*/ 34740 h 904875"/>
              <a:gd name="connsiteX85" fmla="*/ 7891999 w 12192000"/>
              <a:gd name="connsiteY85" fmla="*/ 0 h 904875"/>
              <a:gd name="connsiteX86" fmla="*/ 7906801 w 12192000"/>
              <a:gd name="connsiteY86" fmla="*/ 0 h 904875"/>
              <a:gd name="connsiteX87" fmla="*/ 7913814 w 12192000"/>
              <a:gd name="connsiteY87" fmla="*/ 34740 h 904875"/>
              <a:gd name="connsiteX88" fmla="*/ 8120062 w 12192000"/>
              <a:gd name="connsiteY88" fmla="*/ 171450 h 904875"/>
              <a:gd name="connsiteX89" fmla="*/ 8326310 w 12192000"/>
              <a:gd name="connsiteY89" fmla="*/ 34740 h 904875"/>
              <a:gd name="connsiteX90" fmla="*/ 8333324 w 12192000"/>
              <a:gd name="connsiteY90" fmla="*/ 0 h 904875"/>
              <a:gd name="connsiteX91" fmla="*/ 8354476 w 12192000"/>
              <a:gd name="connsiteY91" fmla="*/ 0 h 904875"/>
              <a:gd name="connsiteX92" fmla="*/ 8361489 w 12192000"/>
              <a:gd name="connsiteY92" fmla="*/ 34740 h 904875"/>
              <a:gd name="connsiteX93" fmla="*/ 8567737 w 12192000"/>
              <a:gd name="connsiteY93" fmla="*/ 171450 h 904875"/>
              <a:gd name="connsiteX94" fmla="*/ 8773985 w 12192000"/>
              <a:gd name="connsiteY94" fmla="*/ 34740 h 904875"/>
              <a:gd name="connsiteX95" fmla="*/ 8780998 w 12192000"/>
              <a:gd name="connsiteY95" fmla="*/ 0 h 904875"/>
              <a:gd name="connsiteX96" fmla="*/ 8795800 w 12192000"/>
              <a:gd name="connsiteY96" fmla="*/ 0 h 904875"/>
              <a:gd name="connsiteX97" fmla="*/ 8802814 w 12192000"/>
              <a:gd name="connsiteY97" fmla="*/ 34740 h 904875"/>
              <a:gd name="connsiteX98" fmla="*/ 9009062 w 12192000"/>
              <a:gd name="connsiteY98" fmla="*/ 171450 h 904875"/>
              <a:gd name="connsiteX99" fmla="*/ 9215310 w 12192000"/>
              <a:gd name="connsiteY99" fmla="*/ 34740 h 904875"/>
              <a:gd name="connsiteX100" fmla="*/ 9222323 w 12192000"/>
              <a:gd name="connsiteY100" fmla="*/ 0 h 904875"/>
              <a:gd name="connsiteX101" fmla="*/ 9237125 w 12192000"/>
              <a:gd name="connsiteY101" fmla="*/ 0 h 904875"/>
              <a:gd name="connsiteX102" fmla="*/ 9244139 w 12192000"/>
              <a:gd name="connsiteY102" fmla="*/ 34740 h 904875"/>
              <a:gd name="connsiteX103" fmla="*/ 9450387 w 12192000"/>
              <a:gd name="connsiteY103" fmla="*/ 171450 h 904875"/>
              <a:gd name="connsiteX104" fmla="*/ 9656635 w 12192000"/>
              <a:gd name="connsiteY104" fmla="*/ 34740 h 904875"/>
              <a:gd name="connsiteX105" fmla="*/ 9663649 w 12192000"/>
              <a:gd name="connsiteY105" fmla="*/ 0 h 904875"/>
              <a:gd name="connsiteX106" fmla="*/ 9678451 w 12192000"/>
              <a:gd name="connsiteY106" fmla="*/ 0 h 904875"/>
              <a:gd name="connsiteX107" fmla="*/ 9685464 w 12192000"/>
              <a:gd name="connsiteY107" fmla="*/ 34740 h 904875"/>
              <a:gd name="connsiteX108" fmla="*/ 9891712 w 12192000"/>
              <a:gd name="connsiteY108" fmla="*/ 171450 h 904875"/>
              <a:gd name="connsiteX109" fmla="*/ 10097960 w 12192000"/>
              <a:gd name="connsiteY109" fmla="*/ 34740 h 904875"/>
              <a:gd name="connsiteX110" fmla="*/ 10104973 w 12192000"/>
              <a:gd name="connsiteY110" fmla="*/ 0 h 904875"/>
              <a:gd name="connsiteX111" fmla="*/ 10116601 w 12192000"/>
              <a:gd name="connsiteY111" fmla="*/ 0 h 904875"/>
              <a:gd name="connsiteX112" fmla="*/ 10123615 w 12192000"/>
              <a:gd name="connsiteY112" fmla="*/ 34740 h 904875"/>
              <a:gd name="connsiteX113" fmla="*/ 10329862 w 12192000"/>
              <a:gd name="connsiteY113" fmla="*/ 171450 h 904875"/>
              <a:gd name="connsiteX114" fmla="*/ 10536110 w 12192000"/>
              <a:gd name="connsiteY114" fmla="*/ 34740 h 904875"/>
              <a:gd name="connsiteX115" fmla="*/ 10543123 w 12192000"/>
              <a:gd name="connsiteY115" fmla="*/ 0 h 904875"/>
              <a:gd name="connsiteX116" fmla="*/ 10557925 w 12192000"/>
              <a:gd name="connsiteY116" fmla="*/ 0 h 904875"/>
              <a:gd name="connsiteX117" fmla="*/ 10564939 w 12192000"/>
              <a:gd name="connsiteY117" fmla="*/ 34740 h 904875"/>
              <a:gd name="connsiteX118" fmla="*/ 10771187 w 12192000"/>
              <a:gd name="connsiteY118" fmla="*/ 171450 h 904875"/>
              <a:gd name="connsiteX119" fmla="*/ 10977435 w 12192000"/>
              <a:gd name="connsiteY119" fmla="*/ 34740 h 904875"/>
              <a:gd name="connsiteX120" fmla="*/ 10984448 w 12192000"/>
              <a:gd name="connsiteY120" fmla="*/ 0 h 904875"/>
              <a:gd name="connsiteX121" fmla="*/ 10999250 w 12192000"/>
              <a:gd name="connsiteY121" fmla="*/ 0 h 904875"/>
              <a:gd name="connsiteX122" fmla="*/ 11006264 w 12192000"/>
              <a:gd name="connsiteY122" fmla="*/ 34740 h 904875"/>
              <a:gd name="connsiteX123" fmla="*/ 11212512 w 12192000"/>
              <a:gd name="connsiteY123" fmla="*/ 171450 h 904875"/>
              <a:gd name="connsiteX124" fmla="*/ 11418760 w 12192000"/>
              <a:gd name="connsiteY124" fmla="*/ 34740 h 904875"/>
              <a:gd name="connsiteX125" fmla="*/ 11425774 w 12192000"/>
              <a:gd name="connsiteY125" fmla="*/ 0 h 904875"/>
              <a:gd name="connsiteX126" fmla="*/ 11440576 w 12192000"/>
              <a:gd name="connsiteY126" fmla="*/ 0 h 904875"/>
              <a:gd name="connsiteX127" fmla="*/ 11447589 w 12192000"/>
              <a:gd name="connsiteY127" fmla="*/ 34740 h 904875"/>
              <a:gd name="connsiteX128" fmla="*/ 11653837 w 12192000"/>
              <a:gd name="connsiteY128" fmla="*/ 171450 h 904875"/>
              <a:gd name="connsiteX129" fmla="*/ 11860085 w 12192000"/>
              <a:gd name="connsiteY129" fmla="*/ 34740 h 904875"/>
              <a:gd name="connsiteX130" fmla="*/ 11867099 w 12192000"/>
              <a:gd name="connsiteY130" fmla="*/ 0 h 904875"/>
              <a:gd name="connsiteX131" fmla="*/ 11888251 w 12192000"/>
              <a:gd name="connsiteY131" fmla="*/ 0 h 904875"/>
              <a:gd name="connsiteX132" fmla="*/ 11895264 w 12192000"/>
              <a:gd name="connsiteY132" fmla="*/ 34740 h 904875"/>
              <a:gd name="connsiteX133" fmla="*/ 12101512 w 12192000"/>
              <a:gd name="connsiteY133" fmla="*/ 171450 h 904875"/>
              <a:gd name="connsiteX134" fmla="*/ 12168074 w 12192000"/>
              <a:gd name="connsiteY134" fmla="*/ 161387 h 904875"/>
              <a:gd name="connsiteX135" fmla="*/ 12192000 w 12192000"/>
              <a:gd name="connsiteY135" fmla="*/ 149885 h 904875"/>
              <a:gd name="connsiteX136" fmla="*/ 12192000 w 12192000"/>
              <a:gd name="connsiteY136" fmla="*/ 904875 h 904875"/>
              <a:gd name="connsiteX137" fmla="*/ 0 w 12192000"/>
              <a:gd name="connsiteY137" fmla="*/ 904875 h 904875"/>
              <a:gd name="connsiteX138" fmla="*/ 0 w 12192000"/>
              <a:gd name="connsiteY138" fmla="*/ 118560 h 904875"/>
              <a:gd name="connsiteX139" fmla="*/ 16137 w 12192000"/>
              <a:gd name="connsiteY139" fmla="*/ 133222 h 904875"/>
              <a:gd name="connsiteX140" fmla="*/ 141287 w 12192000"/>
              <a:gd name="connsiteY140" fmla="*/ 171450 h 904875"/>
              <a:gd name="connsiteX141" fmla="*/ 347535 w 12192000"/>
              <a:gd name="connsiteY141" fmla="*/ 34740 h 904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12192000" h="904875">
                <a:moveTo>
                  <a:pt x="354549" y="0"/>
                </a:moveTo>
                <a:lnTo>
                  <a:pt x="369351" y="0"/>
                </a:lnTo>
                <a:lnTo>
                  <a:pt x="376364" y="34740"/>
                </a:lnTo>
                <a:cubicBezTo>
                  <a:pt x="410345" y="115079"/>
                  <a:pt x="489895" y="171450"/>
                  <a:pt x="582612" y="171450"/>
                </a:cubicBezTo>
                <a:cubicBezTo>
                  <a:pt x="675328" y="171450"/>
                  <a:pt x="754879" y="115079"/>
                  <a:pt x="788860" y="34740"/>
                </a:cubicBezTo>
                <a:lnTo>
                  <a:pt x="795874" y="0"/>
                </a:lnTo>
                <a:lnTo>
                  <a:pt x="810676" y="0"/>
                </a:lnTo>
                <a:lnTo>
                  <a:pt x="817689" y="34740"/>
                </a:lnTo>
                <a:cubicBezTo>
                  <a:pt x="851670" y="115079"/>
                  <a:pt x="931221" y="171450"/>
                  <a:pt x="1023937" y="171450"/>
                </a:cubicBezTo>
                <a:cubicBezTo>
                  <a:pt x="1116653" y="171450"/>
                  <a:pt x="1196204" y="115079"/>
                  <a:pt x="1230185" y="34740"/>
                </a:cubicBezTo>
                <a:lnTo>
                  <a:pt x="1237199" y="0"/>
                </a:lnTo>
                <a:lnTo>
                  <a:pt x="1258351" y="0"/>
                </a:lnTo>
                <a:lnTo>
                  <a:pt x="1265364" y="34740"/>
                </a:lnTo>
                <a:cubicBezTo>
                  <a:pt x="1299345" y="115079"/>
                  <a:pt x="1378896" y="171450"/>
                  <a:pt x="1471612" y="171450"/>
                </a:cubicBezTo>
                <a:cubicBezTo>
                  <a:pt x="1564328" y="171450"/>
                  <a:pt x="1643879" y="115079"/>
                  <a:pt x="1677860" y="34740"/>
                </a:cubicBezTo>
                <a:lnTo>
                  <a:pt x="1684874" y="0"/>
                </a:lnTo>
                <a:lnTo>
                  <a:pt x="1699676" y="0"/>
                </a:lnTo>
                <a:lnTo>
                  <a:pt x="1706689" y="34740"/>
                </a:lnTo>
                <a:cubicBezTo>
                  <a:pt x="1740670" y="115079"/>
                  <a:pt x="1820220" y="171450"/>
                  <a:pt x="1912937" y="171450"/>
                </a:cubicBezTo>
                <a:cubicBezTo>
                  <a:pt x="2005654" y="171450"/>
                  <a:pt x="2085204" y="115079"/>
                  <a:pt x="2119185" y="34740"/>
                </a:cubicBezTo>
                <a:lnTo>
                  <a:pt x="2126199" y="0"/>
                </a:lnTo>
                <a:lnTo>
                  <a:pt x="2141001" y="0"/>
                </a:lnTo>
                <a:lnTo>
                  <a:pt x="2148014" y="34740"/>
                </a:lnTo>
                <a:cubicBezTo>
                  <a:pt x="2181995" y="115079"/>
                  <a:pt x="2261545" y="171450"/>
                  <a:pt x="2354262" y="171450"/>
                </a:cubicBezTo>
                <a:cubicBezTo>
                  <a:pt x="2446978" y="171450"/>
                  <a:pt x="2526529" y="115079"/>
                  <a:pt x="2560510" y="34740"/>
                </a:cubicBezTo>
                <a:lnTo>
                  <a:pt x="2567524" y="0"/>
                </a:lnTo>
                <a:lnTo>
                  <a:pt x="2582326" y="0"/>
                </a:lnTo>
                <a:lnTo>
                  <a:pt x="2589339" y="34740"/>
                </a:lnTo>
                <a:cubicBezTo>
                  <a:pt x="2623320" y="115079"/>
                  <a:pt x="2702871" y="171450"/>
                  <a:pt x="2795587" y="171450"/>
                </a:cubicBezTo>
                <a:cubicBezTo>
                  <a:pt x="2888303" y="171450"/>
                  <a:pt x="2967854" y="115079"/>
                  <a:pt x="3001835" y="34740"/>
                </a:cubicBezTo>
                <a:lnTo>
                  <a:pt x="3008849" y="0"/>
                </a:lnTo>
                <a:lnTo>
                  <a:pt x="3020476" y="0"/>
                </a:lnTo>
                <a:lnTo>
                  <a:pt x="3027490" y="34740"/>
                </a:lnTo>
                <a:cubicBezTo>
                  <a:pt x="3061470" y="115079"/>
                  <a:pt x="3141021" y="171450"/>
                  <a:pt x="3233737" y="171450"/>
                </a:cubicBezTo>
                <a:cubicBezTo>
                  <a:pt x="3326453" y="171450"/>
                  <a:pt x="3406004" y="115079"/>
                  <a:pt x="3439985" y="34740"/>
                </a:cubicBezTo>
                <a:lnTo>
                  <a:pt x="3446999" y="0"/>
                </a:lnTo>
                <a:lnTo>
                  <a:pt x="3461800" y="0"/>
                </a:lnTo>
                <a:lnTo>
                  <a:pt x="3468814" y="34740"/>
                </a:lnTo>
                <a:cubicBezTo>
                  <a:pt x="3502795" y="115079"/>
                  <a:pt x="3582345" y="171450"/>
                  <a:pt x="3675062" y="171450"/>
                </a:cubicBezTo>
                <a:cubicBezTo>
                  <a:pt x="3767779" y="171450"/>
                  <a:pt x="3847329" y="115079"/>
                  <a:pt x="3881310" y="34740"/>
                </a:cubicBezTo>
                <a:lnTo>
                  <a:pt x="3888324" y="0"/>
                </a:lnTo>
                <a:lnTo>
                  <a:pt x="3903126" y="0"/>
                </a:lnTo>
                <a:lnTo>
                  <a:pt x="3910139" y="34740"/>
                </a:lnTo>
                <a:cubicBezTo>
                  <a:pt x="3944120" y="115079"/>
                  <a:pt x="4023670" y="171450"/>
                  <a:pt x="4116387" y="171450"/>
                </a:cubicBezTo>
                <a:cubicBezTo>
                  <a:pt x="4209104" y="171450"/>
                  <a:pt x="4288655" y="115079"/>
                  <a:pt x="4322636" y="34740"/>
                </a:cubicBezTo>
                <a:lnTo>
                  <a:pt x="4329649" y="0"/>
                </a:lnTo>
                <a:lnTo>
                  <a:pt x="4344451" y="0"/>
                </a:lnTo>
                <a:lnTo>
                  <a:pt x="4351465" y="34740"/>
                </a:lnTo>
                <a:cubicBezTo>
                  <a:pt x="4385446" y="115079"/>
                  <a:pt x="4464997" y="171450"/>
                  <a:pt x="4557713" y="171450"/>
                </a:cubicBezTo>
                <a:cubicBezTo>
                  <a:pt x="4650429" y="171450"/>
                  <a:pt x="4729979" y="115079"/>
                  <a:pt x="4763960" y="34740"/>
                </a:cubicBezTo>
                <a:lnTo>
                  <a:pt x="4770974" y="0"/>
                </a:lnTo>
                <a:lnTo>
                  <a:pt x="4792126" y="0"/>
                </a:lnTo>
                <a:lnTo>
                  <a:pt x="4799139" y="34740"/>
                </a:lnTo>
                <a:cubicBezTo>
                  <a:pt x="4833121" y="115079"/>
                  <a:pt x="4912671" y="171450"/>
                  <a:pt x="5005388" y="171450"/>
                </a:cubicBezTo>
                <a:cubicBezTo>
                  <a:pt x="5098104" y="171450"/>
                  <a:pt x="5177655" y="115079"/>
                  <a:pt x="5211637" y="34740"/>
                </a:cubicBezTo>
                <a:lnTo>
                  <a:pt x="5218649" y="0"/>
                </a:lnTo>
                <a:lnTo>
                  <a:pt x="5233451" y="0"/>
                </a:lnTo>
                <a:lnTo>
                  <a:pt x="5240466" y="34740"/>
                </a:lnTo>
                <a:cubicBezTo>
                  <a:pt x="5274447" y="115079"/>
                  <a:pt x="5353996" y="171450"/>
                  <a:pt x="5446713" y="171450"/>
                </a:cubicBezTo>
                <a:cubicBezTo>
                  <a:pt x="5539430" y="171450"/>
                  <a:pt x="5618979" y="115079"/>
                  <a:pt x="5652960" y="34740"/>
                </a:cubicBezTo>
                <a:lnTo>
                  <a:pt x="5659974" y="0"/>
                </a:lnTo>
                <a:lnTo>
                  <a:pt x="5674776" y="0"/>
                </a:lnTo>
                <a:lnTo>
                  <a:pt x="5681790" y="34740"/>
                </a:lnTo>
                <a:cubicBezTo>
                  <a:pt x="5715771" y="115079"/>
                  <a:pt x="5795320" y="171450"/>
                  <a:pt x="5888037" y="171450"/>
                </a:cubicBezTo>
                <a:cubicBezTo>
                  <a:pt x="5980753" y="171450"/>
                  <a:pt x="6060304" y="115079"/>
                  <a:pt x="6094285" y="34740"/>
                </a:cubicBezTo>
                <a:lnTo>
                  <a:pt x="6101299" y="0"/>
                </a:lnTo>
                <a:lnTo>
                  <a:pt x="6116101" y="0"/>
                </a:lnTo>
                <a:lnTo>
                  <a:pt x="6123114" y="34740"/>
                </a:lnTo>
                <a:cubicBezTo>
                  <a:pt x="6157095" y="115079"/>
                  <a:pt x="6236646" y="171450"/>
                  <a:pt x="6329362" y="171450"/>
                </a:cubicBezTo>
                <a:cubicBezTo>
                  <a:pt x="6422079" y="171450"/>
                  <a:pt x="6501630" y="115079"/>
                  <a:pt x="6535610" y="34740"/>
                </a:cubicBezTo>
                <a:lnTo>
                  <a:pt x="6542624" y="0"/>
                </a:lnTo>
                <a:lnTo>
                  <a:pt x="6582826" y="0"/>
                </a:lnTo>
                <a:lnTo>
                  <a:pt x="6589840" y="34740"/>
                </a:lnTo>
                <a:cubicBezTo>
                  <a:pt x="6623820" y="115079"/>
                  <a:pt x="6703371" y="171450"/>
                  <a:pt x="6796087" y="171450"/>
                </a:cubicBezTo>
                <a:cubicBezTo>
                  <a:pt x="6888803" y="171450"/>
                  <a:pt x="6968354" y="115079"/>
                  <a:pt x="7002335" y="34740"/>
                </a:cubicBezTo>
                <a:lnTo>
                  <a:pt x="7009348" y="0"/>
                </a:lnTo>
                <a:lnTo>
                  <a:pt x="7024150" y="0"/>
                </a:lnTo>
                <a:lnTo>
                  <a:pt x="7031164" y="34740"/>
                </a:lnTo>
                <a:cubicBezTo>
                  <a:pt x="7065145" y="115079"/>
                  <a:pt x="7144695" y="171450"/>
                  <a:pt x="7237412" y="171450"/>
                </a:cubicBezTo>
                <a:cubicBezTo>
                  <a:pt x="7330129" y="171450"/>
                  <a:pt x="7409679" y="115079"/>
                  <a:pt x="7443660" y="34740"/>
                </a:cubicBezTo>
                <a:lnTo>
                  <a:pt x="7450673" y="0"/>
                </a:lnTo>
                <a:lnTo>
                  <a:pt x="7465475" y="0"/>
                </a:lnTo>
                <a:lnTo>
                  <a:pt x="7472489" y="34740"/>
                </a:lnTo>
                <a:cubicBezTo>
                  <a:pt x="7506470" y="115079"/>
                  <a:pt x="7586020" y="171450"/>
                  <a:pt x="7678737" y="171450"/>
                </a:cubicBezTo>
                <a:cubicBezTo>
                  <a:pt x="7771453" y="171450"/>
                  <a:pt x="7851004" y="115079"/>
                  <a:pt x="7884985" y="34740"/>
                </a:cubicBezTo>
                <a:lnTo>
                  <a:pt x="7891999" y="0"/>
                </a:lnTo>
                <a:lnTo>
                  <a:pt x="7906801" y="0"/>
                </a:lnTo>
                <a:lnTo>
                  <a:pt x="7913814" y="34740"/>
                </a:lnTo>
                <a:cubicBezTo>
                  <a:pt x="7947795" y="115079"/>
                  <a:pt x="8027346" y="171450"/>
                  <a:pt x="8120062" y="171450"/>
                </a:cubicBezTo>
                <a:cubicBezTo>
                  <a:pt x="8212778" y="171450"/>
                  <a:pt x="8292329" y="115079"/>
                  <a:pt x="8326310" y="34740"/>
                </a:cubicBezTo>
                <a:lnTo>
                  <a:pt x="8333324" y="0"/>
                </a:lnTo>
                <a:lnTo>
                  <a:pt x="8354476" y="0"/>
                </a:lnTo>
                <a:lnTo>
                  <a:pt x="8361489" y="34740"/>
                </a:lnTo>
                <a:cubicBezTo>
                  <a:pt x="8395470" y="115079"/>
                  <a:pt x="8475021" y="171450"/>
                  <a:pt x="8567737" y="171450"/>
                </a:cubicBezTo>
                <a:cubicBezTo>
                  <a:pt x="8660453" y="171450"/>
                  <a:pt x="8740004" y="115079"/>
                  <a:pt x="8773985" y="34740"/>
                </a:cubicBezTo>
                <a:lnTo>
                  <a:pt x="8780998" y="0"/>
                </a:lnTo>
                <a:lnTo>
                  <a:pt x="8795800" y="0"/>
                </a:lnTo>
                <a:lnTo>
                  <a:pt x="8802814" y="34740"/>
                </a:lnTo>
                <a:cubicBezTo>
                  <a:pt x="8836795" y="115079"/>
                  <a:pt x="8916345" y="171450"/>
                  <a:pt x="9009062" y="171450"/>
                </a:cubicBezTo>
                <a:cubicBezTo>
                  <a:pt x="9101779" y="171450"/>
                  <a:pt x="9181329" y="115079"/>
                  <a:pt x="9215310" y="34740"/>
                </a:cubicBezTo>
                <a:lnTo>
                  <a:pt x="9222323" y="0"/>
                </a:lnTo>
                <a:lnTo>
                  <a:pt x="9237125" y="0"/>
                </a:lnTo>
                <a:lnTo>
                  <a:pt x="9244139" y="34740"/>
                </a:lnTo>
                <a:cubicBezTo>
                  <a:pt x="9278120" y="115079"/>
                  <a:pt x="9357670" y="171450"/>
                  <a:pt x="9450387" y="171450"/>
                </a:cubicBezTo>
                <a:cubicBezTo>
                  <a:pt x="9543103" y="171450"/>
                  <a:pt x="9622654" y="115079"/>
                  <a:pt x="9656635" y="34740"/>
                </a:cubicBezTo>
                <a:lnTo>
                  <a:pt x="9663649" y="0"/>
                </a:lnTo>
                <a:lnTo>
                  <a:pt x="9678451" y="0"/>
                </a:lnTo>
                <a:lnTo>
                  <a:pt x="9685464" y="34740"/>
                </a:lnTo>
                <a:cubicBezTo>
                  <a:pt x="9719445" y="115079"/>
                  <a:pt x="9798996" y="171450"/>
                  <a:pt x="9891712" y="171450"/>
                </a:cubicBezTo>
                <a:cubicBezTo>
                  <a:pt x="9984428" y="171450"/>
                  <a:pt x="10063979" y="115079"/>
                  <a:pt x="10097960" y="34740"/>
                </a:cubicBezTo>
                <a:lnTo>
                  <a:pt x="10104973" y="0"/>
                </a:lnTo>
                <a:lnTo>
                  <a:pt x="10116601" y="0"/>
                </a:lnTo>
                <a:lnTo>
                  <a:pt x="10123615" y="34740"/>
                </a:lnTo>
                <a:cubicBezTo>
                  <a:pt x="10157595" y="115079"/>
                  <a:pt x="10237146" y="171450"/>
                  <a:pt x="10329862" y="171450"/>
                </a:cubicBezTo>
                <a:cubicBezTo>
                  <a:pt x="10422578" y="171450"/>
                  <a:pt x="10502129" y="115079"/>
                  <a:pt x="10536110" y="34740"/>
                </a:cubicBezTo>
                <a:lnTo>
                  <a:pt x="10543123" y="0"/>
                </a:lnTo>
                <a:lnTo>
                  <a:pt x="10557925" y="0"/>
                </a:lnTo>
                <a:lnTo>
                  <a:pt x="10564939" y="34740"/>
                </a:lnTo>
                <a:cubicBezTo>
                  <a:pt x="10598920" y="115079"/>
                  <a:pt x="10678470" y="171450"/>
                  <a:pt x="10771187" y="171450"/>
                </a:cubicBezTo>
                <a:cubicBezTo>
                  <a:pt x="10863904" y="171450"/>
                  <a:pt x="10943454" y="115079"/>
                  <a:pt x="10977435" y="34740"/>
                </a:cubicBezTo>
                <a:lnTo>
                  <a:pt x="10984448" y="0"/>
                </a:lnTo>
                <a:lnTo>
                  <a:pt x="10999250" y="0"/>
                </a:lnTo>
                <a:lnTo>
                  <a:pt x="11006264" y="34740"/>
                </a:lnTo>
                <a:cubicBezTo>
                  <a:pt x="11040245" y="115079"/>
                  <a:pt x="11119795" y="171450"/>
                  <a:pt x="11212512" y="171450"/>
                </a:cubicBezTo>
                <a:cubicBezTo>
                  <a:pt x="11305228" y="171450"/>
                  <a:pt x="11384779" y="115079"/>
                  <a:pt x="11418760" y="34740"/>
                </a:cubicBezTo>
                <a:lnTo>
                  <a:pt x="11425774" y="0"/>
                </a:lnTo>
                <a:lnTo>
                  <a:pt x="11440576" y="0"/>
                </a:lnTo>
                <a:lnTo>
                  <a:pt x="11447589" y="34740"/>
                </a:lnTo>
                <a:cubicBezTo>
                  <a:pt x="11481570" y="115079"/>
                  <a:pt x="11561121" y="171450"/>
                  <a:pt x="11653837" y="171450"/>
                </a:cubicBezTo>
                <a:cubicBezTo>
                  <a:pt x="11746553" y="171450"/>
                  <a:pt x="11826104" y="115079"/>
                  <a:pt x="11860085" y="34740"/>
                </a:cubicBezTo>
                <a:lnTo>
                  <a:pt x="11867099" y="0"/>
                </a:lnTo>
                <a:lnTo>
                  <a:pt x="11888251" y="0"/>
                </a:lnTo>
                <a:lnTo>
                  <a:pt x="11895264" y="34740"/>
                </a:lnTo>
                <a:cubicBezTo>
                  <a:pt x="11929245" y="115079"/>
                  <a:pt x="12008796" y="171450"/>
                  <a:pt x="12101512" y="171450"/>
                </a:cubicBezTo>
                <a:cubicBezTo>
                  <a:pt x="12124691" y="171450"/>
                  <a:pt x="12147047" y="167927"/>
                  <a:pt x="12168074" y="161387"/>
                </a:cubicBezTo>
                <a:lnTo>
                  <a:pt x="12192000" y="149885"/>
                </a:lnTo>
                <a:lnTo>
                  <a:pt x="12192000" y="904875"/>
                </a:lnTo>
                <a:lnTo>
                  <a:pt x="0" y="904875"/>
                </a:lnTo>
                <a:lnTo>
                  <a:pt x="0" y="118560"/>
                </a:lnTo>
                <a:lnTo>
                  <a:pt x="16137" y="133222"/>
                </a:lnTo>
                <a:cubicBezTo>
                  <a:pt x="51862" y="157358"/>
                  <a:pt x="94929" y="171450"/>
                  <a:pt x="141287" y="171450"/>
                </a:cubicBezTo>
                <a:cubicBezTo>
                  <a:pt x="234004" y="171450"/>
                  <a:pt x="313554" y="115079"/>
                  <a:pt x="347535" y="3474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6051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B7CD407F-3C52-8FCE-7966-3AF85B651D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46" y="0"/>
            <a:ext cx="14600146" cy="9144000"/>
          </a:xfrm>
          <a:prstGeom prst="rect">
            <a:avLst/>
          </a:prstGeom>
        </p:spPr>
      </p:pic>
      <p:sp>
        <p:nvSpPr>
          <p:cNvPr id="2" name="任意多边形 4">
            <a:extLst>
              <a:ext uri="{FF2B5EF4-FFF2-40B4-BE49-F238E27FC236}">
                <a16:creationId xmlns:a16="http://schemas.microsoft.com/office/drawing/2014/main" id="{7B04F925-C1E5-35BA-70BC-0178E7D9C75E}"/>
              </a:ext>
            </a:extLst>
          </p:cNvPr>
          <p:cNvSpPr/>
          <p:nvPr userDrawn="1"/>
        </p:nvSpPr>
        <p:spPr>
          <a:xfrm>
            <a:off x="0" y="7937501"/>
            <a:ext cx="16276638" cy="1206500"/>
          </a:xfrm>
          <a:custGeom>
            <a:avLst/>
            <a:gdLst>
              <a:gd name="connsiteX0" fmla="*/ 354549 w 12192000"/>
              <a:gd name="connsiteY0" fmla="*/ 0 h 904875"/>
              <a:gd name="connsiteX1" fmla="*/ 369351 w 12192000"/>
              <a:gd name="connsiteY1" fmla="*/ 0 h 904875"/>
              <a:gd name="connsiteX2" fmla="*/ 376364 w 12192000"/>
              <a:gd name="connsiteY2" fmla="*/ 34740 h 904875"/>
              <a:gd name="connsiteX3" fmla="*/ 582612 w 12192000"/>
              <a:gd name="connsiteY3" fmla="*/ 171450 h 904875"/>
              <a:gd name="connsiteX4" fmla="*/ 788860 w 12192000"/>
              <a:gd name="connsiteY4" fmla="*/ 34740 h 904875"/>
              <a:gd name="connsiteX5" fmla="*/ 795874 w 12192000"/>
              <a:gd name="connsiteY5" fmla="*/ 0 h 904875"/>
              <a:gd name="connsiteX6" fmla="*/ 810676 w 12192000"/>
              <a:gd name="connsiteY6" fmla="*/ 0 h 904875"/>
              <a:gd name="connsiteX7" fmla="*/ 817689 w 12192000"/>
              <a:gd name="connsiteY7" fmla="*/ 34740 h 904875"/>
              <a:gd name="connsiteX8" fmla="*/ 1023937 w 12192000"/>
              <a:gd name="connsiteY8" fmla="*/ 171450 h 904875"/>
              <a:gd name="connsiteX9" fmla="*/ 1230185 w 12192000"/>
              <a:gd name="connsiteY9" fmla="*/ 34740 h 904875"/>
              <a:gd name="connsiteX10" fmla="*/ 1237199 w 12192000"/>
              <a:gd name="connsiteY10" fmla="*/ 0 h 904875"/>
              <a:gd name="connsiteX11" fmla="*/ 1258351 w 12192000"/>
              <a:gd name="connsiteY11" fmla="*/ 0 h 904875"/>
              <a:gd name="connsiteX12" fmla="*/ 1265364 w 12192000"/>
              <a:gd name="connsiteY12" fmla="*/ 34740 h 904875"/>
              <a:gd name="connsiteX13" fmla="*/ 1471612 w 12192000"/>
              <a:gd name="connsiteY13" fmla="*/ 171450 h 904875"/>
              <a:gd name="connsiteX14" fmla="*/ 1677860 w 12192000"/>
              <a:gd name="connsiteY14" fmla="*/ 34740 h 904875"/>
              <a:gd name="connsiteX15" fmla="*/ 1684874 w 12192000"/>
              <a:gd name="connsiteY15" fmla="*/ 0 h 904875"/>
              <a:gd name="connsiteX16" fmla="*/ 1699676 w 12192000"/>
              <a:gd name="connsiteY16" fmla="*/ 0 h 904875"/>
              <a:gd name="connsiteX17" fmla="*/ 1706689 w 12192000"/>
              <a:gd name="connsiteY17" fmla="*/ 34740 h 904875"/>
              <a:gd name="connsiteX18" fmla="*/ 1912937 w 12192000"/>
              <a:gd name="connsiteY18" fmla="*/ 171450 h 904875"/>
              <a:gd name="connsiteX19" fmla="*/ 2119185 w 12192000"/>
              <a:gd name="connsiteY19" fmla="*/ 34740 h 904875"/>
              <a:gd name="connsiteX20" fmla="*/ 2126199 w 12192000"/>
              <a:gd name="connsiteY20" fmla="*/ 0 h 904875"/>
              <a:gd name="connsiteX21" fmla="*/ 2141001 w 12192000"/>
              <a:gd name="connsiteY21" fmla="*/ 0 h 904875"/>
              <a:gd name="connsiteX22" fmla="*/ 2148014 w 12192000"/>
              <a:gd name="connsiteY22" fmla="*/ 34740 h 904875"/>
              <a:gd name="connsiteX23" fmla="*/ 2354262 w 12192000"/>
              <a:gd name="connsiteY23" fmla="*/ 171450 h 904875"/>
              <a:gd name="connsiteX24" fmla="*/ 2560510 w 12192000"/>
              <a:gd name="connsiteY24" fmla="*/ 34740 h 904875"/>
              <a:gd name="connsiteX25" fmla="*/ 2567524 w 12192000"/>
              <a:gd name="connsiteY25" fmla="*/ 0 h 904875"/>
              <a:gd name="connsiteX26" fmla="*/ 2582326 w 12192000"/>
              <a:gd name="connsiteY26" fmla="*/ 0 h 904875"/>
              <a:gd name="connsiteX27" fmla="*/ 2589339 w 12192000"/>
              <a:gd name="connsiteY27" fmla="*/ 34740 h 904875"/>
              <a:gd name="connsiteX28" fmla="*/ 2795587 w 12192000"/>
              <a:gd name="connsiteY28" fmla="*/ 171450 h 904875"/>
              <a:gd name="connsiteX29" fmla="*/ 3001835 w 12192000"/>
              <a:gd name="connsiteY29" fmla="*/ 34740 h 904875"/>
              <a:gd name="connsiteX30" fmla="*/ 3008849 w 12192000"/>
              <a:gd name="connsiteY30" fmla="*/ 0 h 904875"/>
              <a:gd name="connsiteX31" fmla="*/ 3020476 w 12192000"/>
              <a:gd name="connsiteY31" fmla="*/ 0 h 904875"/>
              <a:gd name="connsiteX32" fmla="*/ 3027490 w 12192000"/>
              <a:gd name="connsiteY32" fmla="*/ 34740 h 904875"/>
              <a:gd name="connsiteX33" fmla="*/ 3233737 w 12192000"/>
              <a:gd name="connsiteY33" fmla="*/ 171450 h 904875"/>
              <a:gd name="connsiteX34" fmla="*/ 3439985 w 12192000"/>
              <a:gd name="connsiteY34" fmla="*/ 34740 h 904875"/>
              <a:gd name="connsiteX35" fmla="*/ 3446999 w 12192000"/>
              <a:gd name="connsiteY35" fmla="*/ 0 h 904875"/>
              <a:gd name="connsiteX36" fmla="*/ 3461800 w 12192000"/>
              <a:gd name="connsiteY36" fmla="*/ 0 h 904875"/>
              <a:gd name="connsiteX37" fmla="*/ 3468814 w 12192000"/>
              <a:gd name="connsiteY37" fmla="*/ 34740 h 904875"/>
              <a:gd name="connsiteX38" fmla="*/ 3675062 w 12192000"/>
              <a:gd name="connsiteY38" fmla="*/ 171450 h 904875"/>
              <a:gd name="connsiteX39" fmla="*/ 3881310 w 12192000"/>
              <a:gd name="connsiteY39" fmla="*/ 34740 h 904875"/>
              <a:gd name="connsiteX40" fmla="*/ 3888324 w 12192000"/>
              <a:gd name="connsiteY40" fmla="*/ 0 h 904875"/>
              <a:gd name="connsiteX41" fmla="*/ 3903126 w 12192000"/>
              <a:gd name="connsiteY41" fmla="*/ 0 h 904875"/>
              <a:gd name="connsiteX42" fmla="*/ 3910139 w 12192000"/>
              <a:gd name="connsiteY42" fmla="*/ 34740 h 904875"/>
              <a:gd name="connsiteX43" fmla="*/ 4116387 w 12192000"/>
              <a:gd name="connsiteY43" fmla="*/ 171450 h 904875"/>
              <a:gd name="connsiteX44" fmla="*/ 4322636 w 12192000"/>
              <a:gd name="connsiteY44" fmla="*/ 34740 h 904875"/>
              <a:gd name="connsiteX45" fmla="*/ 4329649 w 12192000"/>
              <a:gd name="connsiteY45" fmla="*/ 0 h 904875"/>
              <a:gd name="connsiteX46" fmla="*/ 4344451 w 12192000"/>
              <a:gd name="connsiteY46" fmla="*/ 0 h 904875"/>
              <a:gd name="connsiteX47" fmla="*/ 4351465 w 12192000"/>
              <a:gd name="connsiteY47" fmla="*/ 34740 h 904875"/>
              <a:gd name="connsiteX48" fmla="*/ 4557713 w 12192000"/>
              <a:gd name="connsiteY48" fmla="*/ 171450 h 904875"/>
              <a:gd name="connsiteX49" fmla="*/ 4763960 w 12192000"/>
              <a:gd name="connsiteY49" fmla="*/ 34740 h 904875"/>
              <a:gd name="connsiteX50" fmla="*/ 4770974 w 12192000"/>
              <a:gd name="connsiteY50" fmla="*/ 0 h 904875"/>
              <a:gd name="connsiteX51" fmla="*/ 4792126 w 12192000"/>
              <a:gd name="connsiteY51" fmla="*/ 0 h 904875"/>
              <a:gd name="connsiteX52" fmla="*/ 4799139 w 12192000"/>
              <a:gd name="connsiteY52" fmla="*/ 34740 h 904875"/>
              <a:gd name="connsiteX53" fmla="*/ 5005388 w 12192000"/>
              <a:gd name="connsiteY53" fmla="*/ 171450 h 904875"/>
              <a:gd name="connsiteX54" fmla="*/ 5211637 w 12192000"/>
              <a:gd name="connsiteY54" fmla="*/ 34740 h 904875"/>
              <a:gd name="connsiteX55" fmla="*/ 5218649 w 12192000"/>
              <a:gd name="connsiteY55" fmla="*/ 0 h 904875"/>
              <a:gd name="connsiteX56" fmla="*/ 5233451 w 12192000"/>
              <a:gd name="connsiteY56" fmla="*/ 0 h 904875"/>
              <a:gd name="connsiteX57" fmla="*/ 5240466 w 12192000"/>
              <a:gd name="connsiteY57" fmla="*/ 34740 h 904875"/>
              <a:gd name="connsiteX58" fmla="*/ 5446713 w 12192000"/>
              <a:gd name="connsiteY58" fmla="*/ 171450 h 904875"/>
              <a:gd name="connsiteX59" fmla="*/ 5652960 w 12192000"/>
              <a:gd name="connsiteY59" fmla="*/ 34740 h 904875"/>
              <a:gd name="connsiteX60" fmla="*/ 5659974 w 12192000"/>
              <a:gd name="connsiteY60" fmla="*/ 0 h 904875"/>
              <a:gd name="connsiteX61" fmla="*/ 5674776 w 12192000"/>
              <a:gd name="connsiteY61" fmla="*/ 0 h 904875"/>
              <a:gd name="connsiteX62" fmla="*/ 5681790 w 12192000"/>
              <a:gd name="connsiteY62" fmla="*/ 34740 h 904875"/>
              <a:gd name="connsiteX63" fmla="*/ 5888037 w 12192000"/>
              <a:gd name="connsiteY63" fmla="*/ 171450 h 904875"/>
              <a:gd name="connsiteX64" fmla="*/ 6094285 w 12192000"/>
              <a:gd name="connsiteY64" fmla="*/ 34740 h 904875"/>
              <a:gd name="connsiteX65" fmla="*/ 6101299 w 12192000"/>
              <a:gd name="connsiteY65" fmla="*/ 0 h 904875"/>
              <a:gd name="connsiteX66" fmla="*/ 6116101 w 12192000"/>
              <a:gd name="connsiteY66" fmla="*/ 0 h 904875"/>
              <a:gd name="connsiteX67" fmla="*/ 6123114 w 12192000"/>
              <a:gd name="connsiteY67" fmla="*/ 34740 h 904875"/>
              <a:gd name="connsiteX68" fmla="*/ 6329362 w 12192000"/>
              <a:gd name="connsiteY68" fmla="*/ 171450 h 904875"/>
              <a:gd name="connsiteX69" fmla="*/ 6535610 w 12192000"/>
              <a:gd name="connsiteY69" fmla="*/ 34740 h 904875"/>
              <a:gd name="connsiteX70" fmla="*/ 6542624 w 12192000"/>
              <a:gd name="connsiteY70" fmla="*/ 0 h 904875"/>
              <a:gd name="connsiteX71" fmla="*/ 6582826 w 12192000"/>
              <a:gd name="connsiteY71" fmla="*/ 0 h 904875"/>
              <a:gd name="connsiteX72" fmla="*/ 6589840 w 12192000"/>
              <a:gd name="connsiteY72" fmla="*/ 34740 h 904875"/>
              <a:gd name="connsiteX73" fmla="*/ 6796087 w 12192000"/>
              <a:gd name="connsiteY73" fmla="*/ 171450 h 904875"/>
              <a:gd name="connsiteX74" fmla="*/ 7002335 w 12192000"/>
              <a:gd name="connsiteY74" fmla="*/ 34740 h 904875"/>
              <a:gd name="connsiteX75" fmla="*/ 7009348 w 12192000"/>
              <a:gd name="connsiteY75" fmla="*/ 0 h 904875"/>
              <a:gd name="connsiteX76" fmla="*/ 7024150 w 12192000"/>
              <a:gd name="connsiteY76" fmla="*/ 0 h 904875"/>
              <a:gd name="connsiteX77" fmla="*/ 7031164 w 12192000"/>
              <a:gd name="connsiteY77" fmla="*/ 34740 h 904875"/>
              <a:gd name="connsiteX78" fmla="*/ 7237412 w 12192000"/>
              <a:gd name="connsiteY78" fmla="*/ 171450 h 904875"/>
              <a:gd name="connsiteX79" fmla="*/ 7443660 w 12192000"/>
              <a:gd name="connsiteY79" fmla="*/ 34740 h 904875"/>
              <a:gd name="connsiteX80" fmla="*/ 7450673 w 12192000"/>
              <a:gd name="connsiteY80" fmla="*/ 0 h 904875"/>
              <a:gd name="connsiteX81" fmla="*/ 7465475 w 12192000"/>
              <a:gd name="connsiteY81" fmla="*/ 0 h 904875"/>
              <a:gd name="connsiteX82" fmla="*/ 7472489 w 12192000"/>
              <a:gd name="connsiteY82" fmla="*/ 34740 h 904875"/>
              <a:gd name="connsiteX83" fmla="*/ 7678737 w 12192000"/>
              <a:gd name="connsiteY83" fmla="*/ 171450 h 904875"/>
              <a:gd name="connsiteX84" fmla="*/ 7884985 w 12192000"/>
              <a:gd name="connsiteY84" fmla="*/ 34740 h 904875"/>
              <a:gd name="connsiteX85" fmla="*/ 7891999 w 12192000"/>
              <a:gd name="connsiteY85" fmla="*/ 0 h 904875"/>
              <a:gd name="connsiteX86" fmla="*/ 7906801 w 12192000"/>
              <a:gd name="connsiteY86" fmla="*/ 0 h 904875"/>
              <a:gd name="connsiteX87" fmla="*/ 7913814 w 12192000"/>
              <a:gd name="connsiteY87" fmla="*/ 34740 h 904875"/>
              <a:gd name="connsiteX88" fmla="*/ 8120062 w 12192000"/>
              <a:gd name="connsiteY88" fmla="*/ 171450 h 904875"/>
              <a:gd name="connsiteX89" fmla="*/ 8326310 w 12192000"/>
              <a:gd name="connsiteY89" fmla="*/ 34740 h 904875"/>
              <a:gd name="connsiteX90" fmla="*/ 8333324 w 12192000"/>
              <a:gd name="connsiteY90" fmla="*/ 0 h 904875"/>
              <a:gd name="connsiteX91" fmla="*/ 8354476 w 12192000"/>
              <a:gd name="connsiteY91" fmla="*/ 0 h 904875"/>
              <a:gd name="connsiteX92" fmla="*/ 8361489 w 12192000"/>
              <a:gd name="connsiteY92" fmla="*/ 34740 h 904875"/>
              <a:gd name="connsiteX93" fmla="*/ 8567737 w 12192000"/>
              <a:gd name="connsiteY93" fmla="*/ 171450 h 904875"/>
              <a:gd name="connsiteX94" fmla="*/ 8773985 w 12192000"/>
              <a:gd name="connsiteY94" fmla="*/ 34740 h 904875"/>
              <a:gd name="connsiteX95" fmla="*/ 8780998 w 12192000"/>
              <a:gd name="connsiteY95" fmla="*/ 0 h 904875"/>
              <a:gd name="connsiteX96" fmla="*/ 8795800 w 12192000"/>
              <a:gd name="connsiteY96" fmla="*/ 0 h 904875"/>
              <a:gd name="connsiteX97" fmla="*/ 8802814 w 12192000"/>
              <a:gd name="connsiteY97" fmla="*/ 34740 h 904875"/>
              <a:gd name="connsiteX98" fmla="*/ 9009062 w 12192000"/>
              <a:gd name="connsiteY98" fmla="*/ 171450 h 904875"/>
              <a:gd name="connsiteX99" fmla="*/ 9215310 w 12192000"/>
              <a:gd name="connsiteY99" fmla="*/ 34740 h 904875"/>
              <a:gd name="connsiteX100" fmla="*/ 9222323 w 12192000"/>
              <a:gd name="connsiteY100" fmla="*/ 0 h 904875"/>
              <a:gd name="connsiteX101" fmla="*/ 9237125 w 12192000"/>
              <a:gd name="connsiteY101" fmla="*/ 0 h 904875"/>
              <a:gd name="connsiteX102" fmla="*/ 9244139 w 12192000"/>
              <a:gd name="connsiteY102" fmla="*/ 34740 h 904875"/>
              <a:gd name="connsiteX103" fmla="*/ 9450387 w 12192000"/>
              <a:gd name="connsiteY103" fmla="*/ 171450 h 904875"/>
              <a:gd name="connsiteX104" fmla="*/ 9656635 w 12192000"/>
              <a:gd name="connsiteY104" fmla="*/ 34740 h 904875"/>
              <a:gd name="connsiteX105" fmla="*/ 9663649 w 12192000"/>
              <a:gd name="connsiteY105" fmla="*/ 0 h 904875"/>
              <a:gd name="connsiteX106" fmla="*/ 9678451 w 12192000"/>
              <a:gd name="connsiteY106" fmla="*/ 0 h 904875"/>
              <a:gd name="connsiteX107" fmla="*/ 9685464 w 12192000"/>
              <a:gd name="connsiteY107" fmla="*/ 34740 h 904875"/>
              <a:gd name="connsiteX108" fmla="*/ 9891712 w 12192000"/>
              <a:gd name="connsiteY108" fmla="*/ 171450 h 904875"/>
              <a:gd name="connsiteX109" fmla="*/ 10097960 w 12192000"/>
              <a:gd name="connsiteY109" fmla="*/ 34740 h 904875"/>
              <a:gd name="connsiteX110" fmla="*/ 10104973 w 12192000"/>
              <a:gd name="connsiteY110" fmla="*/ 0 h 904875"/>
              <a:gd name="connsiteX111" fmla="*/ 10116601 w 12192000"/>
              <a:gd name="connsiteY111" fmla="*/ 0 h 904875"/>
              <a:gd name="connsiteX112" fmla="*/ 10123615 w 12192000"/>
              <a:gd name="connsiteY112" fmla="*/ 34740 h 904875"/>
              <a:gd name="connsiteX113" fmla="*/ 10329862 w 12192000"/>
              <a:gd name="connsiteY113" fmla="*/ 171450 h 904875"/>
              <a:gd name="connsiteX114" fmla="*/ 10536110 w 12192000"/>
              <a:gd name="connsiteY114" fmla="*/ 34740 h 904875"/>
              <a:gd name="connsiteX115" fmla="*/ 10543123 w 12192000"/>
              <a:gd name="connsiteY115" fmla="*/ 0 h 904875"/>
              <a:gd name="connsiteX116" fmla="*/ 10557925 w 12192000"/>
              <a:gd name="connsiteY116" fmla="*/ 0 h 904875"/>
              <a:gd name="connsiteX117" fmla="*/ 10564939 w 12192000"/>
              <a:gd name="connsiteY117" fmla="*/ 34740 h 904875"/>
              <a:gd name="connsiteX118" fmla="*/ 10771187 w 12192000"/>
              <a:gd name="connsiteY118" fmla="*/ 171450 h 904875"/>
              <a:gd name="connsiteX119" fmla="*/ 10977435 w 12192000"/>
              <a:gd name="connsiteY119" fmla="*/ 34740 h 904875"/>
              <a:gd name="connsiteX120" fmla="*/ 10984448 w 12192000"/>
              <a:gd name="connsiteY120" fmla="*/ 0 h 904875"/>
              <a:gd name="connsiteX121" fmla="*/ 10999250 w 12192000"/>
              <a:gd name="connsiteY121" fmla="*/ 0 h 904875"/>
              <a:gd name="connsiteX122" fmla="*/ 11006264 w 12192000"/>
              <a:gd name="connsiteY122" fmla="*/ 34740 h 904875"/>
              <a:gd name="connsiteX123" fmla="*/ 11212512 w 12192000"/>
              <a:gd name="connsiteY123" fmla="*/ 171450 h 904875"/>
              <a:gd name="connsiteX124" fmla="*/ 11418760 w 12192000"/>
              <a:gd name="connsiteY124" fmla="*/ 34740 h 904875"/>
              <a:gd name="connsiteX125" fmla="*/ 11425774 w 12192000"/>
              <a:gd name="connsiteY125" fmla="*/ 0 h 904875"/>
              <a:gd name="connsiteX126" fmla="*/ 11440576 w 12192000"/>
              <a:gd name="connsiteY126" fmla="*/ 0 h 904875"/>
              <a:gd name="connsiteX127" fmla="*/ 11447589 w 12192000"/>
              <a:gd name="connsiteY127" fmla="*/ 34740 h 904875"/>
              <a:gd name="connsiteX128" fmla="*/ 11653837 w 12192000"/>
              <a:gd name="connsiteY128" fmla="*/ 171450 h 904875"/>
              <a:gd name="connsiteX129" fmla="*/ 11860085 w 12192000"/>
              <a:gd name="connsiteY129" fmla="*/ 34740 h 904875"/>
              <a:gd name="connsiteX130" fmla="*/ 11867099 w 12192000"/>
              <a:gd name="connsiteY130" fmla="*/ 0 h 904875"/>
              <a:gd name="connsiteX131" fmla="*/ 11888251 w 12192000"/>
              <a:gd name="connsiteY131" fmla="*/ 0 h 904875"/>
              <a:gd name="connsiteX132" fmla="*/ 11895264 w 12192000"/>
              <a:gd name="connsiteY132" fmla="*/ 34740 h 904875"/>
              <a:gd name="connsiteX133" fmla="*/ 12101512 w 12192000"/>
              <a:gd name="connsiteY133" fmla="*/ 171450 h 904875"/>
              <a:gd name="connsiteX134" fmla="*/ 12168074 w 12192000"/>
              <a:gd name="connsiteY134" fmla="*/ 161387 h 904875"/>
              <a:gd name="connsiteX135" fmla="*/ 12192000 w 12192000"/>
              <a:gd name="connsiteY135" fmla="*/ 149885 h 904875"/>
              <a:gd name="connsiteX136" fmla="*/ 12192000 w 12192000"/>
              <a:gd name="connsiteY136" fmla="*/ 904875 h 904875"/>
              <a:gd name="connsiteX137" fmla="*/ 0 w 12192000"/>
              <a:gd name="connsiteY137" fmla="*/ 904875 h 904875"/>
              <a:gd name="connsiteX138" fmla="*/ 0 w 12192000"/>
              <a:gd name="connsiteY138" fmla="*/ 118560 h 904875"/>
              <a:gd name="connsiteX139" fmla="*/ 16137 w 12192000"/>
              <a:gd name="connsiteY139" fmla="*/ 133222 h 904875"/>
              <a:gd name="connsiteX140" fmla="*/ 141287 w 12192000"/>
              <a:gd name="connsiteY140" fmla="*/ 171450 h 904875"/>
              <a:gd name="connsiteX141" fmla="*/ 347535 w 12192000"/>
              <a:gd name="connsiteY141" fmla="*/ 34740 h 904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12192000" h="904875">
                <a:moveTo>
                  <a:pt x="354549" y="0"/>
                </a:moveTo>
                <a:lnTo>
                  <a:pt x="369351" y="0"/>
                </a:lnTo>
                <a:lnTo>
                  <a:pt x="376364" y="34740"/>
                </a:lnTo>
                <a:cubicBezTo>
                  <a:pt x="410345" y="115079"/>
                  <a:pt x="489895" y="171450"/>
                  <a:pt x="582612" y="171450"/>
                </a:cubicBezTo>
                <a:cubicBezTo>
                  <a:pt x="675328" y="171450"/>
                  <a:pt x="754879" y="115079"/>
                  <a:pt x="788860" y="34740"/>
                </a:cubicBezTo>
                <a:lnTo>
                  <a:pt x="795874" y="0"/>
                </a:lnTo>
                <a:lnTo>
                  <a:pt x="810676" y="0"/>
                </a:lnTo>
                <a:lnTo>
                  <a:pt x="817689" y="34740"/>
                </a:lnTo>
                <a:cubicBezTo>
                  <a:pt x="851670" y="115079"/>
                  <a:pt x="931221" y="171450"/>
                  <a:pt x="1023937" y="171450"/>
                </a:cubicBezTo>
                <a:cubicBezTo>
                  <a:pt x="1116653" y="171450"/>
                  <a:pt x="1196204" y="115079"/>
                  <a:pt x="1230185" y="34740"/>
                </a:cubicBezTo>
                <a:lnTo>
                  <a:pt x="1237199" y="0"/>
                </a:lnTo>
                <a:lnTo>
                  <a:pt x="1258351" y="0"/>
                </a:lnTo>
                <a:lnTo>
                  <a:pt x="1265364" y="34740"/>
                </a:lnTo>
                <a:cubicBezTo>
                  <a:pt x="1299345" y="115079"/>
                  <a:pt x="1378896" y="171450"/>
                  <a:pt x="1471612" y="171450"/>
                </a:cubicBezTo>
                <a:cubicBezTo>
                  <a:pt x="1564328" y="171450"/>
                  <a:pt x="1643879" y="115079"/>
                  <a:pt x="1677860" y="34740"/>
                </a:cubicBezTo>
                <a:lnTo>
                  <a:pt x="1684874" y="0"/>
                </a:lnTo>
                <a:lnTo>
                  <a:pt x="1699676" y="0"/>
                </a:lnTo>
                <a:lnTo>
                  <a:pt x="1706689" y="34740"/>
                </a:lnTo>
                <a:cubicBezTo>
                  <a:pt x="1740670" y="115079"/>
                  <a:pt x="1820220" y="171450"/>
                  <a:pt x="1912937" y="171450"/>
                </a:cubicBezTo>
                <a:cubicBezTo>
                  <a:pt x="2005654" y="171450"/>
                  <a:pt x="2085204" y="115079"/>
                  <a:pt x="2119185" y="34740"/>
                </a:cubicBezTo>
                <a:lnTo>
                  <a:pt x="2126199" y="0"/>
                </a:lnTo>
                <a:lnTo>
                  <a:pt x="2141001" y="0"/>
                </a:lnTo>
                <a:lnTo>
                  <a:pt x="2148014" y="34740"/>
                </a:lnTo>
                <a:cubicBezTo>
                  <a:pt x="2181995" y="115079"/>
                  <a:pt x="2261545" y="171450"/>
                  <a:pt x="2354262" y="171450"/>
                </a:cubicBezTo>
                <a:cubicBezTo>
                  <a:pt x="2446978" y="171450"/>
                  <a:pt x="2526529" y="115079"/>
                  <a:pt x="2560510" y="34740"/>
                </a:cubicBezTo>
                <a:lnTo>
                  <a:pt x="2567524" y="0"/>
                </a:lnTo>
                <a:lnTo>
                  <a:pt x="2582326" y="0"/>
                </a:lnTo>
                <a:lnTo>
                  <a:pt x="2589339" y="34740"/>
                </a:lnTo>
                <a:cubicBezTo>
                  <a:pt x="2623320" y="115079"/>
                  <a:pt x="2702871" y="171450"/>
                  <a:pt x="2795587" y="171450"/>
                </a:cubicBezTo>
                <a:cubicBezTo>
                  <a:pt x="2888303" y="171450"/>
                  <a:pt x="2967854" y="115079"/>
                  <a:pt x="3001835" y="34740"/>
                </a:cubicBezTo>
                <a:lnTo>
                  <a:pt x="3008849" y="0"/>
                </a:lnTo>
                <a:lnTo>
                  <a:pt x="3020476" y="0"/>
                </a:lnTo>
                <a:lnTo>
                  <a:pt x="3027490" y="34740"/>
                </a:lnTo>
                <a:cubicBezTo>
                  <a:pt x="3061470" y="115079"/>
                  <a:pt x="3141021" y="171450"/>
                  <a:pt x="3233737" y="171450"/>
                </a:cubicBezTo>
                <a:cubicBezTo>
                  <a:pt x="3326453" y="171450"/>
                  <a:pt x="3406004" y="115079"/>
                  <a:pt x="3439985" y="34740"/>
                </a:cubicBezTo>
                <a:lnTo>
                  <a:pt x="3446999" y="0"/>
                </a:lnTo>
                <a:lnTo>
                  <a:pt x="3461800" y="0"/>
                </a:lnTo>
                <a:lnTo>
                  <a:pt x="3468814" y="34740"/>
                </a:lnTo>
                <a:cubicBezTo>
                  <a:pt x="3502795" y="115079"/>
                  <a:pt x="3582345" y="171450"/>
                  <a:pt x="3675062" y="171450"/>
                </a:cubicBezTo>
                <a:cubicBezTo>
                  <a:pt x="3767779" y="171450"/>
                  <a:pt x="3847329" y="115079"/>
                  <a:pt x="3881310" y="34740"/>
                </a:cubicBezTo>
                <a:lnTo>
                  <a:pt x="3888324" y="0"/>
                </a:lnTo>
                <a:lnTo>
                  <a:pt x="3903126" y="0"/>
                </a:lnTo>
                <a:lnTo>
                  <a:pt x="3910139" y="34740"/>
                </a:lnTo>
                <a:cubicBezTo>
                  <a:pt x="3944120" y="115079"/>
                  <a:pt x="4023670" y="171450"/>
                  <a:pt x="4116387" y="171450"/>
                </a:cubicBezTo>
                <a:cubicBezTo>
                  <a:pt x="4209104" y="171450"/>
                  <a:pt x="4288655" y="115079"/>
                  <a:pt x="4322636" y="34740"/>
                </a:cubicBezTo>
                <a:lnTo>
                  <a:pt x="4329649" y="0"/>
                </a:lnTo>
                <a:lnTo>
                  <a:pt x="4344451" y="0"/>
                </a:lnTo>
                <a:lnTo>
                  <a:pt x="4351465" y="34740"/>
                </a:lnTo>
                <a:cubicBezTo>
                  <a:pt x="4385446" y="115079"/>
                  <a:pt x="4464997" y="171450"/>
                  <a:pt x="4557713" y="171450"/>
                </a:cubicBezTo>
                <a:cubicBezTo>
                  <a:pt x="4650429" y="171450"/>
                  <a:pt x="4729979" y="115079"/>
                  <a:pt x="4763960" y="34740"/>
                </a:cubicBezTo>
                <a:lnTo>
                  <a:pt x="4770974" y="0"/>
                </a:lnTo>
                <a:lnTo>
                  <a:pt x="4792126" y="0"/>
                </a:lnTo>
                <a:lnTo>
                  <a:pt x="4799139" y="34740"/>
                </a:lnTo>
                <a:cubicBezTo>
                  <a:pt x="4833121" y="115079"/>
                  <a:pt x="4912671" y="171450"/>
                  <a:pt x="5005388" y="171450"/>
                </a:cubicBezTo>
                <a:cubicBezTo>
                  <a:pt x="5098104" y="171450"/>
                  <a:pt x="5177655" y="115079"/>
                  <a:pt x="5211637" y="34740"/>
                </a:cubicBezTo>
                <a:lnTo>
                  <a:pt x="5218649" y="0"/>
                </a:lnTo>
                <a:lnTo>
                  <a:pt x="5233451" y="0"/>
                </a:lnTo>
                <a:lnTo>
                  <a:pt x="5240466" y="34740"/>
                </a:lnTo>
                <a:cubicBezTo>
                  <a:pt x="5274447" y="115079"/>
                  <a:pt x="5353996" y="171450"/>
                  <a:pt x="5446713" y="171450"/>
                </a:cubicBezTo>
                <a:cubicBezTo>
                  <a:pt x="5539430" y="171450"/>
                  <a:pt x="5618979" y="115079"/>
                  <a:pt x="5652960" y="34740"/>
                </a:cubicBezTo>
                <a:lnTo>
                  <a:pt x="5659974" y="0"/>
                </a:lnTo>
                <a:lnTo>
                  <a:pt x="5674776" y="0"/>
                </a:lnTo>
                <a:lnTo>
                  <a:pt x="5681790" y="34740"/>
                </a:lnTo>
                <a:cubicBezTo>
                  <a:pt x="5715771" y="115079"/>
                  <a:pt x="5795320" y="171450"/>
                  <a:pt x="5888037" y="171450"/>
                </a:cubicBezTo>
                <a:cubicBezTo>
                  <a:pt x="5980753" y="171450"/>
                  <a:pt x="6060304" y="115079"/>
                  <a:pt x="6094285" y="34740"/>
                </a:cubicBezTo>
                <a:lnTo>
                  <a:pt x="6101299" y="0"/>
                </a:lnTo>
                <a:lnTo>
                  <a:pt x="6116101" y="0"/>
                </a:lnTo>
                <a:lnTo>
                  <a:pt x="6123114" y="34740"/>
                </a:lnTo>
                <a:cubicBezTo>
                  <a:pt x="6157095" y="115079"/>
                  <a:pt x="6236646" y="171450"/>
                  <a:pt x="6329362" y="171450"/>
                </a:cubicBezTo>
                <a:cubicBezTo>
                  <a:pt x="6422079" y="171450"/>
                  <a:pt x="6501630" y="115079"/>
                  <a:pt x="6535610" y="34740"/>
                </a:cubicBezTo>
                <a:lnTo>
                  <a:pt x="6542624" y="0"/>
                </a:lnTo>
                <a:lnTo>
                  <a:pt x="6582826" y="0"/>
                </a:lnTo>
                <a:lnTo>
                  <a:pt x="6589840" y="34740"/>
                </a:lnTo>
                <a:cubicBezTo>
                  <a:pt x="6623820" y="115079"/>
                  <a:pt x="6703371" y="171450"/>
                  <a:pt x="6796087" y="171450"/>
                </a:cubicBezTo>
                <a:cubicBezTo>
                  <a:pt x="6888803" y="171450"/>
                  <a:pt x="6968354" y="115079"/>
                  <a:pt x="7002335" y="34740"/>
                </a:cubicBezTo>
                <a:lnTo>
                  <a:pt x="7009348" y="0"/>
                </a:lnTo>
                <a:lnTo>
                  <a:pt x="7024150" y="0"/>
                </a:lnTo>
                <a:lnTo>
                  <a:pt x="7031164" y="34740"/>
                </a:lnTo>
                <a:cubicBezTo>
                  <a:pt x="7065145" y="115079"/>
                  <a:pt x="7144695" y="171450"/>
                  <a:pt x="7237412" y="171450"/>
                </a:cubicBezTo>
                <a:cubicBezTo>
                  <a:pt x="7330129" y="171450"/>
                  <a:pt x="7409679" y="115079"/>
                  <a:pt x="7443660" y="34740"/>
                </a:cubicBezTo>
                <a:lnTo>
                  <a:pt x="7450673" y="0"/>
                </a:lnTo>
                <a:lnTo>
                  <a:pt x="7465475" y="0"/>
                </a:lnTo>
                <a:lnTo>
                  <a:pt x="7472489" y="34740"/>
                </a:lnTo>
                <a:cubicBezTo>
                  <a:pt x="7506470" y="115079"/>
                  <a:pt x="7586020" y="171450"/>
                  <a:pt x="7678737" y="171450"/>
                </a:cubicBezTo>
                <a:cubicBezTo>
                  <a:pt x="7771453" y="171450"/>
                  <a:pt x="7851004" y="115079"/>
                  <a:pt x="7884985" y="34740"/>
                </a:cubicBezTo>
                <a:lnTo>
                  <a:pt x="7891999" y="0"/>
                </a:lnTo>
                <a:lnTo>
                  <a:pt x="7906801" y="0"/>
                </a:lnTo>
                <a:lnTo>
                  <a:pt x="7913814" y="34740"/>
                </a:lnTo>
                <a:cubicBezTo>
                  <a:pt x="7947795" y="115079"/>
                  <a:pt x="8027346" y="171450"/>
                  <a:pt x="8120062" y="171450"/>
                </a:cubicBezTo>
                <a:cubicBezTo>
                  <a:pt x="8212778" y="171450"/>
                  <a:pt x="8292329" y="115079"/>
                  <a:pt x="8326310" y="34740"/>
                </a:cubicBezTo>
                <a:lnTo>
                  <a:pt x="8333324" y="0"/>
                </a:lnTo>
                <a:lnTo>
                  <a:pt x="8354476" y="0"/>
                </a:lnTo>
                <a:lnTo>
                  <a:pt x="8361489" y="34740"/>
                </a:lnTo>
                <a:cubicBezTo>
                  <a:pt x="8395470" y="115079"/>
                  <a:pt x="8475021" y="171450"/>
                  <a:pt x="8567737" y="171450"/>
                </a:cubicBezTo>
                <a:cubicBezTo>
                  <a:pt x="8660453" y="171450"/>
                  <a:pt x="8740004" y="115079"/>
                  <a:pt x="8773985" y="34740"/>
                </a:cubicBezTo>
                <a:lnTo>
                  <a:pt x="8780998" y="0"/>
                </a:lnTo>
                <a:lnTo>
                  <a:pt x="8795800" y="0"/>
                </a:lnTo>
                <a:lnTo>
                  <a:pt x="8802814" y="34740"/>
                </a:lnTo>
                <a:cubicBezTo>
                  <a:pt x="8836795" y="115079"/>
                  <a:pt x="8916345" y="171450"/>
                  <a:pt x="9009062" y="171450"/>
                </a:cubicBezTo>
                <a:cubicBezTo>
                  <a:pt x="9101779" y="171450"/>
                  <a:pt x="9181329" y="115079"/>
                  <a:pt x="9215310" y="34740"/>
                </a:cubicBezTo>
                <a:lnTo>
                  <a:pt x="9222323" y="0"/>
                </a:lnTo>
                <a:lnTo>
                  <a:pt x="9237125" y="0"/>
                </a:lnTo>
                <a:lnTo>
                  <a:pt x="9244139" y="34740"/>
                </a:lnTo>
                <a:cubicBezTo>
                  <a:pt x="9278120" y="115079"/>
                  <a:pt x="9357670" y="171450"/>
                  <a:pt x="9450387" y="171450"/>
                </a:cubicBezTo>
                <a:cubicBezTo>
                  <a:pt x="9543103" y="171450"/>
                  <a:pt x="9622654" y="115079"/>
                  <a:pt x="9656635" y="34740"/>
                </a:cubicBezTo>
                <a:lnTo>
                  <a:pt x="9663649" y="0"/>
                </a:lnTo>
                <a:lnTo>
                  <a:pt x="9678451" y="0"/>
                </a:lnTo>
                <a:lnTo>
                  <a:pt x="9685464" y="34740"/>
                </a:lnTo>
                <a:cubicBezTo>
                  <a:pt x="9719445" y="115079"/>
                  <a:pt x="9798996" y="171450"/>
                  <a:pt x="9891712" y="171450"/>
                </a:cubicBezTo>
                <a:cubicBezTo>
                  <a:pt x="9984428" y="171450"/>
                  <a:pt x="10063979" y="115079"/>
                  <a:pt x="10097960" y="34740"/>
                </a:cubicBezTo>
                <a:lnTo>
                  <a:pt x="10104973" y="0"/>
                </a:lnTo>
                <a:lnTo>
                  <a:pt x="10116601" y="0"/>
                </a:lnTo>
                <a:lnTo>
                  <a:pt x="10123615" y="34740"/>
                </a:lnTo>
                <a:cubicBezTo>
                  <a:pt x="10157595" y="115079"/>
                  <a:pt x="10237146" y="171450"/>
                  <a:pt x="10329862" y="171450"/>
                </a:cubicBezTo>
                <a:cubicBezTo>
                  <a:pt x="10422578" y="171450"/>
                  <a:pt x="10502129" y="115079"/>
                  <a:pt x="10536110" y="34740"/>
                </a:cubicBezTo>
                <a:lnTo>
                  <a:pt x="10543123" y="0"/>
                </a:lnTo>
                <a:lnTo>
                  <a:pt x="10557925" y="0"/>
                </a:lnTo>
                <a:lnTo>
                  <a:pt x="10564939" y="34740"/>
                </a:lnTo>
                <a:cubicBezTo>
                  <a:pt x="10598920" y="115079"/>
                  <a:pt x="10678470" y="171450"/>
                  <a:pt x="10771187" y="171450"/>
                </a:cubicBezTo>
                <a:cubicBezTo>
                  <a:pt x="10863904" y="171450"/>
                  <a:pt x="10943454" y="115079"/>
                  <a:pt x="10977435" y="34740"/>
                </a:cubicBezTo>
                <a:lnTo>
                  <a:pt x="10984448" y="0"/>
                </a:lnTo>
                <a:lnTo>
                  <a:pt x="10999250" y="0"/>
                </a:lnTo>
                <a:lnTo>
                  <a:pt x="11006264" y="34740"/>
                </a:lnTo>
                <a:cubicBezTo>
                  <a:pt x="11040245" y="115079"/>
                  <a:pt x="11119795" y="171450"/>
                  <a:pt x="11212512" y="171450"/>
                </a:cubicBezTo>
                <a:cubicBezTo>
                  <a:pt x="11305228" y="171450"/>
                  <a:pt x="11384779" y="115079"/>
                  <a:pt x="11418760" y="34740"/>
                </a:cubicBezTo>
                <a:lnTo>
                  <a:pt x="11425774" y="0"/>
                </a:lnTo>
                <a:lnTo>
                  <a:pt x="11440576" y="0"/>
                </a:lnTo>
                <a:lnTo>
                  <a:pt x="11447589" y="34740"/>
                </a:lnTo>
                <a:cubicBezTo>
                  <a:pt x="11481570" y="115079"/>
                  <a:pt x="11561121" y="171450"/>
                  <a:pt x="11653837" y="171450"/>
                </a:cubicBezTo>
                <a:cubicBezTo>
                  <a:pt x="11746553" y="171450"/>
                  <a:pt x="11826104" y="115079"/>
                  <a:pt x="11860085" y="34740"/>
                </a:cubicBezTo>
                <a:lnTo>
                  <a:pt x="11867099" y="0"/>
                </a:lnTo>
                <a:lnTo>
                  <a:pt x="11888251" y="0"/>
                </a:lnTo>
                <a:lnTo>
                  <a:pt x="11895264" y="34740"/>
                </a:lnTo>
                <a:cubicBezTo>
                  <a:pt x="11929245" y="115079"/>
                  <a:pt x="12008796" y="171450"/>
                  <a:pt x="12101512" y="171450"/>
                </a:cubicBezTo>
                <a:cubicBezTo>
                  <a:pt x="12124691" y="171450"/>
                  <a:pt x="12147047" y="167927"/>
                  <a:pt x="12168074" y="161387"/>
                </a:cubicBezTo>
                <a:lnTo>
                  <a:pt x="12192000" y="149885"/>
                </a:lnTo>
                <a:lnTo>
                  <a:pt x="12192000" y="904875"/>
                </a:lnTo>
                <a:lnTo>
                  <a:pt x="0" y="904875"/>
                </a:lnTo>
                <a:lnTo>
                  <a:pt x="0" y="118560"/>
                </a:lnTo>
                <a:lnTo>
                  <a:pt x="16137" y="133222"/>
                </a:lnTo>
                <a:cubicBezTo>
                  <a:pt x="51862" y="157358"/>
                  <a:pt x="94929" y="171450"/>
                  <a:pt x="141287" y="171450"/>
                </a:cubicBezTo>
                <a:cubicBezTo>
                  <a:pt x="234004" y="171450"/>
                  <a:pt x="313554" y="115079"/>
                  <a:pt x="347535" y="3474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" name="任意多边形 5">
            <a:extLst>
              <a:ext uri="{FF2B5EF4-FFF2-40B4-BE49-F238E27FC236}">
                <a16:creationId xmlns:a16="http://schemas.microsoft.com/office/drawing/2014/main" id="{181ACF88-E471-25EC-B95E-D568948CEDD1}"/>
              </a:ext>
            </a:extLst>
          </p:cNvPr>
          <p:cNvSpPr/>
          <p:nvPr userDrawn="1"/>
        </p:nvSpPr>
        <p:spPr>
          <a:xfrm>
            <a:off x="0" y="8255001"/>
            <a:ext cx="16276638" cy="889000"/>
          </a:xfrm>
          <a:custGeom>
            <a:avLst/>
            <a:gdLst>
              <a:gd name="connsiteX0" fmla="*/ 354549 w 12192000"/>
              <a:gd name="connsiteY0" fmla="*/ 0 h 904875"/>
              <a:gd name="connsiteX1" fmla="*/ 369351 w 12192000"/>
              <a:gd name="connsiteY1" fmla="*/ 0 h 904875"/>
              <a:gd name="connsiteX2" fmla="*/ 376364 w 12192000"/>
              <a:gd name="connsiteY2" fmla="*/ 34740 h 904875"/>
              <a:gd name="connsiteX3" fmla="*/ 582612 w 12192000"/>
              <a:gd name="connsiteY3" fmla="*/ 171450 h 904875"/>
              <a:gd name="connsiteX4" fmla="*/ 788860 w 12192000"/>
              <a:gd name="connsiteY4" fmla="*/ 34740 h 904875"/>
              <a:gd name="connsiteX5" fmla="*/ 795874 w 12192000"/>
              <a:gd name="connsiteY5" fmla="*/ 0 h 904875"/>
              <a:gd name="connsiteX6" fmla="*/ 810676 w 12192000"/>
              <a:gd name="connsiteY6" fmla="*/ 0 h 904875"/>
              <a:gd name="connsiteX7" fmla="*/ 817689 w 12192000"/>
              <a:gd name="connsiteY7" fmla="*/ 34740 h 904875"/>
              <a:gd name="connsiteX8" fmla="*/ 1023937 w 12192000"/>
              <a:gd name="connsiteY8" fmla="*/ 171450 h 904875"/>
              <a:gd name="connsiteX9" fmla="*/ 1230185 w 12192000"/>
              <a:gd name="connsiteY9" fmla="*/ 34740 h 904875"/>
              <a:gd name="connsiteX10" fmla="*/ 1237199 w 12192000"/>
              <a:gd name="connsiteY10" fmla="*/ 0 h 904875"/>
              <a:gd name="connsiteX11" fmla="*/ 1258351 w 12192000"/>
              <a:gd name="connsiteY11" fmla="*/ 0 h 904875"/>
              <a:gd name="connsiteX12" fmla="*/ 1265364 w 12192000"/>
              <a:gd name="connsiteY12" fmla="*/ 34740 h 904875"/>
              <a:gd name="connsiteX13" fmla="*/ 1471612 w 12192000"/>
              <a:gd name="connsiteY13" fmla="*/ 171450 h 904875"/>
              <a:gd name="connsiteX14" fmla="*/ 1677860 w 12192000"/>
              <a:gd name="connsiteY14" fmla="*/ 34740 h 904875"/>
              <a:gd name="connsiteX15" fmla="*/ 1684874 w 12192000"/>
              <a:gd name="connsiteY15" fmla="*/ 0 h 904875"/>
              <a:gd name="connsiteX16" fmla="*/ 1699676 w 12192000"/>
              <a:gd name="connsiteY16" fmla="*/ 0 h 904875"/>
              <a:gd name="connsiteX17" fmla="*/ 1706689 w 12192000"/>
              <a:gd name="connsiteY17" fmla="*/ 34740 h 904875"/>
              <a:gd name="connsiteX18" fmla="*/ 1912937 w 12192000"/>
              <a:gd name="connsiteY18" fmla="*/ 171450 h 904875"/>
              <a:gd name="connsiteX19" fmla="*/ 2119185 w 12192000"/>
              <a:gd name="connsiteY19" fmla="*/ 34740 h 904875"/>
              <a:gd name="connsiteX20" fmla="*/ 2126199 w 12192000"/>
              <a:gd name="connsiteY20" fmla="*/ 0 h 904875"/>
              <a:gd name="connsiteX21" fmla="*/ 2141001 w 12192000"/>
              <a:gd name="connsiteY21" fmla="*/ 0 h 904875"/>
              <a:gd name="connsiteX22" fmla="*/ 2148014 w 12192000"/>
              <a:gd name="connsiteY22" fmla="*/ 34740 h 904875"/>
              <a:gd name="connsiteX23" fmla="*/ 2354262 w 12192000"/>
              <a:gd name="connsiteY23" fmla="*/ 171450 h 904875"/>
              <a:gd name="connsiteX24" fmla="*/ 2560510 w 12192000"/>
              <a:gd name="connsiteY24" fmla="*/ 34740 h 904875"/>
              <a:gd name="connsiteX25" fmla="*/ 2567524 w 12192000"/>
              <a:gd name="connsiteY25" fmla="*/ 0 h 904875"/>
              <a:gd name="connsiteX26" fmla="*/ 2582326 w 12192000"/>
              <a:gd name="connsiteY26" fmla="*/ 0 h 904875"/>
              <a:gd name="connsiteX27" fmla="*/ 2589339 w 12192000"/>
              <a:gd name="connsiteY27" fmla="*/ 34740 h 904875"/>
              <a:gd name="connsiteX28" fmla="*/ 2795587 w 12192000"/>
              <a:gd name="connsiteY28" fmla="*/ 171450 h 904875"/>
              <a:gd name="connsiteX29" fmla="*/ 3001835 w 12192000"/>
              <a:gd name="connsiteY29" fmla="*/ 34740 h 904875"/>
              <a:gd name="connsiteX30" fmla="*/ 3008849 w 12192000"/>
              <a:gd name="connsiteY30" fmla="*/ 0 h 904875"/>
              <a:gd name="connsiteX31" fmla="*/ 3020476 w 12192000"/>
              <a:gd name="connsiteY31" fmla="*/ 0 h 904875"/>
              <a:gd name="connsiteX32" fmla="*/ 3027490 w 12192000"/>
              <a:gd name="connsiteY32" fmla="*/ 34740 h 904875"/>
              <a:gd name="connsiteX33" fmla="*/ 3233737 w 12192000"/>
              <a:gd name="connsiteY33" fmla="*/ 171450 h 904875"/>
              <a:gd name="connsiteX34" fmla="*/ 3439985 w 12192000"/>
              <a:gd name="connsiteY34" fmla="*/ 34740 h 904875"/>
              <a:gd name="connsiteX35" fmla="*/ 3446999 w 12192000"/>
              <a:gd name="connsiteY35" fmla="*/ 0 h 904875"/>
              <a:gd name="connsiteX36" fmla="*/ 3461800 w 12192000"/>
              <a:gd name="connsiteY36" fmla="*/ 0 h 904875"/>
              <a:gd name="connsiteX37" fmla="*/ 3468814 w 12192000"/>
              <a:gd name="connsiteY37" fmla="*/ 34740 h 904875"/>
              <a:gd name="connsiteX38" fmla="*/ 3675062 w 12192000"/>
              <a:gd name="connsiteY38" fmla="*/ 171450 h 904875"/>
              <a:gd name="connsiteX39" fmla="*/ 3881310 w 12192000"/>
              <a:gd name="connsiteY39" fmla="*/ 34740 h 904875"/>
              <a:gd name="connsiteX40" fmla="*/ 3888324 w 12192000"/>
              <a:gd name="connsiteY40" fmla="*/ 0 h 904875"/>
              <a:gd name="connsiteX41" fmla="*/ 3903126 w 12192000"/>
              <a:gd name="connsiteY41" fmla="*/ 0 h 904875"/>
              <a:gd name="connsiteX42" fmla="*/ 3910139 w 12192000"/>
              <a:gd name="connsiteY42" fmla="*/ 34740 h 904875"/>
              <a:gd name="connsiteX43" fmla="*/ 4116387 w 12192000"/>
              <a:gd name="connsiteY43" fmla="*/ 171450 h 904875"/>
              <a:gd name="connsiteX44" fmla="*/ 4322636 w 12192000"/>
              <a:gd name="connsiteY44" fmla="*/ 34740 h 904875"/>
              <a:gd name="connsiteX45" fmla="*/ 4329649 w 12192000"/>
              <a:gd name="connsiteY45" fmla="*/ 0 h 904875"/>
              <a:gd name="connsiteX46" fmla="*/ 4344451 w 12192000"/>
              <a:gd name="connsiteY46" fmla="*/ 0 h 904875"/>
              <a:gd name="connsiteX47" fmla="*/ 4351465 w 12192000"/>
              <a:gd name="connsiteY47" fmla="*/ 34740 h 904875"/>
              <a:gd name="connsiteX48" fmla="*/ 4557713 w 12192000"/>
              <a:gd name="connsiteY48" fmla="*/ 171450 h 904875"/>
              <a:gd name="connsiteX49" fmla="*/ 4763960 w 12192000"/>
              <a:gd name="connsiteY49" fmla="*/ 34740 h 904875"/>
              <a:gd name="connsiteX50" fmla="*/ 4770974 w 12192000"/>
              <a:gd name="connsiteY50" fmla="*/ 0 h 904875"/>
              <a:gd name="connsiteX51" fmla="*/ 4792126 w 12192000"/>
              <a:gd name="connsiteY51" fmla="*/ 0 h 904875"/>
              <a:gd name="connsiteX52" fmla="*/ 4799139 w 12192000"/>
              <a:gd name="connsiteY52" fmla="*/ 34740 h 904875"/>
              <a:gd name="connsiteX53" fmla="*/ 5005388 w 12192000"/>
              <a:gd name="connsiteY53" fmla="*/ 171450 h 904875"/>
              <a:gd name="connsiteX54" fmla="*/ 5211637 w 12192000"/>
              <a:gd name="connsiteY54" fmla="*/ 34740 h 904875"/>
              <a:gd name="connsiteX55" fmla="*/ 5218649 w 12192000"/>
              <a:gd name="connsiteY55" fmla="*/ 0 h 904875"/>
              <a:gd name="connsiteX56" fmla="*/ 5233451 w 12192000"/>
              <a:gd name="connsiteY56" fmla="*/ 0 h 904875"/>
              <a:gd name="connsiteX57" fmla="*/ 5240466 w 12192000"/>
              <a:gd name="connsiteY57" fmla="*/ 34740 h 904875"/>
              <a:gd name="connsiteX58" fmla="*/ 5446713 w 12192000"/>
              <a:gd name="connsiteY58" fmla="*/ 171450 h 904875"/>
              <a:gd name="connsiteX59" fmla="*/ 5652960 w 12192000"/>
              <a:gd name="connsiteY59" fmla="*/ 34740 h 904875"/>
              <a:gd name="connsiteX60" fmla="*/ 5659974 w 12192000"/>
              <a:gd name="connsiteY60" fmla="*/ 0 h 904875"/>
              <a:gd name="connsiteX61" fmla="*/ 5674776 w 12192000"/>
              <a:gd name="connsiteY61" fmla="*/ 0 h 904875"/>
              <a:gd name="connsiteX62" fmla="*/ 5681790 w 12192000"/>
              <a:gd name="connsiteY62" fmla="*/ 34740 h 904875"/>
              <a:gd name="connsiteX63" fmla="*/ 5888037 w 12192000"/>
              <a:gd name="connsiteY63" fmla="*/ 171450 h 904875"/>
              <a:gd name="connsiteX64" fmla="*/ 6094285 w 12192000"/>
              <a:gd name="connsiteY64" fmla="*/ 34740 h 904875"/>
              <a:gd name="connsiteX65" fmla="*/ 6101299 w 12192000"/>
              <a:gd name="connsiteY65" fmla="*/ 0 h 904875"/>
              <a:gd name="connsiteX66" fmla="*/ 6116101 w 12192000"/>
              <a:gd name="connsiteY66" fmla="*/ 0 h 904875"/>
              <a:gd name="connsiteX67" fmla="*/ 6123114 w 12192000"/>
              <a:gd name="connsiteY67" fmla="*/ 34740 h 904875"/>
              <a:gd name="connsiteX68" fmla="*/ 6329362 w 12192000"/>
              <a:gd name="connsiteY68" fmla="*/ 171450 h 904875"/>
              <a:gd name="connsiteX69" fmla="*/ 6535610 w 12192000"/>
              <a:gd name="connsiteY69" fmla="*/ 34740 h 904875"/>
              <a:gd name="connsiteX70" fmla="*/ 6542624 w 12192000"/>
              <a:gd name="connsiteY70" fmla="*/ 0 h 904875"/>
              <a:gd name="connsiteX71" fmla="*/ 6582826 w 12192000"/>
              <a:gd name="connsiteY71" fmla="*/ 0 h 904875"/>
              <a:gd name="connsiteX72" fmla="*/ 6589840 w 12192000"/>
              <a:gd name="connsiteY72" fmla="*/ 34740 h 904875"/>
              <a:gd name="connsiteX73" fmla="*/ 6796087 w 12192000"/>
              <a:gd name="connsiteY73" fmla="*/ 171450 h 904875"/>
              <a:gd name="connsiteX74" fmla="*/ 7002335 w 12192000"/>
              <a:gd name="connsiteY74" fmla="*/ 34740 h 904875"/>
              <a:gd name="connsiteX75" fmla="*/ 7009348 w 12192000"/>
              <a:gd name="connsiteY75" fmla="*/ 0 h 904875"/>
              <a:gd name="connsiteX76" fmla="*/ 7024150 w 12192000"/>
              <a:gd name="connsiteY76" fmla="*/ 0 h 904875"/>
              <a:gd name="connsiteX77" fmla="*/ 7031164 w 12192000"/>
              <a:gd name="connsiteY77" fmla="*/ 34740 h 904875"/>
              <a:gd name="connsiteX78" fmla="*/ 7237412 w 12192000"/>
              <a:gd name="connsiteY78" fmla="*/ 171450 h 904875"/>
              <a:gd name="connsiteX79" fmla="*/ 7443660 w 12192000"/>
              <a:gd name="connsiteY79" fmla="*/ 34740 h 904875"/>
              <a:gd name="connsiteX80" fmla="*/ 7450673 w 12192000"/>
              <a:gd name="connsiteY80" fmla="*/ 0 h 904875"/>
              <a:gd name="connsiteX81" fmla="*/ 7465475 w 12192000"/>
              <a:gd name="connsiteY81" fmla="*/ 0 h 904875"/>
              <a:gd name="connsiteX82" fmla="*/ 7472489 w 12192000"/>
              <a:gd name="connsiteY82" fmla="*/ 34740 h 904875"/>
              <a:gd name="connsiteX83" fmla="*/ 7678737 w 12192000"/>
              <a:gd name="connsiteY83" fmla="*/ 171450 h 904875"/>
              <a:gd name="connsiteX84" fmla="*/ 7884985 w 12192000"/>
              <a:gd name="connsiteY84" fmla="*/ 34740 h 904875"/>
              <a:gd name="connsiteX85" fmla="*/ 7891999 w 12192000"/>
              <a:gd name="connsiteY85" fmla="*/ 0 h 904875"/>
              <a:gd name="connsiteX86" fmla="*/ 7906801 w 12192000"/>
              <a:gd name="connsiteY86" fmla="*/ 0 h 904875"/>
              <a:gd name="connsiteX87" fmla="*/ 7913814 w 12192000"/>
              <a:gd name="connsiteY87" fmla="*/ 34740 h 904875"/>
              <a:gd name="connsiteX88" fmla="*/ 8120062 w 12192000"/>
              <a:gd name="connsiteY88" fmla="*/ 171450 h 904875"/>
              <a:gd name="connsiteX89" fmla="*/ 8326310 w 12192000"/>
              <a:gd name="connsiteY89" fmla="*/ 34740 h 904875"/>
              <a:gd name="connsiteX90" fmla="*/ 8333324 w 12192000"/>
              <a:gd name="connsiteY90" fmla="*/ 0 h 904875"/>
              <a:gd name="connsiteX91" fmla="*/ 8354476 w 12192000"/>
              <a:gd name="connsiteY91" fmla="*/ 0 h 904875"/>
              <a:gd name="connsiteX92" fmla="*/ 8361489 w 12192000"/>
              <a:gd name="connsiteY92" fmla="*/ 34740 h 904875"/>
              <a:gd name="connsiteX93" fmla="*/ 8567737 w 12192000"/>
              <a:gd name="connsiteY93" fmla="*/ 171450 h 904875"/>
              <a:gd name="connsiteX94" fmla="*/ 8773985 w 12192000"/>
              <a:gd name="connsiteY94" fmla="*/ 34740 h 904875"/>
              <a:gd name="connsiteX95" fmla="*/ 8780998 w 12192000"/>
              <a:gd name="connsiteY95" fmla="*/ 0 h 904875"/>
              <a:gd name="connsiteX96" fmla="*/ 8795800 w 12192000"/>
              <a:gd name="connsiteY96" fmla="*/ 0 h 904875"/>
              <a:gd name="connsiteX97" fmla="*/ 8802814 w 12192000"/>
              <a:gd name="connsiteY97" fmla="*/ 34740 h 904875"/>
              <a:gd name="connsiteX98" fmla="*/ 9009062 w 12192000"/>
              <a:gd name="connsiteY98" fmla="*/ 171450 h 904875"/>
              <a:gd name="connsiteX99" fmla="*/ 9215310 w 12192000"/>
              <a:gd name="connsiteY99" fmla="*/ 34740 h 904875"/>
              <a:gd name="connsiteX100" fmla="*/ 9222323 w 12192000"/>
              <a:gd name="connsiteY100" fmla="*/ 0 h 904875"/>
              <a:gd name="connsiteX101" fmla="*/ 9237125 w 12192000"/>
              <a:gd name="connsiteY101" fmla="*/ 0 h 904875"/>
              <a:gd name="connsiteX102" fmla="*/ 9244139 w 12192000"/>
              <a:gd name="connsiteY102" fmla="*/ 34740 h 904875"/>
              <a:gd name="connsiteX103" fmla="*/ 9450387 w 12192000"/>
              <a:gd name="connsiteY103" fmla="*/ 171450 h 904875"/>
              <a:gd name="connsiteX104" fmla="*/ 9656635 w 12192000"/>
              <a:gd name="connsiteY104" fmla="*/ 34740 h 904875"/>
              <a:gd name="connsiteX105" fmla="*/ 9663649 w 12192000"/>
              <a:gd name="connsiteY105" fmla="*/ 0 h 904875"/>
              <a:gd name="connsiteX106" fmla="*/ 9678451 w 12192000"/>
              <a:gd name="connsiteY106" fmla="*/ 0 h 904875"/>
              <a:gd name="connsiteX107" fmla="*/ 9685464 w 12192000"/>
              <a:gd name="connsiteY107" fmla="*/ 34740 h 904875"/>
              <a:gd name="connsiteX108" fmla="*/ 9891712 w 12192000"/>
              <a:gd name="connsiteY108" fmla="*/ 171450 h 904875"/>
              <a:gd name="connsiteX109" fmla="*/ 10097960 w 12192000"/>
              <a:gd name="connsiteY109" fmla="*/ 34740 h 904875"/>
              <a:gd name="connsiteX110" fmla="*/ 10104973 w 12192000"/>
              <a:gd name="connsiteY110" fmla="*/ 0 h 904875"/>
              <a:gd name="connsiteX111" fmla="*/ 10116601 w 12192000"/>
              <a:gd name="connsiteY111" fmla="*/ 0 h 904875"/>
              <a:gd name="connsiteX112" fmla="*/ 10123615 w 12192000"/>
              <a:gd name="connsiteY112" fmla="*/ 34740 h 904875"/>
              <a:gd name="connsiteX113" fmla="*/ 10329862 w 12192000"/>
              <a:gd name="connsiteY113" fmla="*/ 171450 h 904875"/>
              <a:gd name="connsiteX114" fmla="*/ 10536110 w 12192000"/>
              <a:gd name="connsiteY114" fmla="*/ 34740 h 904875"/>
              <a:gd name="connsiteX115" fmla="*/ 10543123 w 12192000"/>
              <a:gd name="connsiteY115" fmla="*/ 0 h 904875"/>
              <a:gd name="connsiteX116" fmla="*/ 10557925 w 12192000"/>
              <a:gd name="connsiteY116" fmla="*/ 0 h 904875"/>
              <a:gd name="connsiteX117" fmla="*/ 10564939 w 12192000"/>
              <a:gd name="connsiteY117" fmla="*/ 34740 h 904875"/>
              <a:gd name="connsiteX118" fmla="*/ 10771187 w 12192000"/>
              <a:gd name="connsiteY118" fmla="*/ 171450 h 904875"/>
              <a:gd name="connsiteX119" fmla="*/ 10977435 w 12192000"/>
              <a:gd name="connsiteY119" fmla="*/ 34740 h 904875"/>
              <a:gd name="connsiteX120" fmla="*/ 10984448 w 12192000"/>
              <a:gd name="connsiteY120" fmla="*/ 0 h 904875"/>
              <a:gd name="connsiteX121" fmla="*/ 10999250 w 12192000"/>
              <a:gd name="connsiteY121" fmla="*/ 0 h 904875"/>
              <a:gd name="connsiteX122" fmla="*/ 11006264 w 12192000"/>
              <a:gd name="connsiteY122" fmla="*/ 34740 h 904875"/>
              <a:gd name="connsiteX123" fmla="*/ 11212512 w 12192000"/>
              <a:gd name="connsiteY123" fmla="*/ 171450 h 904875"/>
              <a:gd name="connsiteX124" fmla="*/ 11418760 w 12192000"/>
              <a:gd name="connsiteY124" fmla="*/ 34740 h 904875"/>
              <a:gd name="connsiteX125" fmla="*/ 11425774 w 12192000"/>
              <a:gd name="connsiteY125" fmla="*/ 0 h 904875"/>
              <a:gd name="connsiteX126" fmla="*/ 11440576 w 12192000"/>
              <a:gd name="connsiteY126" fmla="*/ 0 h 904875"/>
              <a:gd name="connsiteX127" fmla="*/ 11447589 w 12192000"/>
              <a:gd name="connsiteY127" fmla="*/ 34740 h 904875"/>
              <a:gd name="connsiteX128" fmla="*/ 11653837 w 12192000"/>
              <a:gd name="connsiteY128" fmla="*/ 171450 h 904875"/>
              <a:gd name="connsiteX129" fmla="*/ 11860085 w 12192000"/>
              <a:gd name="connsiteY129" fmla="*/ 34740 h 904875"/>
              <a:gd name="connsiteX130" fmla="*/ 11867099 w 12192000"/>
              <a:gd name="connsiteY130" fmla="*/ 0 h 904875"/>
              <a:gd name="connsiteX131" fmla="*/ 11888251 w 12192000"/>
              <a:gd name="connsiteY131" fmla="*/ 0 h 904875"/>
              <a:gd name="connsiteX132" fmla="*/ 11895264 w 12192000"/>
              <a:gd name="connsiteY132" fmla="*/ 34740 h 904875"/>
              <a:gd name="connsiteX133" fmla="*/ 12101512 w 12192000"/>
              <a:gd name="connsiteY133" fmla="*/ 171450 h 904875"/>
              <a:gd name="connsiteX134" fmla="*/ 12168074 w 12192000"/>
              <a:gd name="connsiteY134" fmla="*/ 161387 h 904875"/>
              <a:gd name="connsiteX135" fmla="*/ 12192000 w 12192000"/>
              <a:gd name="connsiteY135" fmla="*/ 149885 h 904875"/>
              <a:gd name="connsiteX136" fmla="*/ 12192000 w 12192000"/>
              <a:gd name="connsiteY136" fmla="*/ 904875 h 904875"/>
              <a:gd name="connsiteX137" fmla="*/ 0 w 12192000"/>
              <a:gd name="connsiteY137" fmla="*/ 904875 h 904875"/>
              <a:gd name="connsiteX138" fmla="*/ 0 w 12192000"/>
              <a:gd name="connsiteY138" fmla="*/ 118560 h 904875"/>
              <a:gd name="connsiteX139" fmla="*/ 16137 w 12192000"/>
              <a:gd name="connsiteY139" fmla="*/ 133222 h 904875"/>
              <a:gd name="connsiteX140" fmla="*/ 141287 w 12192000"/>
              <a:gd name="connsiteY140" fmla="*/ 171450 h 904875"/>
              <a:gd name="connsiteX141" fmla="*/ 347535 w 12192000"/>
              <a:gd name="connsiteY141" fmla="*/ 34740 h 904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12192000" h="904875">
                <a:moveTo>
                  <a:pt x="354549" y="0"/>
                </a:moveTo>
                <a:lnTo>
                  <a:pt x="369351" y="0"/>
                </a:lnTo>
                <a:lnTo>
                  <a:pt x="376364" y="34740"/>
                </a:lnTo>
                <a:cubicBezTo>
                  <a:pt x="410345" y="115079"/>
                  <a:pt x="489895" y="171450"/>
                  <a:pt x="582612" y="171450"/>
                </a:cubicBezTo>
                <a:cubicBezTo>
                  <a:pt x="675328" y="171450"/>
                  <a:pt x="754879" y="115079"/>
                  <a:pt x="788860" y="34740"/>
                </a:cubicBezTo>
                <a:lnTo>
                  <a:pt x="795874" y="0"/>
                </a:lnTo>
                <a:lnTo>
                  <a:pt x="810676" y="0"/>
                </a:lnTo>
                <a:lnTo>
                  <a:pt x="817689" y="34740"/>
                </a:lnTo>
                <a:cubicBezTo>
                  <a:pt x="851670" y="115079"/>
                  <a:pt x="931221" y="171450"/>
                  <a:pt x="1023937" y="171450"/>
                </a:cubicBezTo>
                <a:cubicBezTo>
                  <a:pt x="1116653" y="171450"/>
                  <a:pt x="1196204" y="115079"/>
                  <a:pt x="1230185" y="34740"/>
                </a:cubicBezTo>
                <a:lnTo>
                  <a:pt x="1237199" y="0"/>
                </a:lnTo>
                <a:lnTo>
                  <a:pt x="1258351" y="0"/>
                </a:lnTo>
                <a:lnTo>
                  <a:pt x="1265364" y="34740"/>
                </a:lnTo>
                <a:cubicBezTo>
                  <a:pt x="1299345" y="115079"/>
                  <a:pt x="1378896" y="171450"/>
                  <a:pt x="1471612" y="171450"/>
                </a:cubicBezTo>
                <a:cubicBezTo>
                  <a:pt x="1564328" y="171450"/>
                  <a:pt x="1643879" y="115079"/>
                  <a:pt x="1677860" y="34740"/>
                </a:cubicBezTo>
                <a:lnTo>
                  <a:pt x="1684874" y="0"/>
                </a:lnTo>
                <a:lnTo>
                  <a:pt x="1699676" y="0"/>
                </a:lnTo>
                <a:lnTo>
                  <a:pt x="1706689" y="34740"/>
                </a:lnTo>
                <a:cubicBezTo>
                  <a:pt x="1740670" y="115079"/>
                  <a:pt x="1820220" y="171450"/>
                  <a:pt x="1912937" y="171450"/>
                </a:cubicBezTo>
                <a:cubicBezTo>
                  <a:pt x="2005654" y="171450"/>
                  <a:pt x="2085204" y="115079"/>
                  <a:pt x="2119185" y="34740"/>
                </a:cubicBezTo>
                <a:lnTo>
                  <a:pt x="2126199" y="0"/>
                </a:lnTo>
                <a:lnTo>
                  <a:pt x="2141001" y="0"/>
                </a:lnTo>
                <a:lnTo>
                  <a:pt x="2148014" y="34740"/>
                </a:lnTo>
                <a:cubicBezTo>
                  <a:pt x="2181995" y="115079"/>
                  <a:pt x="2261545" y="171450"/>
                  <a:pt x="2354262" y="171450"/>
                </a:cubicBezTo>
                <a:cubicBezTo>
                  <a:pt x="2446978" y="171450"/>
                  <a:pt x="2526529" y="115079"/>
                  <a:pt x="2560510" y="34740"/>
                </a:cubicBezTo>
                <a:lnTo>
                  <a:pt x="2567524" y="0"/>
                </a:lnTo>
                <a:lnTo>
                  <a:pt x="2582326" y="0"/>
                </a:lnTo>
                <a:lnTo>
                  <a:pt x="2589339" y="34740"/>
                </a:lnTo>
                <a:cubicBezTo>
                  <a:pt x="2623320" y="115079"/>
                  <a:pt x="2702871" y="171450"/>
                  <a:pt x="2795587" y="171450"/>
                </a:cubicBezTo>
                <a:cubicBezTo>
                  <a:pt x="2888303" y="171450"/>
                  <a:pt x="2967854" y="115079"/>
                  <a:pt x="3001835" y="34740"/>
                </a:cubicBezTo>
                <a:lnTo>
                  <a:pt x="3008849" y="0"/>
                </a:lnTo>
                <a:lnTo>
                  <a:pt x="3020476" y="0"/>
                </a:lnTo>
                <a:lnTo>
                  <a:pt x="3027490" y="34740"/>
                </a:lnTo>
                <a:cubicBezTo>
                  <a:pt x="3061470" y="115079"/>
                  <a:pt x="3141021" y="171450"/>
                  <a:pt x="3233737" y="171450"/>
                </a:cubicBezTo>
                <a:cubicBezTo>
                  <a:pt x="3326453" y="171450"/>
                  <a:pt x="3406004" y="115079"/>
                  <a:pt x="3439985" y="34740"/>
                </a:cubicBezTo>
                <a:lnTo>
                  <a:pt x="3446999" y="0"/>
                </a:lnTo>
                <a:lnTo>
                  <a:pt x="3461800" y="0"/>
                </a:lnTo>
                <a:lnTo>
                  <a:pt x="3468814" y="34740"/>
                </a:lnTo>
                <a:cubicBezTo>
                  <a:pt x="3502795" y="115079"/>
                  <a:pt x="3582345" y="171450"/>
                  <a:pt x="3675062" y="171450"/>
                </a:cubicBezTo>
                <a:cubicBezTo>
                  <a:pt x="3767779" y="171450"/>
                  <a:pt x="3847329" y="115079"/>
                  <a:pt x="3881310" y="34740"/>
                </a:cubicBezTo>
                <a:lnTo>
                  <a:pt x="3888324" y="0"/>
                </a:lnTo>
                <a:lnTo>
                  <a:pt x="3903126" y="0"/>
                </a:lnTo>
                <a:lnTo>
                  <a:pt x="3910139" y="34740"/>
                </a:lnTo>
                <a:cubicBezTo>
                  <a:pt x="3944120" y="115079"/>
                  <a:pt x="4023670" y="171450"/>
                  <a:pt x="4116387" y="171450"/>
                </a:cubicBezTo>
                <a:cubicBezTo>
                  <a:pt x="4209104" y="171450"/>
                  <a:pt x="4288655" y="115079"/>
                  <a:pt x="4322636" y="34740"/>
                </a:cubicBezTo>
                <a:lnTo>
                  <a:pt x="4329649" y="0"/>
                </a:lnTo>
                <a:lnTo>
                  <a:pt x="4344451" y="0"/>
                </a:lnTo>
                <a:lnTo>
                  <a:pt x="4351465" y="34740"/>
                </a:lnTo>
                <a:cubicBezTo>
                  <a:pt x="4385446" y="115079"/>
                  <a:pt x="4464997" y="171450"/>
                  <a:pt x="4557713" y="171450"/>
                </a:cubicBezTo>
                <a:cubicBezTo>
                  <a:pt x="4650429" y="171450"/>
                  <a:pt x="4729979" y="115079"/>
                  <a:pt x="4763960" y="34740"/>
                </a:cubicBezTo>
                <a:lnTo>
                  <a:pt x="4770974" y="0"/>
                </a:lnTo>
                <a:lnTo>
                  <a:pt x="4792126" y="0"/>
                </a:lnTo>
                <a:lnTo>
                  <a:pt x="4799139" y="34740"/>
                </a:lnTo>
                <a:cubicBezTo>
                  <a:pt x="4833121" y="115079"/>
                  <a:pt x="4912671" y="171450"/>
                  <a:pt x="5005388" y="171450"/>
                </a:cubicBezTo>
                <a:cubicBezTo>
                  <a:pt x="5098104" y="171450"/>
                  <a:pt x="5177655" y="115079"/>
                  <a:pt x="5211637" y="34740"/>
                </a:cubicBezTo>
                <a:lnTo>
                  <a:pt x="5218649" y="0"/>
                </a:lnTo>
                <a:lnTo>
                  <a:pt x="5233451" y="0"/>
                </a:lnTo>
                <a:lnTo>
                  <a:pt x="5240466" y="34740"/>
                </a:lnTo>
                <a:cubicBezTo>
                  <a:pt x="5274447" y="115079"/>
                  <a:pt x="5353996" y="171450"/>
                  <a:pt x="5446713" y="171450"/>
                </a:cubicBezTo>
                <a:cubicBezTo>
                  <a:pt x="5539430" y="171450"/>
                  <a:pt x="5618979" y="115079"/>
                  <a:pt x="5652960" y="34740"/>
                </a:cubicBezTo>
                <a:lnTo>
                  <a:pt x="5659974" y="0"/>
                </a:lnTo>
                <a:lnTo>
                  <a:pt x="5674776" y="0"/>
                </a:lnTo>
                <a:lnTo>
                  <a:pt x="5681790" y="34740"/>
                </a:lnTo>
                <a:cubicBezTo>
                  <a:pt x="5715771" y="115079"/>
                  <a:pt x="5795320" y="171450"/>
                  <a:pt x="5888037" y="171450"/>
                </a:cubicBezTo>
                <a:cubicBezTo>
                  <a:pt x="5980753" y="171450"/>
                  <a:pt x="6060304" y="115079"/>
                  <a:pt x="6094285" y="34740"/>
                </a:cubicBezTo>
                <a:lnTo>
                  <a:pt x="6101299" y="0"/>
                </a:lnTo>
                <a:lnTo>
                  <a:pt x="6116101" y="0"/>
                </a:lnTo>
                <a:lnTo>
                  <a:pt x="6123114" y="34740"/>
                </a:lnTo>
                <a:cubicBezTo>
                  <a:pt x="6157095" y="115079"/>
                  <a:pt x="6236646" y="171450"/>
                  <a:pt x="6329362" y="171450"/>
                </a:cubicBezTo>
                <a:cubicBezTo>
                  <a:pt x="6422079" y="171450"/>
                  <a:pt x="6501630" y="115079"/>
                  <a:pt x="6535610" y="34740"/>
                </a:cubicBezTo>
                <a:lnTo>
                  <a:pt x="6542624" y="0"/>
                </a:lnTo>
                <a:lnTo>
                  <a:pt x="6582826" y="0"/>
                </a:lnTo>
                <a:lnTo>
                  <a:pt x="6589840" y="34740"/>
                </a:lnTo>
                <a:cubicBezTo>
                  <a:pt x="6623820" y="115079"/>
                  <a:pt x="6703371" y="171450"/>
                  <a:pt x="6796087" y="171450"/>
                </a:cubicBezTo>
                <a:cubicBezTo>
                  <a:pt x="6888803" y="171450"/>
                  <a:pt x="6968354" y="115079"/>
                  <a:pt x="7002335" y="34740"/>
                </a:cubicBezTo>
                <a:lnTo>
                  <a:pt x="7009348" y="0"/>
                </a:lnTo>
                <a:lnTo>
                  <a:pt x="7024150" y="0"/>
                </a:lnTo>
                <a:lnTo>
                  <a:pt x="7031164" y="34740"/>
                </a:lnTo>
                <a:cubicBezTo>
                  <a:pt x="7065145" y="115079"/>
                  <a:pt x="7144695" y="171450"/>
                  <a:pt x="7237412" y="171450"/>
                </a:cubicBezTo>
                <a:cubicBezTo>
                  <a:pt x="7330129" y="171450"/>
                  <a:pt x="7409679" y="115079"/>
                  <a:pt x="7443660" y="34740"/>
                </a:cubicBezTo>
                <a:lnTo>
                  <a:pt x="7450673" y="0"/>
                </a:lnTo>
                <a:lnTo>
                  <a:pt x="7465475" y="0"/>
                </a:lnTo>
                <a:lnTo>
                  <a:pt x="7472489" y="34740"/>
                </a:lnTo>
                <a:cubicBezTo>
                  <a:pt x="7506470" y="115079"/>
                  <a:pt x="7586020" y="171450"/>
                  <a:pt x="7678737" y="171450"/>
                </a:cubicBezTo>
                <a:cubicBezTo>
                  <a:pt x="7771453" y="171450"/>
                  <a:pt x="7851004" y="115079"/>
                  <a:pt x="7884985" y="34740"/>
                </a:cubicBezTo>
                <a:lnTo>
                  <a:pt x="7891999" y="0"/>
                </a:lnTo>
                <a:lnTo>
                  <a:pt x="7906801" y="0"/>
                </a:lnTo>
                <a:lnTo>
                  <a:pt x="7913814" y="34740"/>
                </a:lnTo>
                <a:cubicBezTo>
                  <a:pt x="7947795" y="115079"/>
                  <a:pt x="8027346" y="171450"/>
                  <a:pt x="8120062" y="171450"/>
                </a:cubicBezTo>
                <a:cubicBezTo>
                  <a:pt x="8212778" y="171450"/>
                  <a:pt x="8292329" y="115079"/>
                  <a:pt x="8326310" y="34740"/>
                </a:cubicBezTo>
                <a:lnTo>
                  <a:pt x="8333324" y="0"/>
                </a:lnTo>
                <a:lnTo>
                  <a:pt x="8354476" y="0"/>
                </a:lnTo>
                <a:lnTo>
                  <a:pt x="8361489" y="34740"/>
                </a:lnTo>
                <a:cubicBezTo>
                  <a:pt x="8395470" y="115079"/>
                  <a:pt x="8475021" y="171450"/>
                  <a:pt x="8567737" y="171450"/>
                </a:cubicBezTo>
                <a:cubicBezTo>
                  <a:pt x="8660453" y="171450"/>
                  <a:pt x="8740004" y="115079"/>
                  <a:pt x="8773985" y="34740"/>
                </a:cubicBezTo>
                <a:lnTo>
                  <a:pt x="8780998" y="0"/>
                </a:lnTo>
                <a:lnTo>
                  <a:pt x="8795800" y="0"/>
                </a:lnTo>
                <a:lnTo>
                  <a:pt x="8802814" y="34740"/>
                </a:lnTo>
                <a:cubicBezTo>
                  <a:pt x="8836795" y="115079"/>
                  <a:pt x="8916345" y="171450"/>
                  <a:pt x="9009062" y="171450"/>
                </a:cubicBezTo>
                <a:cubicBezTo>
                  <a:pt x="9101779" y="171450"/>
                  <a:pt x="9181329" y="115079"/>
                  <a:pt x="9215310" y="34740"/>
                </a:cubicBezTo>
                <a:lnTo>
                  <a:pt x="9222323" y="0"/>
                </a:lnTo>
                <a:lnTo>
                  <a:pt x="9237125" y="0"/>
                </a:lnTo>
                <a:lnTo>
                  <a:pt x="9244139" y="34740"/>
                </a:lnTo>
                <a:cubicBezTo>
                  <a:pt x="9278120" y="115079"/>
                  <a:pt x="9357670" y="171450"/>
                  <a:pt x="9450387" y="171450"/>
                </a:cubicBezTo>
                <a:cubicBezTo>
                  <a:pt x="9543103" y="171450"/>
                  <a:pt x="9622654" y="115079"/>
                  <a:pt x="9656635" y="34740"/>
                </a:cubicBezTo>
                <a:lnTo>
                  <a:pt x="9663649" y="0"/>
                </a:lnTo>
                <a:lnTo>
                  <a:pt x="9678451" y="0"/>
                </a:lnTo>
                <a:lnTo>
                  <a:pt x="9685464" y="34740"/>
                </a:lnTo>
                <a:cubicBezTo>
                  <a:pt x="9719445" y="115079"/>
                  <a:pt x="9798996" y="171450"/>
                  <a:pt x="9891712" y="171450"/>
                </a:cubicBezTo>
                <a:cubicBezTo>
                  <a:pt x="9984428" y="171450"/>
                  <a:pt x="10063979" y="115079"/>
                  <a:pt x="10097960" y="34740"/>
                </a:cubicBezTo>
                <a:lnTo>
                  <a:pt x="10104973" y="0"/>
                </a:lnTo>
                <a:lnTo>
                  <a:pt x="10116601" y="0"/>
                </a:lnTo>
                <a:lnTo>
                  <a:pt x="10123615" y="34740"/>
                </a:lnTo>
                <a:cubicBezTo>
                  <a:pt x="10157595" y="115079"/>
                  <a:pt x="10237146" y="171450"/>
                  <a:pt x="10329862" y="171450"/>
                </a:cubicBezTo>
                <a:cubicBezTo>
                  <a:pt x="10422578" y="171450"/>
                  <a:pt x="10502129" y="115079"/>
                  <a:pt x="10536110" y="34740"/>
                </a:cubicBezTo>
                <a:lnTo>
                  <a:pt x="10543123" y="0"/>
                </a:lnTo>
                <a:lnTo>
                  <a:pt x="10557925" y="0"/>
                </a:lnTo>
                <a:lnTo>
                  <a:pt x="10564939" y="34740"/>
                </a:lnTo>
                <a:cubicBezTo>
                  <a:pt x="10598920" y="115079"/>
                  <a:pt x="10678470" y="171450"/>
                  <a:pt x="10771187" y="171450"/>
                </a:cubicBezTo>
                <a:cubicBezTo>
                  <a:pt x="10863904" y="171450"/>
                  <a:pt x="10943454" y="115079"/>
                  <a:pt x="10977435" y="34740"/>
                </a:cubicBezTo>
                <a:lnTo>
                  <a:pt x="10984448" y="0"/>
                </a:lnTo>
                <a:lnTo>
                  <a:pt x="10999250" y="0"/>
                </a:lnTo>
                <a:lnTo>
                  <a:pt x="11006264" y="34740"/>
                </a:lnTo>
                <a:cubicBezTo>
                  <a:pt x="11040245" y="115079"/>
                  <a:pt x="11119795" y="171450"/>
                  <a:pt x="11212512" y="171450"/>
                </a:cubicBezTo>
                <a:cubicBezTo>
                  <a:pt x="11305228" y="171450"/>
                  <a:pt x="11384779" y="115079"/>
                  <a:pt x="11418760" y="34740"/>
                </a:cubicBezTo>
                <a:lnTo>
                  <a:pt x="11425774" y="0"/>
                </a:lnTo>
                <a:lnTo>
                  <a:pt x="11440576" y="0"/>
                </a:lnTo>
                <a:lnTo>
                  <a:pt x="11447589" y="34740"/>
                </a:lnTo>
                <a:cubicBezTo>
                  <a:pt x="11481570" y="115079"/>
                  <a:pt x="11561121" y="171450"/>
                  <a:pt x="11653837" y="171450"/>
                </a:cubicBezTo>
                <a:cubicBezTo>
                  <a:pt x="11746553" y="171450"/>
                  <a:pt x="11826104" y="115079"/>
                  <a:pt x="11860085" y="34740"/>
                </a:cubicBezTo>
                <a:lnTo>
                  <a:pt x="11867099" y="0"/>
                </a:lnTo>
                <a:lnTo>
                  <a:pt x="11888251" y="0"/>
                </a:lnTo>
                <a:lnTo>
                  <a:pt x="11895264" y="34740"/>
                </a:lnTo>
                <a:cubicBezTo>
                  <a:pt x="11929245" y="115079"/>
                  <a:pt x="12008796" y="171450"/>
                  <a:pt x="12101512" y="171450"/>
                </a:cubicBezTo>
                <a:cubicBezTo>
                  <a:pt x="12124691" y="171450"/>
                  <a:pt x="12147047" y="167927"/>
                  <a:pt x="12168074" y="161387"/>
                </a:cubicBezTo>
                <a:lnTo>
                  <a:pt x="12192000" y="149885"/>
                </a:lnTo>
                <a:lnTo>
                  <a:pt x="12192000" y="904875"/>
                </a:lnTo>
                <a:lnTo>
                  <a:pt x="0" y="904875"/>
                </a:lnTo>
                <a:lnTo>
                  <a:pt x="0" y="118560"/>
                </a:lnTo>
                <a:lnTo>
                  <a:pt x="16137" y="133222"/>
                </a:lnTo>
                <a:cubicBezTo>
                  <a:pt x="51862" y="157358"/>
                  <a:pt x="94929" y="171450"/>
                  <a:pt x="141287" y="171450"/>
                </a:cubicBezTo>
                <a:cubicBezTo>
                  <a:pt x="234004" y="171450"/>
                  <a:pt x="313554" y="115079"/>
                  <a:pt x="347535" y="3474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167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B7CD407F-3C52-8FCE-7966-3AF85B651D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46" y="0"/>
            <a:ext cx="14600146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076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&#10;&#10;Mô tả được tạo tự động">
            <a:extLst>
              <a:ext uri="{FF2B5EF4-FFF2-40B4-BE49-F238E27FC236}">
                <a16:creationId xmlns:a16="http://schemas.microsoft.com/office/drawing/2014/main" id="{63CFB0B0-04AC-645B-A78C-183C4B379E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7663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345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ố trí Tùy chỉ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 descr="Ảnh có chứa văn bản&#10;&#10;Mô tả được tạo tự động">
            <a:extLst>
              <a:ext uri="{FF2B5EF4-FFF2-40B4-BE49-F238E27FC236}">
                <a16:creationId xmlns:a16="http://schemas.microsoft.com/office/drawing/2014/main" id="{C3E9CB06-D635-27D3-FC9B-D198E843A6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7663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551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2779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9Slide.vn - 2019">
            <a:extLst>
              <a:ext uri="{FF2B5EF4-FFF2-40B4-BE49-F238E27FC236}">
                <a16:creationId xmlns:a16="http://schemas.microsoft.com/office/drawing/2014/main" id="{3A31F236-164C-4598-9E8E-257187206F76}"/>
              </a:ext>
            </a:extLst>
          </p:cNvPr>
          <p:cNvSpPr txBox="1"/>
          <p:nvPr userDrawn="1"/>
        </p:nvSpPr>
        <p:spPr>
          <a:xfrm>
            <a:off x="0" y="-1728417"/>
            <a:ext cx="16276638" cy="58541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3204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C8933866-0D4A-82DA-EA8A-895F1921AFDA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6639" y="1"/>
            <a:ext cx="2477153" cy="2456911"/>
          </a:xfrm>
          <a:prstGeom prst="rect">
            <a:avLst/>
          </a:prstGeom>
        </p:spPr>
      </p:pic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E7D5701A-D3ED-761E-CDC7-DAADA76D272A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0392" y="1"/>
            <a:ext cx="1056246" cy="1335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627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g"/><Relationship Id="rId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7.wmf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811C1A2-C518-48C1-BA19-E9631310418F}"/>
              </a:ext>
            </a:extLst>
          </p:cNvPr>
          <p:cNvSpPr txBox="1"/>
          <p:nvPr/>
        </p:nvSpPr>
        <p:spPr>
          <a:xfrm>
            <a:off x="2631599" y="1455125"/>
            <a:ext cx="12212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#9Slide04 SFU Belle" panose="00000400000000000000" pitchFamily="2" charset="0"/>
                <a:ea typeface="+mn-ea"/>
                <a:cs typeface="+mn-cs"/>
              </a:rPr>
              <a:t>Chính </a:t>
            </a:r>
            <a:r>
              <a:rPr lang="en-US" sz="4800" b="1" dirty="0">
                <a:solidFill>
                  <a:srgbClr val="7030A0"/>
                </a:solidFill>
                <a:latin typeface="#9Slide04 SFU Belle" panose="00000400000000000000" pitchFamily="2" charset="0"/>
              </a:rPr>
              <a:t>tả (Nhớ - viết): 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#9Slide04 SFU Belle" panose="00000400000000000000" pitchFamily="2" charset="0"/>
                <a:ea typeface="+mn-ea"/>
                <a:cs typeface="+mn-cs"/>
              </a:rPr>
              <a:t>Trên hồ Ba Bể</a:t>
            </a:r>
          </a:p>
        </p:txBody>
      </p:sp>
      <p:pic>
        <p:nvPicPr>
          <p:cNvPr id="9" name="Picture 8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FF1C9D50-B2FD-17C2-C096-19C096AEF60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4613" y="5198053"/>
            <a:ext cx="3321428" cy="3705665"/>
          </a:xfrm>
          <a:prstGeom prst="rect">
            <a:avLst/>
          </a:prstGeom>
        </p:spPr>
      </p:pic>
      <p:pic>
        <p:nvPicPr>
          <p:cNvPr id="11" name="Picture 10" descr="A cartoon of a child&#10;&#10;Description automatically generated with low confidence">
            <a:extLst>
              <a:ext uri="{FF2B5EF4-FFF2-40B4-BE49-F238E27FC236}">
                <a16:creationId xmlns:a16="http://schemas.microsoft.com/office/drawing/2014/main" id="{9219E0F9-3FD1-1CCD-E0D7-CCE5D63FF9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1015" y="5198052"/>
            <a:ext cx="3598523" cy="3284483"/>
          </a:xfrm>
          <a:prstGeom prst="rect">
            <a:avLst/>
          </a:prstGeom>
        </p:spPr>
      </p:pic>
      <p:pic>
        <p:nvPicPr>
          <p:cNvPr id="13" name="Picture 12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5D23236B-492E-47F4-DB77-0843199547B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1142" y="6044112"/>
            <a:ext cx="3033251" cy="285960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A5E6EDE-A760-4E2F-B0EF-8ADA5420F5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015" y="-15847"/>
            <a:ext cx="1991134" cy="1692247"/>
          </a:xfrm>
          <a:prstGeom prst="rect">
            <a:avLst/>
          </a:prstGeom>
        </p:spPr>
      </p:pic>
      <p:sp>
        <p:nvSpPr>
          <p:cNvPr id="7" name="Flowchart: Alternate Process 6">
            <a:extLst>
              <a:ext uri="{FF2B5EF4-FFF2-40B4-BE49-F238E27FC236}">
                <a16:creationId xmlns:a16="http://schemas.microsoft.com/office/drawing/2014/main" id="{067DDBB1-FA21-4EC2-B373-D82C47ECEA13}"/>
              </a:ext>
            </a:extLst>
          </p:cNvPr>
          <p:cNvSpPr/>
          <p:nvPr/>
        </p:nvSpPr>
        <p:spPr>
          <a:xfrm>
            <a:off x="4555890" y="382773"/>
            <a:ext cx="6805032" cy="557383"/>
          </a:xfrm>
          <a:prstGeom prst="flowChartAlternate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Ư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ỜNG TIỂU HỌC ĐOÀN KẾT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5879291-D98E-4EFE-9C4F-4EABB8F8DDC2}"/>
              </a:ext>
            </a:extLst>
          </p:cNvPr>
          <p:cNvSpPr txBox="1"/>
          <p:nvPr/>
        </p:nvSpPr>
        <p:spPr>
          <a:xfrm>
            <a:off x="5471319" y="2953525"/>
            <a:ext cx="571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 20</a:t>
            </a:r>
          </a:p>
        </p:txBody>
      </p:sp>
    </p:spTree>
    <p:extLst>
      <p:ext uri="{BB962C8B-B14F-4D97-AF65-F5344CB8AC3E}">
        <p14:creationId xmlns:p14="http://schemas.microsoft.com/office/powerpoint/2010/main" val="2120812880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5A372145-C404-7F7F-CB42-7B5744D35DBE}"/>
              </a:ext>
            </a:extLst>
          </p:cNvPr>
          <p:cNvSpPr txBox="1"/>
          <p:nvPr/>
        </p:nvSpPr>
        <p:spPr>
          <a:xfrm>
            <a:off x="5272943" y="432124"/>
            <a:ext cx="8426368" cy="7898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33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Lu</a:t>
            </a:r>
            <a:r>
              <a:rPr kumimoji="0" lang="el-GR" sz="4533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ΐ</a:t>
            </a:r>
            <a:r>
              <a:rPr kumimoji="0" lang="en-US" sz="4533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İn </a:t>
            </a:r>
            <a:r>
              <a:rPr kumimoji="0" lang="el-GR" sz="4533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νμ</a:t>
            </a:r>
            <a:r>
              <a:rPr kumimoji="0" lang="en-US" sz="4533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Ğt Ǉừ </a:t>
            </a:r>
            <a:r>
              <a:rPr kumimoji="0" lang="el-GR" sz="4533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δ</a:t>
            </a:r>
            <a:r>
              <a:rPr kumimoji="0" lang="en-US" sz="4533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ó</a:t>
            </a: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09F794B5-59B1-BF52-9D59-FA070A6C0030}"/>
              </a:ext>
            </a:extLst>
          </p:cNvPr>
          <p:cNvSpPr txBox="1"/>
          <p:nvPr/>
        </p:nvSpPr>
        <p:spPr>
          <a:xfrm>
            <a:off x="6201490" y="1360669"/>
            <a:ext cx="8426368" cy="7898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533" b="1">
                <a:solidFill>
                  <a:srgbClr val="7030A0"/>
                </a:solidFill>
                <a:latin typeface="HP001 4 hàng" panose="020B0603050302020204" pitchFamily="34" charset="0"/>
              </a:rPr>
              <a:t>cheo leo</a:t>
            </a:r>
            <a:endParaRPr kumimoji="0" lang="en-US" sz="4533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E1076FA3-5F2F-F907-7957-84D22345FF10}"/>
              </a:ext>
            </a:extLst>
          </p:cNvPr>
          <p:cNvSpPr txBox="1"/>
          <p:nvPr/>
        </p:nvSpPr>
        <p:spPr>
          <a:xfrm>
            <a:off x="6201490" y="2258573"/>
            <a:ext cx="8426368" cy="7898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121917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533" b="1">
                <a:solidFill>
                  <a:srgbClr val="7030A0"/>
                </a:solidFill>
                <a:latin typeface="HP001 4 hàng" panose="020B0603050302020204" pitchFamily="34" charset="0"/>
              </a:rPr>
              <a:t>lặng lẽ</a:t>
            </a:r>
            <a:endParaRPr kumimoji="0" lang="en-US" sz="4533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A785BF00-1817-393F-9027-3F45E71940EE}"/>
              </a:ext>
            </a:extLst>
          </p:cNvPr>
          <p:cNvSpPr txBox="1"/>
          <p:nvPr/>
        </p:nvSpPr>
        <p:spPr>
          <a:xfrm>
            <a:off x="6201490" y="3171911"/>
            <a:ext cx="8426368" cy="7898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533" b="1">
                <a:solidFill>
                  <a:srgbClr val="7030A0"/>
                </a:solidFill>
                <a:latin typeface="HP001 4 hàng" panose="020B0603050302020204" pitchFamily="34" charset="0"/>
              </a:rPr>
              <a:t>se sẽ</a:t>
            </a:r>
            <a:endParaRPr kumimoji="0" lang="en-US" sz="4533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6" name="Hộp Văn bản 4">
            <a:extLst>
              <a:ext uri="{FF2B5EF4-FFF2-40B4-BE49-F238E27FC236}">
                <a16:creationId xmlns:a16="http://schemas.microsoft.com/office/drawing/2014/main" id="{F93B3534-8DB7-4A0E-844F-222180EBA344}"/>
              </a:ext>
            </a:extLst>
          </p:cNvPr>
          <p:cNvSpPr txBox="1"/>
          <p:nvPr/>
        </p:nvSpPr>
        <p:spPr>
          <a:xfrm>
            <a:off x="6262450" y="4085249"/>
            <a:ext cx="8426368" cy="7898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533" b="1">
                <a:solidFill>
                  <a:srgbClr val="7030A0"/>
                </a:solidFill>
                <a:latin typeface="HP001 4 hàng" panose="020B0603050302020204" pitchFamily="34" charset="0"/>
              </a:rPr>
              <a:t>núi</a:t>
            </a:r>
            <a:endParaRPr kumimoji="0" lang="en-US" sz="4533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7" name="Hộp Văn bản 4">
            <a:extLst>
              <a:ext uri="{FF2B5EF4-FFF2-40B4-BE49-F238E27FC236}">
                <a16:creationId xmlns:a16="http://schemas.microsoft.com/office/drawing/2014/main" id="{175DF178-FB36-4E88-BF1A-3D3AE11CD525}"/>
              </a:ext>
            </a:extLst>
          </p:cNvPr>
          <p:cNvSpPr txBox="1"/>
          <p:nvPr/>
        </p:nvSpPr>
        <p:spPr>
          <a:xfrm>
            <a:off x="6262450" y="5014889"/>
            <a:ext cx="8426368" cy="7898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533" b="1">
                <a:solidFill>
                  <a:srgbClr val="7030A0"/>
                </a:solidFill>
                <a:latin typeface="HP001 4 hàng" panose="020B0603050302020204" pitchFamily="34" charset="0"/>
              </a:rPr>
              <a:t>ǟung ǟi</a:t>
            </a:r>
            <a:r>
              <a:rPr lang="el-GR" sz="4533" b="1">
                <a:solidFill>
                  <a:srgbClr val="7030A0"/>
                </a:solidFill>
                <a:latin typeface="HP001 4 hàng" panose="020B0603050302020204" pitchFamily="34" charset="0"/>
              </a:rPr>
              <a:t>ζ</a:t>
            </a:r>
            <a:endParaRPr kumimoji="0" lang="en-US" sz="4533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057684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Nhóm 14">
            <a:extLst>
              <a:ext uri="{FF2B5EF4-FFF2-40B4-BE49-F238E27FC236}">
                <a16:creationId xmlns:a16="http://schemas.microsoft.com/office/drawing/2014/main" id="{57C7807B-8EA7-2076-BE7D-687C6B16F864}"/>
              </a:ext>
            </a:extLst>
          </p:cNvPr>
          <p:cNvGrpSpPr/>
          <p:nvPr/>
        </p:nvGrpSpPr>
        <p:grpSpPr>
          <a:xfrm>
            <a:off x="10319" y="504313"/>
            <a:ext cx="4065507" cy="4067687"/>
            <a:chOff x="-224448" y="73212"/>
            <a:chExt cx="3060899" cy="3062540"/>
          </a:xfrm>
        </p:grpSpPr>
        <p:pic>
          <p:nvPicPr>
            <p:cNvPr id="13" name="Hình ảnh 12">
              <a:extLst>
                <a:ext uri="{FF2B5EF4-FFF2-40B4-BE49-F238E27FC236}">
                  <a16:creationId xmlns:a16="http://schemas.microsoft.com/office/drawing/2014/main" id="{0B3F3AAF-B552-258E-9E41-0D52F6E1926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4448" y="73212"/>
              <a:ext cx="3060899" cy="3062540"/>
            </a:xfrm>
            <a:prstGeom prst="rect">
              <a:avLst/>
            </a:prstGeom>
          </p:spPr>
        </p:pic>
        <p:sp>
          <p:nvSpPr>
            <p:cNvPr id="14" name="Hộp Văn bản 13">
              <a:extLst>
                <a:ext uri="{FF2B5EF4-FFF2-40B4-BE49-F238E27FC236}">
                  <a16:creationId xmlns:a16="http://schemas.microsoft.com/office/drawing/2014/main" id="{1263AF6D-6FCF-89E4-C837-7AE6B0928128}"/>
                </a:ext>
              </a:extLst>
            </p:cNvPr>
            <p:cNvSpPr txBox="1"/>
            <p:nvPr/>
          </p:nvSpPr>
          <p:spPr>
            <a:xfrm>
              <a:off x="474562" y="1528825"/>
              <a:ext cx="1596642" cy="11817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BÀI MẪU</a:t>
              </a: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4D0B4005-1F23-46D0-96F9-E7CDFC709E6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395" t="8333" r="5083"/>
          <a:stretch/>
        </p:blipFill>
        <p:spPr>
          <a:xfrm>
            <a:off x="3496568" y="0"/>
            <a:ext cx="11811000" cy="838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45509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11" descr="Horizontal brick">
            <a:extLst>
              <a:ext uri="{FF2B5EF4-FFF2-40B4-BE49-F238E27FC236}">
                <a16:creationId xmlns:a16="http://schemas.microsoft.com/office/drawing/2014/main" id="{00C41560-92E7-F61C-1EAC-006B3FB12D5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238939" y="652953"/>
            <a:ext cx="8227177" cy="2319951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0" cap="none" spc="0" normalizeH="0" baseline="0" noProof="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HP-087" panose="020B0803050302020204" pitchFamily="34" charset="0"/>
                <a:ea typeface="+mn-ea"/>
                <a:cs typeface="Times New Roman" panose="02020603050405020304" pitchFamily="18" charset="0"/>
              </a:rPr>
              <a:t>Viết</a:t>
            </a:r>
            <a:r>
              <a:rPr kumimoji="0" lang="en-US" sz="4800" b="0" i="0" u="none" strike="noStrike" kern="1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HP-087" panose="020B08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0" cap="none" spc="0" normalizeH="0" baseline="0" noProof="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HP-087" panose="020B0803050302020204" pitchFamily="34" charset="0"/>
                <a:ea typeface="+mn-ea"/>
                <a:cs typeface="Times New Roman" panose="02020603050405020304" pitchFamily="18" charset="0"/>
              </a:rPr>
              <a:t>bài</a:t>
            </a:r>
            <a:endParaRPr kumimoji="0" lang="en-US" sz="4800" b="0" i="0" u="none" strike="noStrike" kern="10" cap="none" spc="0" normalizeH="0" baseline="0" noProof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HP-087" panose="020B08030503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537BC83E-E680-47C6-E04B-97E9ACA882D4}"/>
              </a:ext>
            </a:extLst>
          </p:cNvPr>
          <p:cNvSpPr txBox="1"/>
          <p:nvPr/>
        </p:nvSpPr>
        <p:spPr>
          <a:xfrm>
            <a:off x="164781" y="3786905"/>
            <a:ext cx="6713181" cy="4195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189" marR="0" lvl="0" indent="-457189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3333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Tư thế ngồi viết:</a:t>
            </a:r>
          </a:p>
          <a:p>
            <a:pPr marL="380990" marR="0" lvl="0" indent="-38099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333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Lưng thẳng, không tì ngực vào bàn.</a:t>
            </a:r>
          </a:p>
          <a:p>
            <a:pPr marL="380990" marR="0" lvl="0" indent="-38099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333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 hơi cúi.</a:t>
            </a:r>
          </a:p>
          <a:p>
            <a:pPr marL="380990" marR="0" lvl="0" indent="-38099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333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Mắt cách vở 25 – 30 cm.</a:t>
            </a:r>
          </a:p>
          <a:p>
            <a:pPr marL="380990" marR="0" lvl="0" indent="-38099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333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 phải cầm bút.</a:t>
            </a:r>
          </a:p>
          <a:p>
            <a:pPr marL="380990" marR="0" lvl="0" indent="-38099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333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 trái tì nhẹ lên mép vở để giữ.</a:t>
            </a:r>
          </a:p>
          <a:p>
            <a:pPr marL="380990" marR="0" lvl="0" indent="-38099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333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 chân để song song thoải mái.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8E2CF98A-01C9-B8AD-1775-5E86AD851EA8}"/>
              </a:ext>
            </a:extLst>
          </p:cNvPr>
          <p:cNvSpPr txBox="1"/>
          <p:nvPr/>
        </p:nvSpPr>
        <p:spPr>
          <a:xfrm>
            <a:off x="9528876" y="3802338"/>
            <a:ext cx="6848715" cy="4195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33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Cách cầm bút:</a:t>
            </a:r>
          </a:p>
          <a:p>
            <a:pPr marL="380990" marR="0" lvl="0" indent="-38099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333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Cầm bút bằng 3 ngón tay: ngón cái, ngón trỏ, ngón giữa.</a:t>
            </a:r>
          </a:p>
          <a:p>
            <a:pPr marL="380990" marR="0" lvl="0" indent="-38099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333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 viết, dung 3 ngón tay di chuyển từ trái sang phải, cán bút nghiêng về phía bên phải, cổ tay, khuỷu tay và cánh tay cử động mềm mại, thoải mái</a:t>
            </a:r>
          </a:p>
        </p:txBody>
      </p:sp>
      <p:pic>
        <p:nvPicPr>
          <p:cNvPr id="7" name="Hình ảnh 6" descr="Ảnh có chứa mẫu họa, đồ họa véc-tơ&#10;&#10;Mô tả được tạo tự động">
            <a:extLst>
              <a:ext uri="{FF2B5EF4-FFF2-40B4-BE49-F238E27FC236}">
                <a16:creationId xmlns:a16="http://schemas.microsoft.com/office/drawing/2014/main" id="{FBC1FA91-8431-6373-9F7C-D435C5528F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1385" y1="88889" x2="57726" y2="88000"/>
                        <a14:foregroundMark x1="57726" y1="88000" x2="57904" y2="88000"/>
                        <a14:foregroundMark x1="22202" y1="76889" x2="30195" y2="76667"/>
                        <a14:foregroundMark x1="30195" y1="76667" x2="36412" y2="77111"/>
                        <a14:foregroundMark x1="59680" y1="77111" x2="69272" y2="76444"/>
                        <a14:foregroundMark x1="69272" y1="76444" x2="80284" y2="76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8816" y="2907477"/>
            <a:ext cx="6407767" cy="5121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64549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2">
            <a:extLst>
              <a:ext uri="{FF2B5EF4-FFF2-40B4-BE49-F238E27FC236}">
                <a16:creationId xmlns:a16="http://schemas.microsoft.com/office/drawing/2014/main" id="{18357430-2F3C-C0B8-EE83-7DA0919828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2054" y="1628681"/>
            <a:ext cx="1853632" cy="3016079"/>
          </a:xfrm>
          <a:prstGeom prst="rect">
            <a:avLst/>
          </a:prstGeom>
        </p:spPr>
      </p:pic>
      <p:sp>
        <p:nvSpPr>
          <p:cNvPr id="3" name="TextBox 5">
            <a:extLst>
              <a:ext uri="{FF2B5EF4-FFF2-40B4-BE49-F238E27FC236}">
                <a16:creationId xmlns:a16="http://schemas.microsoft.com/office/drawing/2014/main" id="{A5CA6136-2E70-F0B2-2D2F-C12147501669}"/>
              </a:ext>
            </a:extLst>
          </p:cNvPr>
          <p:cNvSpPr txBox="1"/>
          <p:nvPr/>
        </p:nvSpPr>
        <p:spPr>
          <a:xfrm>
            <a:off x="1977826" y="549547"/>
            <a:ext cx="12718997" cy="1966666"/>
          </a:xfrm>
          <a:prstGeom prst="rect">
            <a:avLst/>
          </a:prstGeom>
          <a:noFill/>
        </p:spPr>
        <p:txBody>
          <a:bodyPr wrap="square" lIns="193524" tIns="96761" rIns="193524" bIns="96761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66" b="1" i="1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HP-087" panose="020B0803050302020204" pitchFamily="34" charset="0"/>
                <a:ea typeface="+mn-ea"/>
                <a:cs typeface="Times New Roman" panose="02020603050405020304" pitchFamily="18" charset="0"/>
              </a:rPr>
              <a:t>SOÁT LỖI</a:t>
            </a:r>
          </a:p>
        </p:txBody>
      </p:sp>
      <p:pic>
        <p:nvPicPr>
          <p:cNvPr id="4" name="图片 32">
            <a:extLst>
              <a:ext uri="{FF2B5EF4-FFF2-40B4-BE49-F238E27FC236}">
                <a16:creationId xmlns:a16="http://schemas.microsoft.com/office/drawing/2014/main" id="{4A4B5D5B-C175-22C2-E1E7-6272E78635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99235" y="1643821"/>
            <a:ext cx="1853632" cy="3016079"/>
          </a:xfrm>
          <a:prstGeom prst="rect">
            <a:avLst/>
          </a:prstGeom>
        </p:spPr>
      </p:pic>
      <p:pic>
        <p:nvPicPr>
          <p:cNvPr id="5" name="图片 32">
            <a:extLst>
              <a:ext uri="{FF2B5EF4-FFF2-40B4-BE49-F238E27FC236}">
                <a16:creationId xmlns:a16="http://schemas.microsoft.com/office/drawing/2014/main" id="{25A04447-A615-9BF5-3095-E16DDD67BD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0244" y="-65394"/>
            <a:ext cx="1853632" cy="3016079"/>
          </a:xfrm>
          <a:prstGeom prst="rect">
            <a:avLst/>
          </a:prstGeom>
        </p:spPr>
      </p:pic>
      <p:pic>
        <p:nvPicPr>
          <p:cNvPr id="6" name="图片 32">
            <a:extLst>
              <a:ext uri="{FF2B5EF4-FFF2-40B4-BE49-F238E27FC236}">
                <a16:creationId xmlns:a16="http://schemas.microsoft.com/office/drawing/2014/main" id="{7568EBCB-D16B-7651-2319-391278A97E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9839" y="-321321"/>
            <a:ext cx="1853632" cy="3016079"/>
          </a:xfrm>
          <a:prstGeom prst="rect">
            <a:avLst/>
          </a:prstGeom>
        </p:spPr>
      </p:pic>
      <p:pic>
        <p:nvPicPr>
          <p:cNvPr id="7" name="图片 8">
            <a:extLst>
              <a:ext uri="{FF2B5EF4-FFF2-40B4-BE49-F238E27FC236}">
                <a16:creationId xmlns:a16="http://schemas.microsoft.com/office/drawing/2014/main" id="{57069EA7-47C7-4CF9-64A3-F8B7CA0166B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8" t="35025" r="59440" b="34782"/>
          <a:stretch/>
        </p:blipFill>
        <p:spPr>
          <a:xfrm>
            <a:off x="3706488" y="2647063"/>
            <a:ext cx="5003889" cy="6534296"/>
          </a:xfrm>
          <a:prstGeom prst="rect">
            <a:avLst/>
          </a:prstGeom>
        </p:spPr>
      </p:pic>
      <p:pic>
        <p:nvPicPr>
          <p:cNvPr id="8" name="图片 9">
            <a:extLst>
              <a:ext uri="{FF2B5EF4-FFF2-40B4-BE49-F238E27FC236}">
                <a16:creationId xmlns:a16="http://schemas.microsoft.com/office/drawing/2014/main" id="{07C1B4BC-9758-FF7E-2518-E13AF2BD033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71" t="36973" r="10977" b="32834"/>
          <a:stretch/>
        </p:blipFill>
        <p:spPr>
          <a:xfrm>
            <a:off x="7804545" y="2950684"/>
            <a:ext cx="5045231" cy="6242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246478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96;p22">
            <a:extLst>
              <a:ext uri="{FF2B5EF4-FFF2-40B4-BE49-F238E27FC236}">
                <a16:creationId xmlns:a16="http://schemas.microsoft.com/office/drawing/2014/main" id="{21253AC7-9878-CB31-E369-33EF90BD0D94}"/>
              </a:ext>
            </a:extLst>
          </p:cNvPr>
          <p:cNvSpPr/>
          <p:nvPr/>
        </p:nvSpPr>
        <p:spPr>
          <a:xfrm>
            <a:off x="1208002" y="2405069"/>
            <a:ext cx="8284336" cy="3938120"/>
          </a:xfrm>
          <a:prstGeom prst="roundRect">
            <a:avLst>
              <a:gd name="adj" fmla="val 16667"/>
            </a:avLst>
          </a:prstGeom>
          <a:solidFill>
            <a:srgbClr val="FDE9D8"/>
          </a:solidFill>
          <a:ln w="57150" cap="flat" cmpd="sng">
            <a:solidFill>
              <a:srgbClr val="C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599" tIns="60783" rIns="121599" bIns="60783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2527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  <a:sym typeface="Calibri"/>
            </a:endParaRPr>
          </a:p>
        </p:txBody>
      </p:sp>
      <p:pic>
        <p:nvPicPr>
          <p:cNvPr id="3" name="Google Shape;297;p22" descr="HÃ¬nh áº£nh cÃ³ liÃªn quan">
            <a:extLst>
              <a:ext uri="{FF2B5EF4-FFF2-40B4-BE49-F238E27FC236}">
                <a16:creationId xmlns:a16="http://schemas.microsoft.com/office/drawing/2014/main" id="{6275E760-636F-12D2-68CB-2FE045F24650}"/>
              </a:ext>
            </a:extLst>
          </p:cNvPr>
          <p:cNvPicPr preferRelativeResize="0"/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rcRect l="-101" t="-1988" r="52760" b="1988"/>
          <a:stretch/>
        </p:blipFill>
        <p:spPr>
          <a:xfrm>
            <a:off x="9440916" y="3525918"/>
            <a:ext cx="4303384" cy="596868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298;p22">
            <a:extLst>
              <a:ext uri="{FF2B5EF4-FFF2-40B4-BE49-F238E27FC236}">
                <a16:creationId xmlns:a16="http://schemas.microsoft.com/office/drawing/2014/main" id="{A3198DC6-BC74-66BA-D3A8-2DEA076D2C06}"/>
              </a:ext>
            </a:extLst>
          </p:cNvPr>
          <p:cNvSpPr/>
          <p:nvPr/>
        </p:nvSpPr>
        <p:spPr>
          <a:xfrm>
            <a:off x="4878493" y="202868"/>
            <a:ext cx="7297103" cy="1418881"/>
          </a:xfrm>
          <a:prstGeom prst="roundRect">
            <a:avLst>
              <a:gd name="adj" fmla="val 16667"/>
            </a:avLst>
          </a:prstGeom>
          <a:solidFill>
            <a:srgbClr val="FF0066"/>
          </a:solidFill>
          <a:ln w="38100" cap="flat" cmpd="sng">
            <a:solidFill>
              <a:sysClr val="window" lastClr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121599" tIns="60783" rIns="121599" bIns="60783" anchor="ctr" anchorCtr="0">
            <a:noAutofit/>
          </a:bodyPr>
          <a:lstStyle/>
          <a:p>
            <a:pPr marL="0" marR="0" lvl="0" indent="0" algn="ctr" defTabSz="12161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852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NHẬN XÉT BÀI VIẾT</a:t>
            </a:r>
          </a:p>
        </p:txBody>
      </p:sp>
      <p:sp>
        <p:nvSpPr>
          <p:cNvPr id="5" name="Google Shape;299;p22">
            <a:extLst>
              <a:ext uri="{FF2B5EF4-FFF2-40B4-BE49-F238E27FC236}">
                <a16:creationId xmlns:a16="http://schemas.microsoft.com/office/drawing/2014/main" id="{48FC803B-226A-B3BF-2584-D7CF0240D356}"/>
              </a:ext>
            </a:extLst>
          </p:cNvPr>
          <p:cNvSpPr txBox="1"/>
          <p:nvPr/>
        </p:nvSpPr>
        <p:spPr>
          <a:xfrm>
            <a:off x="1482515" y="2694703"/>
            <a:ext cx="8958445" cy="3069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599" tIns="60783" rIns="121599" bIns="60783" anchor="t" anchorCtr="0">
            <a:spAutoFit/>
          </a:bodyPr>
          <a:lstStyle/>
          <a:p>
            <a:pPr marL="456046" marR="0" lvl="0" indent="-456046" algn="l" defTabSz="121917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Pts val="3600"/>
              <a:buFont typeface="Arial"/>
              <a:buAutoNum type="arabicPeriod"/>
              <a:tabLst/>
              <a:defRPr/>
            </a:pPr>
            <a:r>
              <a:rPr kumimoji="0" lang="en-US" sz="4788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788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Viết</a:t>
            </a:r>
            <a:r>
              <a:rPr kumimoji="0" lang="en-US" sz="4788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788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đúng</a:t>
            </a:r>
            <a:r>
              <a:rPr kumimoji="0" lang="en-US" sz="4788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788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chính</a:t>
            </a:r>
            <a:r>
              <a:rPr kumimoji="0" lang="en-US" sz="4788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788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tả</a:t>
            </a:r>
            <a:endParaRPr kumimoji="0" lang="en-US" sz="4788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456046" marR="0" lvl="0" indent="-456046" algn="l" defTabSz="121917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Pts val="3600"/>
              <a:buFont typeface="Arial"/>
              <a:buAutoNum type="arabicPeriod"/>
              <a:tabLst/>
              <a:defRPr/>
            </a:pPr>
            <a:r>
              <a:rPr kumimoji="0" lang="en-US" sz="4788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788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Trình</a:t>
            </a:r>
            <a:r>
              <a:rPr kumimoji="0" lang="en-US" sz="4788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788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bày</a:t>
            </a:r>
            <a:r>
              <a:rPr kumimoji="0" lang="en-US" sz="4788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788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đúng</a:t>
            </a:r>
            <a:r>
              <a:rPr kumimoji="0" lang="en-US" sz="4788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4788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sạch</a:t>
            </a:r>
            <a:r>
              <a:rPr kumimoji="0" lang="en-US" sz="4788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788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đẹp</a:t>
            </a:r>
            <a:endParaRPr kumimoji="0" lang="en-US" sz="4788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Google Shape;297;p22" descr="HÃ¬nh áº£nh cÃ³ liÃªn quan">
            <a:extLst>
              <a:ext uri="{FF2B5EF4-FFF2-40B4-BE49-F238E27FC236}">
                <a16:creationId xmlns:a16="http://schemas.microsoft.com/office/drawing/2014/main" id="{8FEC3C9F-60C1-5661-AD17-17E3A9C9C523}"/>
              </a:ext>
            </a:extLst>
          </p:cNvPr>
          <p:cNvPicPr preferRelativeResize="0"/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rcRect l="48770" t="-1988" r="25190" b="1988"/>
          <a:stretch/>
        </p:blipFill>
        <p:spPr>
          <a:xfrm>
            <a:off x="13744301" y="3190687"/>
            <a:ext cx="2381719" cy="6332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9">
            <a:extLst>
              <a:ext uri="{FF2B5EF4-FFF2-40B4-BE49-F238E27FC236}">
                <a16:creationId xmlns:a16="http://schemas.microsoft.com/office/drawing/2014/main" id="{2D724CB0-A4FE-FDE9-DCBC-7E7FA72A1B4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1387" r="22529"/>
          <a:stretch/>
        </p:blipFill>
        <p:spPr>
          <a:xfrm>
            <a:off x="865020" y="2641742"/>
            <a:ext cx="1267447" cy="1286121"/>
          </a:xfrm>
          <a:prstGeom prst="rect">
            <a:avLst/>
          </a:prstGeom>
        </p:spPr>
      </p:pic>
      <p:pic>
        <p:nvPicPr>
          <p:cNvPr id="8" name="Picture 10">
            <a:extLst>
              <a:ext uri="{FF2B5EF4-FFF2-40B4-BE49-F238E27FC236}">
                <a16:creationId xmlns:a16="http://schemas.microsoft.com/office/drawing/2014/main" id="{9EC1EBFA-BB8E-A287-B9E9-132E23C0960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1387" r="22529"/>
          <a:stretch/>
        </p:blipFill>
        <p:spPr>
          <a:xfrm>
            <a:off x="711537" y="4164533"/>
            <a:ext cx="1267447" cy="1286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83253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68AC7E06-226F-33C7-261B-31AD4D5C8E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2679" y="1679143"/>
            <a:ext cx="8331281" cy="5785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63665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DA30EB58-95FE-4888-A046-74AD19FE587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1" t="25815" r="2964" b="4753"/>
          <a:stretch/>
        </p:blipFill>
        <p:spPr>
          <a:xfrm>
            <a:off x="15399" y="1547076"/>
            <a:ext cx="16261239" cy="7417407"/>
          </a:xfrm>
          <a:prstGeom prst="roundRect">
            <a:avLst/>
          </a:prstGeom>
          <a:effectLst>
            <a:softEdge rad="12700"/>
          </a:effectLst>
        </p:spPr>
      </p:pic>
      <p:grpSp>
        <p:nvGrpSpPr>
          <p:cNvPr id="2" name="Nhóm 4">
            <a:extLst>
              <a:ext uri="{FF2B5EF4-FFF2-40B4-BE49-F238E27FC236}">
                <a16:creationId xmlns:a16="http://schemas.microsoft.com/office/drawing/2014/main" id="{440665D6-2520-24C0-DB3A-6BB46FA02306}"/>
              </a:ext>
            </a:extLst>
          </p:cNvPr>
          <p:cNvGrpSpPr/>
          <p:nvPr/>
        </p:nvGrpSpPr>
        <p:grpSpPr>
          <a:xfrm>
            <a:off x="158368" y="149037"/>
            <a:ext cx="845945" cy="866936"/>
            <a:chOff x="254643" y="497711"/>
            <a:chExt cx="844952" cy="844952"/>
          </a:xfrm>
        </p:grpSpPr>
        <p:sp>
          <p:nvSpPr>
            <p:cNvPr id="3" name="Hình Bầu dục 2">
              <a:extLst>
                <a:ext uri="{FF2B5EF4-FFF2-40B4-BE49-F238E27FC236}">
                  <a16:creationId xmlns:a16="http://schemas.microsoft.com/office/drawing/2014/main" id="{9FD124C7-3E33-BA9D-7310-085BC0B358E6}"/>
                </a:ext>
              </a:extLst>
            </p:cNvPr>
            <p:cNvSpPr/>
            <p:nvPr/>
          </p:nvSpPr>
          <p:spPr>
            <a:xfrm>
              <a:off x="254643" y="497711"/>
              <a:ext cx="844952" cy="844952"/>
            </a:xfrm>
            <a:prstGeom prst="ellipse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267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endParaRPr>
            </a:p>
          </p:txBody>
        </p:sp>
        <p:sp>
          <p:nvSpPr>
            <p:cNvPr id="4" name="Hình Bầu dục 3">
              <a:extLst>
                <a:ext uri="{FF2B5EF4-FFF2-40B4-BE49-F238E27FC236}">
                  <a16:creationId xmlns:a16="http://schemas.microsoft.com/office/drawing/2014/main" id="{2AB33681-9EBB-9DE3-3B03-2D28EDB563F7}"/>
                </a:ext>
              </a:extLst>
            </p:cNvPr>
            <p:cNvSpPr/>
            <p:nvPr/>
          </p:nvSpPr>
          <p:spPr>
            <a:xfrm>
              <a:off x="330843" y="573911"/>
              <a:ext cx="692552" cy="692552"/>
            </a:xfrm>
            <a:prstGeom prst="ellipse">
              <a:avLst/>
            </a:prstGeom>
            <a:solidFill>
              <a:srgbClr val="00B0F0"/>
            </a:solidFill>
            <a:ln w="28575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67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2</a:t>
              </a:r>
            </a:p>
          </p:txBody>
        </p:sp>
      </p:grpSp>
      <p:sp>
        <p:nvSpPr>
          <p:cNvPr id="5" name="Hộp Văn bản 1">
            <a:extLst>
              <a:ext uri="{FF2B5EF4-FFF2-40B4-BE49-F238E27FC236}">
                <a16:creationId xmlns:a16="http://schemas.microsoft.com/office/drawing/2014/main" id="{55431F8F-C68C-0C72-A4E5-F09BF217F06E}"/>
              </a:ext>
            </a:extLst>
          </p:cNvPr>
          <p:cNvSpPr txBox="1"/>
          <p:nvPr/>
        </p:nvSpPr>
        <p:spPr>
          <a:xfrm>
            <a:off x="1004313" y="-1726"/>
            <a:ext cx="1492736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a) </a:t>
            </a:r>
            <a:r>
              <a:rPr lang="vi-VN" sz="3600" b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Em chọn chữ (</a:t>
            </a:r>
            <a:r>
              <a:rPr lang="vi-VN" sz="3600" b="1">
                <a:solidFill>
                  <a:srgbClr val="FF0066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</a:t>
            </a:r>
            <a:r>
              <a:rPr lang="vi-VN" sz="3600" b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h</a:t>
            </a:r>
            <a:r>
              <a:rPr lang="en-US" sz="3600" b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ay</a:t>
            </a:r>
            <a:r>
              <a:rPr lang="vi-VN" sz="3600" b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3600" b="1">
                <a:solidFill>
                  <a:srgbClr val="FF0066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</a:t>
            </a:r>
            <a:r>
              <a:rPr lang="vi-VN" sz="3600" b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) phù hợp với ô trống. Giúp rùa con tìm đường về hang, biết rằng đường về hàng của rùa được đánh dấu bằng các tiếng bắt đầu với chữ </a:t>
            </a:r>
            <a:r>
              <a:rPr lang="vi-VN" sz="3600" b="1">
                <a:solidFill>
                  <a:srgbClr val="FF0066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</a:t>
            </a:r>
            <a:r>
              <a:rPr lang="en-US" sz="3600" b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05758AD-4C9E-4D44-8294-1B7959A5DB67}"/>
              </a:ext>
            </a:extLst>
          </p:cNvPr>
          <p:cNvSpPr txBox="1"/>
          <p:nvPr/>
        </p:nvSpPr>
        <p:spPr>
          <a:xfrm rot="18778541">
            <a:off x="2829886" y="4818314"/>
            <a:ext cx="2776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331A8BE-364C-42E4-8B01-1A57297B5AA7}"/>
              </a:ext>
            </a:extLst>
          </p:cNvPr>
          <p:cNvSpPr txBox="1"/>
          <p:nvPr/>
        </p:nvSpPr>
        <p:spPr>
          <a:xfrm rot="2146003">
            <a:off x="5754062" y="5785103"/>
            <a:ext cx="2776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7282CB2-37A7-4B81-8532-C44F5DE15E81}"/>
              </a:ext>
            </a:extLst>
          </p:cNvPr>
          <p:cNvSpPr txBox="1"/>
          <p:nvPr/>
        </p:nvSpPr>
        <p:spPr>
          <a:xfrm>
            <a:off x="7435224" y="6137530"/>
            <a:ext cx="2776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C3EF37A-D5E3-4446-AEE4-470DC0255A15}"/>
              </a:ext>
            </a:extLst>
          </p:cNvPr>
          <p:cNvSpPr txBox="1"/>
          <p:nvPr/>
        </p:nvSpPr>
        <p:spPr>
          <a:xfrm>
            <a:off x="11602411" y="6661407"/>
            <a:ext cx="2776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</a:t>
            </a:r>
          </a:p>
        </p:txBody>
      </p:sp>
      <p:sp>
        <p:nvSpPr>
          <p:cNvPr id="36" name="Arrow: Down 35">
            <a:extLst>
              <a:ext uri="{FF2B5EF4-FFF2-40B4-BE49-F238E27FC236}">
                <a16:creationId xmlns:a16="http://schemas.microsoft.com/office/drawing/2014/main" id="{2B1B420C-DCA8-482A-B425-BC1FED9D322F}"/>
              </a:ext>
            </a:extLst>
          </p:cNvPr>
          <p:cNvSpPr/>
          <p:nvPr/>
        </p:nvSpPr>
        <p:spPr>
          <a:xfrm rot="19455184">
            <a:off x="4364517" y="4356033"/>
            <a:ext cx="360780" cy="762000"/>
          </a:xfrm>
          <a:prstGeom prst="downArrow">
            <a:avLst/>
          </a:prstGeom>
          <a:solidFill>
            <a:srgbClr val="3333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7" name="Arrow: Down 36">
            <a:extLst>
              <a:ext uri="{FF2B5EF4-FFF2-40B4-BE49-F238E27FC236}">
                <a16:creationId xmlns:a16="http://schemas.microsoft.com/office/drawing/2014/main" id="{1569A5D2-48AE-4222-8BC9-9D2762B58529}"/>
              </a:ext>
            </a:extLst>
          </p:cNvPr>
          <p:cNvSpPr/>
          <p:nvPr/>
        </p:nvSpPr>
        <p:spPr>
          <a:xfrm rot="16378104">
            <a:off x="6747560" y="6192823"/>
            <a:ext cx="360780" cy="762000"/>
          </a:xfrm>
          <a:prstGeom prst="downArrow">
            <a:avLst/>
          </a:prstGeom>
          <a:solidFill>
            <a:srgbClr val="3333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0" name="Arrow: Down 39">
            <a:extLst>
              <a:ext uri="{FF2B5EF4-FFF2-40B4-BE49-F238E27FC236}">
                <a16:creationId xmlns:a16="http://schemas.microsoft.com/office/drawing/2014/main" id="{315E14B9-9427-4EFC-B0F5-A0D769ED8DB7}"/>
              </a:ext>
            </a:extLst>
          </p:cNvPr>
          <p:cNvSpPr/>
          <p:nvPr/>
        </p:nvSpPr>
        <p:spPr>
          <a:xfrm rot="17106120">
            <a:off x="9477247" y="6466248"/>
            <a:ext cx="360780" cy="762000"/>
          </a:xfrm>
          <a:prstGeom prst="downArrow">
            <a:avLst/>
          </a:prstGeom>
          <a:solidFill>
            <a:srgbClr val="3333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1" name="Arrow: Down 40">
            <a:extLst>
              <a:ext uri="{FF2B5EF4-FFF2-40B4-BE49-F238E27FC236}">
                <a16:creationId xmlns:a16="http://schemas.microsoft.com/office/drawing/2014/main" id="{756B900A-1190-4F3A-9E15-312D4883891A}"/>
              </a:ext>
            </a:extLst>
          </p:cNvPr>
          <p:cNvSpPr/>
          <p:nvPr/>
        </p:nvSpPr>
        <p:spPr>
          <a:xfrm rot="15105015">
            <a:off x="12994167" y="6483452"/>
            <a:ext cx="360780" cy="762000"/>
          </a:xfrm>
          <a:prstGeom prst="downArrow">
            <a:avLst/>
          </a:prstGeom>
          <a:solidFill>
            <a:srgbClr val="3333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38" name="TextBox3" r:id="rId2" imgW="2171880" imgH="895320"/>
        </mc:Choice>
        <mc:Fallback>
          <p:control name="TextBox3" r:id="rId2" imgW="2171880" imgH="895320">
            <p:pic>
              <p:nvPicPr>
                <p:cNvPr id="29" name="TextBox3" hidden="1">
                  <a:extLst>
                    <a:ext uri="{FF2B5EF4-FFF2-40B4-BE49-F238E27FC236}">
                      <a16:creationId xmlns:a16="http://schemas.microsoft.com/office/drawing/2014/main" id="{06DF230C-1C5D-BC73-BC7A-8BFF13BC2121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1863022" y="1985858"/>
                  <a:ext cx="2168099" cy="891212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3083510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7" presetClass="emph" presetSubtype="0" repeatCount="indefinite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250" autoRev="1" fill="remov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3" dur="250" autoRev="1" fill="remove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4" dur="250" autoRev="1" fill="remove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50" autoRev="1" fill="remove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7" presetClass="emph" presetSubtype="0" repeatCount="indefinite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250" autoRev="1" fill="remov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6" dur="250" autoRev="1" fill="remove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7" dur="250" autoRev="1" fill="remove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50" autoRev="1" fill="remove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7" presetClass="emph" presetSubtype="0" repeatCount="indefinite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8" dur="250" autoRev="1" fill="remove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9" dur="250" autoRev="1" fill="remove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0" dur="250" autoRev="1" fill="remove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50" autoRev="1" fill="remove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500"/>
                            </p:stCondLst>
                            <p:childTnLst>
                              <p:par>
                                <p:cTn id="89" presetID="27" presetClass="emph" presetSubtype="0" repeatCount="indefinite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0" dur="250" autoRev="1" fill="remov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1" dur="250" autoRev="1" fill="remove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2" dur="250" autoRev="1" fill="remove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250" autoRev="1" fill="remove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0" grpId="0"/>
      <p:bldP spid="34" grpId="0"/>
      <p:bldP spid="35" grpId="0"/>
      <p:bldP spid="36" grpId="0" animBg="1"/>
      <p:bldP spid="36" grpId="1" animBg="1"/>
      <p:bldP spid="37" grpId="0" animBg="1"/>
      <p:bldP spid="37" grpId="1" animBg="1"/>
      <p:bldP spid="40" grpId="0" animBg="1"/>
      <p:bldP spid="40" grpId="1" animBg="1"/>
      <p:bldP spid="41" grpId="0" animBg="1"/>
      <p:bldP spid="41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Nhóm 4">
            <a:extLst>
              <a:ext uri="{FF2B5EF4-FFF2-40B4-BE49-F238E27FC236}">
                <a16:creationId xmlns:a16="http://schemas.microsoft.com/office/drawing/2014/main" id="{20038DE6-87AE-8308-C1E9-667B410AFD52}"/>
              </a:ext>
            </a:extLst>
          </p:cNvPr>
          <p:cNvGrpSpPr/>
          <p:nvPr/>
        </p:nvGrpSpPr>
        <p:grpSpPr>
          <a:xfrm>
            <a:off x="158368" y="149037"/>
            <a:ext cx="845945" cy="866936"/>
            <a:chOff x="254643" y="497711"/>
            <a:chExt cx="844952" cy="844952"/>
          </a:xfrm>
        </p:grpSpPr>
        <p:sp>
          <p:nvSpPr>
            <p:cNvPr id="5" name="Hình Bầu dục 2">
              <a:extLst>
                <a:ext uri="{FF2B5EF4-FFF2-40B4-BE49-F238E27FC236}">
                  <a16:creationId xmlns:a16="http://schemas.microsoft.com/office/drawing/2014/main" id="{D7DEECEB-389E-DD6C-FDD2-2C8566F71565}"/>
                </a:ext>
              </a:extLst>
            </p:cNvPr>
            <p:cNvSpPr/>
            <p:nvPr/>
          </p:nvSpPr>
          <p:spPr>
            <a:xfrm>
              <a:off x="254643" y="497711"/>
              <a:ext cx="844952" cy="844952"/>
            </a:xfrm>
            <a:prstGeom prst="ellipse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267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endParaRPr>
            </a:p>
          </p:txBody>
        </p:sp>
        <p:sp>
          <p:nvSpPr>
            <p:cNvPr id="6" name="Hình Bầu dục 3">
              <a:extLst>
                <a:ext uri="{FF2B5EF4-FFF2-40B4-BE49-F238E27FC236}">
                  <a16:creationId xmlns:a16="http://schemas.microsoft.com/office/drawing/2014/main" id="{947A9FAA-1E24-8D57-315B-B9FB77820979}"/>
                </a:ext>
              </a:extLst>
            </p:cNvPr>
            <p:cNvSpPr/>
            <p:nvPr/>
          </p:nvSpPr>
          <p:spPr>
            <a:xfrm>
              <a:off x="330843" y="573911"/>
              <a:ext cx="692552" cy="692552"/>
            </a:xfrm>
            <a:prstGeom prst="ellipse">
              <a:avLst/>
            </a:prstGeom>
            <a:solidFill>
              <a:srgbClr val="00B0F0"/>
            </a:solidFill>
            <a:ln w="28575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67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3</a:t>
              </a:r>
            </a:p>
          </p:txBody>
        </p:sp>
      </p:grpSp>
      <p:sp>
        <p:nvSpPr>
          <p:cNvPr id="7" name="Hộp Văn bản 1">
            <a:extLst>
              <a:ext uri="{FF2B5EF4-FFF2-40B4-BE49-F238E27FC236}">
                <a16:creationId xmlns:a16="http://schemas.microsoft.com/office/drawing/2014/main" id="{5742F96D-A526-3C9D-7F2C-D07D7328E4E5}"/>
              </a:ext>
            </a:extLst>
          </p:cNvPr>
          <p:cNvSpPr txBox="1"/>
          <p:nvPr/>
        </p:nvSpPr>
        <p:spPr>
          <a:xfrm>
            <a:off x="993514" y="47435"/>
            <a:ext cx="149273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Tìm các tiếng: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8" name="Hộp Văn bản 1">
            <a:extLst>
              <a:ext uri="{FF2B5EF4-FFF2-40B4-BE49-F238E27FC236}">
                <a16:creationId xmlns:a16="http://schemas.microsoft.com/office/drawing/2014/main" id="{F82666CD-C2E4-46B2-3EF2-1AFF853472F6}"/>
              </a:ext>
            </a:extLst>
          </p:cNvPr>
          <p:cNvSpPr txBox="1"/>
          <p:nvPr/>
        </p:nvSpPr>
        <p:spPr>
          <a:xfrm>
            <a:off x="1059004" y="927964"/>
            <a:ext cx="148618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noProof="0" dirty="0">
                <a:solidFill>
                  <a:prstClr val="black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a</a:t>
            </a: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) </a:t>
            </a:r>
            <a:r>
              <a:rPr lang="en-US" sz="4800" b="1">
                <a:solidFill>
                  <a:prstClr val="black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Bắt đầu bằng </a:t>
            </a: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</a:t>
            </a:r>
            <a:r>
              <a:rPr kumimoji="0" lang="en-US" sz="4800" b="1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48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hoặc</a:t>
            </a: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</a:t>
            </a: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có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nghĩa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như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sau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:</a:t>
            </a:r>
          </a:p>
        </p:txBody>
      </p:sp>
      <p:sp>
        <p:nvSpPr>
          <p:cNvPr id="12" name="Hộp Văn bản 1">
            <a:extLst>
              <a:ext uri="{FF2B5EF4-FFF2-40B4-BE49-F238E27FC236}">
                <a16:creationId xmlns:a16="http://schemas.microsoft.com/office/drawing/2014/main" id="{852F3D09-2B08-E276-F4E2-7C084E1F1E24}"/>
              </a:ext>
            </a:extLst>
          </p:cNvPr>
          <p:cNvSpPr txBox="1"/>
          <p:nvPr/>
        </p:nvSpPr>
        <p:spPr>
          <a:xfrm>
            <a:off x="289719" y="2545140"/>
            <a:ext cx="148618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- Trái</a:t>
            </a:r>
            <a:r>
              <a:rPr kumimoji="0" lang="en-US" sz="4800" b="1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ngược với </a:t>
            </a:r>
            <a:r>
              <a:rPr lang="en-US" sz="4800" b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chặt </a:t>
            </a:r>
            <a:r>
              <a:rPr lang="en-US" sz="4800" b="1">
                <a:solidFill>
                  <a:prstClr val="black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(chặt chẽ).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14" name="Hộp Văn bản 1">
            <a:extLst>
              <a:ext uri="{FF2B5EF4-FFF2-40B4-BE49-F238E27FC236}">
                <a16:creationId xmlns:a16="http://schemas.microsoft.com/office/drawing/2014/main" id="{1F90EC54-CCC8-9B13-18F8-25B2C68501CE}"/>
              </a:ext>
            </a:extLst>
          </p:cNvPr>
          <p:cNvSpPr txBox="1"/>
          <p:nvPr/>
        </p:nvSpPr>
        <p:spPr>
          <a:xfrm>
            <a:off x="10168915" y="2545140"/>
            <a:ext cx="15039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lỏng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15" name="Hộp Văn bản 1">
            <a:extLst>
              <a:ext uri="{FF2B5EF4-FFF2-40B4-BE49-F238E27FC236}">
                <a16:creationId xmlns:a16="http://schemas.microsoft.com/office/drawing/2014/main" id="{9BF8AAC8-A7FF-5C82-E77F-3994612D9962}"/>
              </a:ext>
            </a:extLst>
          </p:cNvPr>
          <p:cNvSpPr txBox="1"/>
          <p:nvPr/>
        </p:nvSpPr>
        <p:spPr>
          <a:xfrm>
            <a:off x="289719" y="3535740"/>
            <a:ext cx="148618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- </a:t>
            </a:r>
            <a:r>
              <a:rPr lang="en-US" sz="4800" b="1">
                <a:solidFill>
                  <a:prstClr val="black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Đồ dùng, thường bằng lá, để gội đầu, che mưa nắng.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18" name="Hộp Văn bản 1">
            <a:extLst>
              <a:ext uri="{FF2B5EF4-FFF2-40B4-BE49-F238E27FC236}">
                <a16:creationId xmlns:a16="http://schemas.microsoft.com/office/drawing/2014/main" id="{BF0A1D7D-A312-5660-0932-E7FD21615A00}"/>
              </a:ext>
            </a:extLst>
          </p:cNvPr>
          <p:cNvSpPr txBox="1"/>
          <p:nvPr/>
        </p:nvSpPr>
        <p:spPr>
          <a:xfrm>
            <a:off x="2194719" y="4320570"/>
            <a:ext cx="13420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nón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19" name="Hộp Văn bản 1">
            <a:extLst>
              <a:ext uri="{FF2B5EF4-FFF2-40B4-BE49-F238E27FC236}">
                <a16:creationId xmlns:a16="http://schemas.microsoft.com/office/drawing/2014/main" id="{FDFB537D-7B0D-F846-0133-016914C8DD2A}"/>
              </a:ext>
            </a:extLst>
          </p:cNvPr>
          <p:cNvSpPr txBox="1"/>
          <p:nvPr/>
        </p:nvSpPr>
        <p:spPr>
          <a:xfrm>
            <a:off x="289719" y="5116890"/>
            <a:ext cx="148618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- </a:t>
            </a:r>
            <a:r>
              <a:rPr lang="en-US" sz="4800" b="1">
                <a:solidFill>
                  <a:prstClr val="black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Đồ dùng bằng đất hoặc kim loại, có lòng sâu, để nấu cơm hoặc thức ăn.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20" name="Hộp Văn bản 1">
            <a:extLst>
              <a:ext uri="{FF2B5EF4-FFF2-40B4-BE49-F238E27FC236}">
                <a16:creationId xmlns:a16="http://schemas.microsoft.com/office/drawing/2014/main" id="{14158683-60D6-80C0-D152-985462A89D62}"/>
              </a:ext>
            </a:extLst>
          </p:cNvPr>
          <p:cNvSpPr txBox="1"/>
          <p:nvPr/>
        </p:nvSpPr>
        <p:spPr>
          <a:xfrm>
            <a:off x="8600456" y="5855553"/>
            <a:ext cx="10887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noProof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nồi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924170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4" grpId="0"/>
      <p:bldP spid="15" grpId="0"/>
      <p:bldP spid="18" grpId="0"/>
      <p:bldP spid="19" grpId="0"/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C65DFEBD-88BD-AB9A-5670-5243C9A429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6485" y="3333407"/>
            <a:ext cx="7493271" cy="2658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334154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 descr="Ảnh có chứa chong chóng, đồ họa véc-tơ, vật thể ngoài trời&#10;&#10;Mô tả được tạo tự động">
            <a:extLst>
              <a:ext uri="{FF2B5EF4-FFF2-40B4-BE49-F238E27FC236}">
                <a16:creationId xmlns:a16="http://schemas.microsoft.com/office/drawing/2014/main" id="{6295ED7A-38E1-9AE0-F1D3-91E333ED58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45" y="0"/>
            <a:ext cx="16188548" cy="9144000"/>
          </a:xfrm>
          <a:prstGeom prst="rect">
            <a:avLst/>
          </a:prstGeom>
        </p:spPr>
      </p:pic>
      <p:pic>
        <p:nvPicPr>
          <p:cNvPr id="3" name="Hình ảnh 2" descr="Ảnh có chứa văn bản, vật chứa, lon&#10;&#10;Mô tả được tạo tự động">
            <a:extLst>
              <a:ext uri="{FF2B5EF4-FFF2-40B4-BE49-F238E27FC236}">
                <a16:creationId xmlns:a16="http://schemas.microsoft.com/office/drawing/2014/main" id="{FCEBDDE8-8F09-E3DA-4642-D92EA73EC0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538" y="4204433"/>
            <a:ext cx="7557555" cy="3327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689008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B59CE72B-91A0-4242-E0C7-33C320B9A9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2358" y="1682246"/>
            <a:ext cx="8331923" cy="5779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561101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DB5D4433-C88A-57A6-8DA1-BE7CC1D76D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342" y="1895204"/>
            <a:ext cx="7315271" cy="5785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647792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191575" y="1567875"/>
            <a:ext cx="8092280" cy="5323880"/>
          </a:xfrm>
          <a:prstGeom prst="roundRect">
            <a:avLst>
              <a:gd name="adj" fmla="val 7961"/>
            </a:avLst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3600" b="0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Thuyền</a:t>
            </a:r>
            <a:r>
              <a:rPr lang="en-US" sz="3600" b="0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ta </a:t>
            </a:r>
            <a:r>
              <a:rPr lang="en-US" sz="3600" b="0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chầm</a:t>
            </a:r>
            <a:r>
              <a:rPr lang="en-US" sz="3600" b="0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0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chậm</a:t>
            </a:r>
            <a:r>
              <a:rPr lang="en-US" sz="3600" b="0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0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vào</a:t>
            </a:r>
            <a:r>
              <a:rPr lang="en-US" sz="3600" b="0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Ba </a:t>
            </a:r>
            <a:r>
              <a:rPr lang="en-US" sz="3600" b="0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Bể</a:t>
            </a:r>
            <a:endParaRPr lang="en-US" sz="3600" b="0" i="0" dirty="0">
              <a:effectLst/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Núi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dựng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cheo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leo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hồ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lặng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im</a:t>
            </a:r>
            <a:endParaRPr lang="en-US" sz="3600" dirty="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Lá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rừng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với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gió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ngâm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se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sẽ</a:t>
            </a:r>
            <a:endParaRPr lang="en-US" sz="3600" dirty="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Họa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tiếng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lòng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ta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với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tiếng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chim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  <a:p>
            <a:endParaRPr lang="en-US" sz="3600" dirty="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Thuyền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ta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lướt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nhẹ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trên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Ba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Bể</a:t>
            </a:r>
            <a:endParaRPr lang="en-US" sz="3600" dirty="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Trên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cả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mây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trời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trên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núi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xanh</a:t>
            </a:r>
            <a:endParaRPr lang="en-US" sz="3600" dirty="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Mây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trắng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bồng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bềnh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trôi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lặng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lẽ</a:t>
            </a:r>
            <a:endParaRPr lang="en-US" sz="3600" dirty="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Mái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chèo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khua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bóng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núi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rung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rinh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</p:txBody>
      </p:sp>
      <p:sp>
        <p:nvSpPr>
          <p:cNvPr id="4" name="Hộp Văn bản 5">
            <a:extLst>
              <a:ext uri="{FF2B5EF4-FFF2-40B4-BE49-F238E27FC236}">
                <a16:creationId xmlns:a16="http://schemas.microsoft.com/office/drawing/2014/main" id="{BF923494-354F-CCD1-4FAF-1A85E6906697}"/>
              </a:ext>
            </a:extLst>
          </p:cNvPr>
          <p:cNvSpPr txBox="1"/>
          <p:nvPr/>
        </p:nvSpPr>
        <p:spPr>
          <a:xfrm>
            <a:off x="5440548" y="0"/>
            <a:ext cx="53955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320" normalizeH="0" baseline="0" noProof="0" dirty="0" err="1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Trên</a:t>
            </a:r>
            <a:r>
              <a:rPr kumimoji="0" lang="en-US" sz="5400" b="1" i="0" u="none" strike="noStrike" kern="1200" cap="none" spc="32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5400" b="1" i="0" u="none" strike="noStrike" kern="1200" cap="none" spc="320" normalizeH="0" baseline="0" noProof="0" dirty="0" err="1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hồ</a:t>
            </a:r>
            <a:r>
              <a:rPr kumimoji="0" lang="en-US" sz="5400" b="1" i="0" u="none" strike="noStrike" kern="1200" cap="none" spc="32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Ba </a:t>
            </a:r>
            <a:r>
              <a:rPr kumimoji="0" lang="en-US" sz="5400" b="1" i="0" u="none" strike="noStrike" kern="1200" cap="none" spc="320" normalizeH="0" baseline="0" noProof="0" dirty="0" err="1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Bể</a:t>
            </a:r>
            <a:endParaRPr kumimoji="0" lang="en-US" sz="5400" b="1" i="0" u="none" strike="noStrike" kern="1200" cap="none" spc="320" normalizeH="0" baseline="0" noProof="0" dirty="0">
              <a:ln>
                <a:noFill/>
              </a:ln>
              <a:solidFill>
                <a:srgbClr val="FFC000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13712E1-3FF8-4C6F-86DB-E5B19D3F2F99}"/>
              </a:ext>
            </a:extLst>
          </p:cNvPr>
          <p:cNvGrpSpPr/>
          <p:nvPr/>
        </p:nvGrpSpPr>
        <p:grpSpPr>
          <a:xfrm>
            <a:off x="336793" y="8401525"/>
            <a:ext cx="15603052" cy="711995"/>
            <a:chOff x="336793" y="7154939"/>
            <a:chExt cx="15603052" cy="711995"/>
          </a:xfrm>
        </p:grpSpPr>
        <p:sp>
          <p:nvSpPr>
            <p:cNvPr id="5" name="Hộp Văn bản 6">
              <a:extLst>
                <a:ext uri="{FF2B5EF4-FFF2-40B4-BE49-F238E27FC236}">
                  <a16:creationId xmlns:a16="http://schemas.microsoft.com/office/drawing/2014/main" id="{6B85A9FB-CA7C-42A0-8CE5-6F2DEB475284}"/>
                </a:ext>
              </a:extLst>
            </p:cNvPr>
            <p:cNvSpPr txBox="1"/>
            <p:nvPr/>
          </p:nvSpPr>
          <p:spPr>
            <a:xfrm>
              <a:off x="336794" y="7159048"/>
              <a:ext cx="1560305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 w="762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Trong</a:t>
              </a:r>
              <a:r>
                <a:rPr kumimoji="0" lang="en-US" sz="4000" b="1" i="0" u="none" strike="noStrike" kern="1200" cap="none" spc="0" normalizeH="0" baseline="0" noProof="0" dirty="0">
                  <a:ln w="762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 w="762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bài</a:t>
              </a:r>
              <a:r>
                <a:rPr kumimoji="0" lang="en-US" sz="4000" b="1" i="0" u="none" strike="noStrike" kern="1200" cap="none" spc="0" normalizeH="0" baseline="0" noProof="0" dirty="0">
                  <a:ln w="762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 w="762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có</a:t>
              </a:r>
              <a:r>
                <a:rPr kumimoji="0" lang="en-US" sz="4000" b="1" i="0" u="none" strike="noStrike" kern="1200" cap="none" spc="0" normalizeH="0" baseline="0" noProof="0" dirty="0">
                  <a:ln w="762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 w="762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những</a:t>
              </a:r>
              <a:r>
                <a:rPr kumimoji="0" lang="en-US" sz="4000" b="1" i="0" u="none" strike="noStrike" kern="1200" cap="none" spc="0" normalizeH="0" baseline="0" noProof="0" dirty="0">
                  <a:ln w="762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 w="762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chữ</a:t>
              </a:r>
              <a:r>
                <a:rPr kumimoji="0" lang="en-US" sz="4000" b="1" i="0" u="none" strike="noStrike" kern="1200" cap="none" spc="0" normalizeH="0" baseline="0" noProof="0" dirty="0">
                  <a:ln w="762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 w="762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nào</a:t>
              </a:r>
              <a:r>
                <a:rPr kumimoji="0" lang="en-US" sz="4000" b="1" i="0" u="none" strike="noStrike" kern="1200" cap="none" spc="0" normalizeH="0" baseline="0" noProof="0" dirty="0">
                  <a:ln w="762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 w="762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được</a:t>
              </a:r>
              <a:r>
                <a:rPr kumimoji="0" lang="en-US" sz="4000" b="1" i="0" u="none" strike="noStrike" kern="1200" cap="none" spc="0" normalizeH="0" baseline="0" noProof="0" dirty="0">
                  <a:ln w="762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 w="762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viết</a:t>
              </a:r>
              <a:r>
                <a:rPr kumimoji="0" lang="en-US" sz="4000" b="1" i="0" u="none" strike="noStrike" kern="1200" cap="none" spc="0" normalizeH="0" baseline="0" noProof="0" dirty="0">
                  <a:ln w="762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 w="762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hoa</a:t>
              </a:r>
              <a:r>
                <a:rPr kumimoji="0" lang="en-US" sz="4000" b="1" i="0" u="none" strike="noStrike" kern="1200" cap="none" spc="0" normalizeH="0" baseline="0" noProof="0" dirty="0">
                  <a:ln w="762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?</a:t>
              </a:r>
            </a:p>
          </p:txBody>
        </p:sp>
        <p:sp>
          <p:nvSpPr>
            <p:cNvPr id="6" name="Hộp Văn bản 6">
              <a:extLst>
                <a:ext uri="{FF2B5EF4-FFF2-40B4-BE49-F238E27FC236}">
                  <a16:creationId xmlns:a16="http://schemas.microsoft.com/office/drawing/2014/main" id="{69D98F1C-8432-3C34-4075-85A0EAF33C93}"/>
                </a:ext>
              </a:extLst>
            </p:cNvPr>
            <p:cNvSpPr txBox="1"/>
            <p:nvPr/>
          </p:nvSpPr>
          <p:spPr>
            <a:xfrm>
              <a:off x="336793" y="7154939"/>
              <a:ext cx="1560305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Trong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bài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có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những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chữ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nào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được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viết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hoa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?</a:t>
              </a:r>
            </a:p>
          </p:txBody>
        </p:sp>
      </p:grpSp>
      <p:pic>
        <p:nvPicPr>
          <p:cNvPr id="10" name="Hình ảnh 9">
            <a:extLst>
              <a:ext uri="{FF2B5EF4-FFF2-40B4-BE49-F238E27FC236}">
                <a16:creationId xmlns:a16="http://schemas.microsoft.com/office/drawing/2014/main" id="{AC2E5144-BFAF-B671-68B1-42423A1786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82" t="25189" r="3549" b="7522"/>
          <a:stretch/>
        </p:blipFill>
        <p:spPr>
          <a:xfrm>
            <a:off x="8138318" y="839067"/>
            <a:ext cx="7543800" cy="73622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065399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191575" y="1567875"/>
            <a:ext cx="8092280" cy="5323880"/>
          </a:xfrm>
          <a:prstGeom prst="roundRect">
            <a:avLst>
              <a:gd name="adj" fmla="val 7961"/>
            </a:avLst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3600" b="1" i="0" dirty="0" err="1">
                <a:solidFill>
                  <a:srgbClr val="FF000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</a:t>
            </a:r>
            <a:r>
              <a:rPr lang="en-US" sz="3600" b="0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huyền</a:t>
            </a:r>
            <a:r>
              <a:rPr lang="en-US" sz="3600" b="0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ta </a:t>
            </a:r>
            <a:r>
              <a:rPr lang="en-US" sz="3600" b="0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chầm</a:t>
            </a:r>
            <a:r>
              <a:rPr lang="en-US" sz="3600" b="0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0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chậm</a:t>
            </a:r>
            <a:r>
              <a:rPr lang="en-US" sz="3600" b="0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0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vào</a:t>
            </a:r>
            <a:r>
              <a:rPr lang="en-US" sz="3600" b="0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</a:t>
            </a:r>
            <a:r>
              <a:rPr lang="en-US" sz="3600" b="0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a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</a:t>
            </a:r>
            <a:r>
              <a:rPr lang="en-US" sz="3600" b="0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ể</a:t>
            </a:r>
            <a:endParaRPr lang="en-US" sz="3600" b="0" i="0" dirty="0">
              <a:effectLst/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36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úi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dựng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cheo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leo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hồ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lặng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im</a:t>
            </a:r>
            <a:endParaRPr lang="en-US" sz="3600" dirty="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36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á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rừng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với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gió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ngâm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se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sẽ</a:t>
            </a:r>
            <a:endParaRPr lang="en-US" sz="3600" dirty="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36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ọa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tiếng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lòng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ta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với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tiếng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chim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  <a:p>
            <a:endParaRPr lang="en-US" sz="3600" dirty="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36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huyền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ta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lướt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nhẹ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trên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a </a:t>
            </a:r>
            <a:r>
              <a:rPr lang="en-US" sz="36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ể</a:t>
            </a:r>
            <a:endParaRPr lang="en-US" sz="3600" dirty="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36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rên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cả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mây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trời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trên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núi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xanh</a:t>
            </a:r>
            <a:endParaRPr lang="en-US" sz="3600" dirty="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36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ây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trắng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bồng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bềnh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trôi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lặng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lẽ</a:t>
            </a:r>
            <a:endParaRPr lang="en-US" sz="3600" dirty="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36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ái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chèo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khua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bóng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núi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rung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rinh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</p:txBody>
      </p:sp>
      <p:sp>
        <p:nvSpPr>
          <p:cNvPr id="4" name="Hộp Văn bản 5">
            <a:extLst>
              <a:ext uri="{FF2B5EF4-FFF2-40B4-BE49-F238E27FC236}">
                <a16:creationId xmlns:a16="http://schemas.microsoft.com/office/drawing/2014/main" id="{BF923494-354F-CCD1-4FAF-1A85E6906697}"/>
              </a:ext>
            </a:extLst>
          </p:cNvPr>
          <p:cNvSpPr txBox="1"/>
          <p:nvPr/>
        </p:nvSpPr>
        <p:spPr>
          <a:xfrm>
            <a:off x="5440548" y="0"/>
            <a:ext cx="53955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320" normalizeH="0" baseline="0" noProof="0" dirty="0" err="1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Trên</a:t>
            </a:r>
            <a:r>
              <a:rPr kumimoji="0" lang="en-US" sz="5400" b="1" i="0" u="none" strike="noStrike" kern="1200" cap="none" spc="32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5400" b="1" i="0" u="none" strike="noStrike" kern="1200" cap="none" spc="320" normalizeH="0" baseline="0" noProof="0" dirty="0" err="1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hồ</a:t>
            </a:r>
            <a:r>
              <a:rPr kumimoji="0" lang="en-US" sz="5400" b="1" i="0" u="none" strike="noStrike" kern="1200" cap="none" spc="32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Ba </a:t>
            </a:r>
            <a:r>
              <a:rPr kumimoji="0" lang="en-US" sz="5400" b="1" i="0" u="none" strike="noStrike" kern="1200" cap="none" spc="320" normalizeH="0" baseline="0" noProof="0" dirty="0" err="1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Bể</a:t>
            </a:r>
            <a:endParaRPr kumimoji="0" lang="en-US" sz="5400" b="1" i="0" u="none" strike="noStrike" kern="1200" cap="none" spc="320" normalizeH="0" baseline="0" noProof="0" dirty="0">
              <a:ln>
                <a:noFill/>
              </a:ln>
              <a:solidFill>
                <a:srgbClr val="FFC000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13712E1-3FF8-4C6F-86DB-E5B19D3F2F99}"/>
              </a:ext>
            </a:extLst>
          </p:cNvPr>
          <p:cNvGrpSpPr/>
          <p:nvPr/>
        </p:nvGrpSpPr>
        <p:grpSpPr>
          <a:xfrm>
            <a:off x="336793" y="8416765"/>
            <a:ext cx="15603052" cy="711995"/>
            <a:chOff x="336793" y="7154939"/>
            <a:chExt cx="15603052" cy="711995"/>
          </a:xfrm>
        </p:grpSpPr>
        <p:sp>
          <p:nvSpPr>
            <p:cNvPr id="5" name="Hộp Văn bản 6">
              <a:extLst>
                <a:ext uri="{FF2B5EF4-FFF2-40B4-BE49-F238E27FC236}">
                  <a16:creationId xmlns:a16="http://schemas.microsoft.com/office/drawing/2014/main" id="{6B85A9FB-CA7C-42A0-8CE5-6F2DEB475284}"/>
                </a:ext>
              </a:extLst>
            </p:cNvPr>
            <p:cNvSpPr txBox="1"/>
            <p:nvPr/>
          </p:nvSpPr>
          <p:spPr>
            <a:xfrm>
              <a:off x="336794" y="7159048"/>
              <a:ext cx="1560305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 w="762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Trong</a:t>
              </a:r>
              <a:r>
                <a:rPr kumimoji="0" lang="en-US" sz="4000" b="1" i="0" u="none" strike="noStrike" kern="1200" cap="none" spc="0" normalizeH="0" baseline="0" noProof="0" dirty="0">
                  <a:ln w="762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 w="762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bài</a:t>
              </a:r>
              <a:r>
                <a:rPr kumimoji="0" lang="en-US" sz="4000" b="1" i="0" u="none" strike="noStrike" kern="1200" cap="none" spc="0" normalizeH="0" baseline="0" noProof="0" dirty="0">
                  <a:ln w="762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 w="762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có</a:t>
              </a:r>
              <a:r>
                <a:rPr kumimoji="0" lang="en-US" sz="4000" b="1" i="0" u="none" strike="noStrike" kern="1200" cap="none" spc="0" normalizeH="0" baseline="0" noProof="0" dirty="0">
                  <a:ln w="762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 w="762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những</a:t>
              </a:r>
              <a:r>
                <a:rPr kumimoji="0" lang="en-US" sz="4000" b="1" i="0" u="none" strike="noStrike" kern="1200" cap="none" spc="0" normalizeH="0" baseline="0" noProof="0" dirty="0">
                  <a:ln w="762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 w="762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chữ</a:t>
              </a:r>
              <a:r>
                <a:rPr kumimoji="0" lang="en-US" sz="4000" b="1" i="0" u="none" strike="noStrike" kern="1200" cap="none" spc="0" normalizeH="0" baseline="0" noProof="0" dirty="0">
                  <a:ln w="762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 w="762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nào</a:t>
              </a:r>
              <a:r>
                <a:rPr kumimoji="0" lang="en-US" sz="4000" b="1" i="0" u="none" strike="noStrike" kern="1200" cap="none" spc="0" normalizeH="0" baseline="0" noProof="0" dirty="0">
                  <a:ln w="762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 w="762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được</a:t>
              </a:r>
              <a:r>
                <a:rPr kumimoji="0" lang="en-US" sz="4000" b="1" i="0" u="none" strike="noStrike" kern="1200" cap="none" spc="0" normalizeH="0" baseline="0" noProof="0" dirty="0">
                  <a:ln w="762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 w="762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viết</a:t>
              </a:r>
              <a:r>
                <a:rPr kumimoji="0" lang="en-US" sz="4000" b="1" i="0" u="none" strike="noStrike" kern="1200" cap="none" spc="0" normalizeH="0" baseline="0" noProof="0" dirty="0">
                  <a:ln w="762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 w="762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hoa</a:t>
              </a:r>
              <a:r>
                <a:rPr kumimoji="0" lang="en-US" sz="4000" b="1" i="0" u="none" strike="noStrike" kern="1200" cap="none" spc="0" normalizeH="0" baseline="0" noProof="0" dirty="0">
                  <a:ln w="762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?</a:t>
              </a:r>
            </a:p>
          </p:txBody>
        </p:sp>
        <p:sp>
          <p:nvSpPr>
            <p:cNvPr id="6" name="Hộp Văn bản 6">
              <a:extLst>
                <a:ext uri="{FF2B5EF4-FFF2-40B4-BE49-F238E27FC236}">
                  <a16:creationId xmlns:a16="http://schemas.microsoft.com/office/drawing/2014/main" id="{69D98F1C-8432-3C34-4075-85A0EAF33C93}"/>
                </a:ext>
              </a:extLst>
            </p:cNvPr>
            <p:cNvSpPr txBox="1"/>
            <p:nvPr/>
          </p:nvSpPr>
          <p:spPr>
            <a:xfrm>
              <a:off x="336793" y="7154939"/>
              <a:ext cx="1560305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Trong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bài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có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những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chữ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nào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được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viết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hoa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?</a:t>
              </a:r>
            </a:p>
          </p:txBody>
        </p:sp>
      </p:grpSp>
      <p:pic>
        <p:nvPicPr>
          <p:cNvPr id="10" name="Hình ảnh 9">
            <a:extLst>
              <a:ext uri="{FF2B5EF4-FFF2-40B4-BE49-F238E27FC236}">
                <a16:creationId xmlns:a16="http://schemas.microsoft.com/office/drawing/2014/main" id="{AC2E5144-BFAF-B671-68B1-42423A1786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82" t="25189" r="3549" b="7522"/>
          <a:stretch/>
        </p:blipFill>
        <p:spPr>
          <a:xfrm>
            <a:off x="8138318" y="839067"/>
            <a:ext cx="7543800" cy="73622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65328287"/>
      </p:ext>
    </p:extLst>
  </p:cSld>
  <p:clrMapOvr>
    <a:masterClrMapping/>
  </p:clrMapOvr>
  <p:transition spd="slow">
    <p:split orient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191575" y="1567875"/>
            <a:ext cx="8092280" cy="5323880"/>
          </a:xfrm>
          <a:prstGeom prst="roundRect">
            <a:avLst>
              <a:gd name="adj" fmla="val 7961"/>
            </a:avLst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3600" b="1" i="0" dirty="0" err="1">
                <a:solidFill>
                  <a:srgbClr val="FF000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</a:t>
            </a:r>
            <a:r>
              <a:rPr lang="en-US" sz="3600" b="0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huyền</a:t>
            </a:r>
            <a:r>
              <a:rPr lang="en-US" sz="3600" b="0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ta </a:t>
            </a:r>
            <a:r>
              <a:rPr lang="en-US" sz="3600" b="0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chầm</a:t>
            </a:r>
            <a:r>
              <a:rPr lang="en-US" sz="3600" b="0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0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chậm</a:t>
            </a:r>
            <a:r>
              <a:rPr lang="en-US" sz="3600" b="0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0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vào</a:t>
            </a:r>
            <a:r>
              <a:rPr lang="en-US" sz="3600" b="0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</a:t>
            </a:r>
            <a:r>
              <a:rPr lang="en-US" sz="3600" b="0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a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</a:t>
            </a:r>
            <a:r>
              <a:rPr lang="en-US" sz="3600" b="0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ể</a:t>
            </a:r>
            <a:endParaRPr lang="en-US" sz="3600" b="0" i="0" dirty="0">
              <a:effectLst/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36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úi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dựng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cheo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leo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hồ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lặng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im</a:t>
            </a:r>
            <a:endParaRPr lang="en-US" sz="3600" dirty="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36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á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rừng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với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gió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ngâm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se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sẽ</a:t>
            </a:r>
            <a:endParaRPr lang="en-US" sz="3600" dirty="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36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ọa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tiếng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lòng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ta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với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tiếng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chim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  <a:p>
            <a:endParaRPr lang="en-US" sz="3600" dirty="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36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huyền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ta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lướt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nhẹ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trên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a </a:t>
            </a:r>
            <a:r>
              <a:rPr lang="en-US" sz="36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ể</a:t>
            </a:r>
            <a:endParaRPr lang="en-US" sz="3600" dirty="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36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rên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cả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mây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trời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trên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núi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xanh</a:t>
            </a:r>
            <a:endParaRPr lang="en-US" sz="3600" dirty="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36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ây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trắng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bồng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bềnh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trôi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lặng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lẽ</a:t>
            </a:r>
            <a:endParaRPr lang="en-US" sz="3600" dirty="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36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ái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chèo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khua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bóng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núi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rung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rinh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</p:txBody>
      </p:sp>
      <p:sp>
        <p:nvSpPr>
          <p:cNvPr id="4" name="Hộp Văn bản 5">
            <a:extLst>
              <a:ext uri="{FF2B5EF4-FFF2-40B4-BE49-F238E27FC236}">
                <a16:creationId xmlns:a16="http://schemas.microsoft.com/office/drawing/2014/main" id="{BF923494-354F-CCD1-4FAF-1A85E6906697}"/>
              </a:ext>
            </a:extLst>
          </p:cNvPr>
          <p:cNvSpPr txBox="1"/>
          <p:nvPr/>
        </p:nvSpPr>
        <p:spPr>
          <a:xfrm>
            <a:off x="5440548" y="0"/>
            <a:ext cx="53955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320" normalizeH="0" baseline="0" noProof="0" dirty="0" err="1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Trên</a:t>
            </a:r>
            <a:r>
              <a:rPr kumimoji="0" lang="en-US" sz="5400" b="1" i="0" u="none" strike="noStrike" kern="1200" cap="none" spc="32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5400" b="1" i="0" u="none" strike="noStrike" kern="1200" cap="none" spc="320" normalizeH="0" baseline="0" noProof="0" dirty="0" err="1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hồ</a:t>
            </a:r>
            <a:r>
              <a:rPr kumimoji="0" lang="en-US" sz="5400" b="1" i="0" u="none" strike="noStrike" kern="1200" cap="none" spc="32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Ba </a:t>
            </a:r>
            <a:r>
              <a:rPr kumimoji="0" lang="en-US" sz="5400" b="1" i="0" u="none" strike="noStrike" kern="1200" cap="none" spc="320" normalizeH="0" baseline="0" noProof="0" dirty="0" err="1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Bể</a:t>
            </a:r>
            <a:endParaRPr kumimoji="0" lang="en-US" sz="5400" b="1" i="0" u="none" strike="noStrike" kern="1200" cap="none" spc="320" normalizeH="0" baseline="0" noProof="0" dirty="0">
              <a:ln>
                <a:noFill/>
              </a:ln>
              <a:solidFill>
                <a:srgbClr val="FFC000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pic>
        <p:nvPicPr>
          <p:cNvPr id="10" name="Hình ảnh 9">
            <a:extLst>
              <a:ext uri="{FF2B5EF4-FFF2-40B4-BE49-F238E27FC236}">
                <a16:creationId xmlns:a16="http://schemas.microsoft.com/office/drawing/2014/main" id="{AC2E5144-BFAF-B671-68B1-42423A1786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82" t="25189" r="3549" b="7522"/>
          <a:stretch/>
        </p:blipFill>
        <p:spPr>
          <a:xfrm>
            <a:off x="8138318" y="839067"/>
            <a:ext cx="7543800" cy="73622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A4ECFDC-C1F6-424F-B5C0-DA9C5496C160}"/>
              </a:ext>
            </a:extLst>
          </p:cNvPr>
          <p:cNvGrpSpPr/>
          <p:nvPr/>
        </p:nvGrpSpPr>
        <p:grpSpPr>
          <a:xfrm>
            <a:off x="336794" y="8391168"/>
            <a:ext cx="15603209" cy="722352"/>
            <a:chOff x="336794" y="7144582"/>
            <a:chExt cx="15603209" cy="722352"/>
          </a:xfrm>
        </p:grpSpPr>
        <p:sp>
          <p:nvSpPr>
            <p:cNvPr id="9" name="Hộp Văn bản 6">
              <a:extLst>
                <a:ext uri="{FF2B5EF4-FFF2-40B4-BE49-F238E27FC236}">
                  <a16:creationId xmlns:a16="http://schemas.microsoft.com/office/drawing/2014/main" id="{33EBC7D4-5B51-4026-93B4-FFD835E4CB7A}"/>
                </a:ext>
              </a:extLst>
            </p:cNvPr>
            <p:cNvSpPr txBox="1"/>
            <p:nvPr/>
          </p:nvSpPr>
          <p:spPr>
            <a:xfrm>
              <a:off x="336794" y="7159048"/>
              <a:ext cx="1560305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 w="1143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Có</a:t>
              </a:r>
              <a:r>
                <a:rPr kumimoji="0" lang="en-US" sz="4000" b="1" i="0" u="none" strike="noStrike" kern="1200" cap="none" spc="0" normalizeH="0" baseline="0" noProof="0" dirty="0">
                  <a:ln w="1143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 w="1143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những</a:t>
              </a:r>
              <a:r>
                <a:rPr kumimoji="0" lang="en-US" sz="4000" b="1" i="0" u="none" strike="noStrike" kern="1200" cap="none" spc="0" normalizeH="0" baseline="0" noProof="0" dirty="0">
                  <a:ln w="1143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 w="1143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dấu</a:t>
              </a:r>
              <a:r>
                <a:rPr kumimoji="0" lang="en-US" sz="4000" b="1" i="0" u="none" strike="noStrike" kern="1200" cap="none" spc="0" normalizeH="0" baseline="0" noProof="0" dirty="0">
                  <a:ln w="1143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 w="1143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câu</a:t>
              </a:r>
              <a:r>
                <a:rPr kumimoji="0" lang="en-US" sz="4000" b="1" i="0" u="none" strike="noStrike" kern="1200" cap="none" spc="0" normalizeH="0" baseline="0" noProof="0" dirty="0">
                  <a:ln w="1143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 w="1143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nào</a:t>
              </a:r>
              <a:r>
                <a:rPr kumimoji="0" lang="en-US" sz="4000" b="1" i="0" u="none" strike="noStrike" kern="1200" cap="none" spc="0" normalizeH="0" baseline="0" noProof="0" dirty="0">
                  <a:ln w="1143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 w="1143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trong</a:t>
              </a:r>
              <a:r>
                <a:rPr kumimoji="0" lang="en-US" sz="4000" b="1" i="0" u="none" strike="noStrike" kern="1200" cap="none" spc="0" normalizeH="0" baseline="0" noProof="0" dirty="0">
                  <a:ln w="1143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 w="1143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bài</a:t>
              </a:r>
              <a:r>
                <a:rPr kumimoji="0" lang="en-US" sz="4000" b="1" i="0" u="none" strike="noStrike" kern="1200" cap="none" spc="0" normalizeH="0" baseline="0" noProof="0" dirty="0">
                  <a:ln w="1143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 w="1143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viết</a:t>
              </a:r>
              <a:r>
                <a:rPr kumimoji="0" lang="en-US" sz="4000" b="1" i="0" u="none" strike="noStrike" kern="1200" cap="none" spc="0" normalizeH="0" baseline="0" noProof="0" dirty="0">
                  <a:ln w="1143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?</a:t>
              </a:r>
            </a:p>
          </p:txBody>
        </p:sp>
        <p:sp>
          <p:nvSpPr>
            <p:cNvPr id="11" name="Hộp Văn bản 6">
              <a:extLst>
                <a:ext uri="{FF2B5EF4-FFF2-40B4-BE49-F238E27FC236}">
                  <a16:creationId xmlns:a16="http://schemas.microsoft.com/office/drawing/2014/main" id="{900D5B94-0098-4732-B0A0-43F9C2250FCA}"/>
                </a:ext>
              </a:extLst>
            </p:cNvPr>
            <p:cNvSpPr txBox="1"/>
            <p:nvPr/>
          </p:nvSpPr>
          <p:spPr>
            <a:xfrm>
              <a:off x="336952" y="7144582"/>
              <a:ext cx="1560305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Có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những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dấu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câu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nào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trong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bài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viết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0837881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191575" y="1567875"/>
            <a:ext cx="8092280" cy="5323880"/>
          </a:xfrm>
          <a:prstGeom prst="roundRect">
            <a:avLst>
              <a:gd name="adj" fmla="val 7961"/>
            </a:avLst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3600" b="1" i="0" dirty="0" err="1">
                <a:solidFill>
                  <a:srgbClr val="FF000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</a:t>
            </a:r>
            <a:r>
              <a:rPr lang="en-US" sz="3600" b="0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huyền</a:t>
            </a:r>
            <a:r>
              <a:rPr lang="en-US" sz="3600" b="0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ta </a:t>
            </a:r>
            <a:r>
              <a:rPr lang="en-US" sz="3600" b="0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chầm</a:t>
            </a:r>
            <a:r>
              <a:rPr lang="en-US" sz="3600" b="0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0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chậm</a:t>
            </a:r>
            <a:r>
              <a:rPr lang="en-US" sz="3600" b="0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0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vào</a:t>
            </a:r>
            <a:r>
              <a:rPr lang="en-US" sz="3600" b="0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</a:t>
            </a:r>
            <a:r>
              <a:rPr lang="en-US" sz="3600" b="0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a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</a:t>
            </a:r>
            <a:r>
              <a:rPr lang="en-US" sz="3600" b="0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ể</a:t>
            </a:r>
            <a:endParaRPr lang="en-US" sz="3600" b="0" i="0" dirty="0">
              <a:effectLst/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36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úi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dựng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cheo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leo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hồ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lặng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im</a:t>
            </a:r>
            <a:endParaRPr lang="en-US" sz="3600" dirty="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36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á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rừng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với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gió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ngâm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se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sẽ</a:t>
            </a:r>
            <a:endParaRPr lang="en-US" sz="3600" dirty="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36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ọa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tiếng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lòng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ta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với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tiếng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chim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  <a:p>
            <a:endParaRPr lang="en-US" sz="3600" dirty="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36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huyền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ta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lướt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nhẹ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trên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a </a:t>
            </a:r>
            <a:r>
              <a:rPr lang="en-US" sz="36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ể</a:t>
            </a:r>
            <a:endParaRPr lang="en-US" sz="3600" dirty="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36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rên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cả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mây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trời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trên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núi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xanh</a:t>
            </a:r>
            <a:endParaRPr lang="en-US" sz="3600" dirty="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36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ây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trắng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bồng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bềnh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trôi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lặng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lẽ</a:t>
            </a:r>
            <a:endParaRPr lang="en-US" sz="3600" dirty="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36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ái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chèo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khua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bóng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núi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rung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rinh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</p:txBody>
      </p:sp>
      <p:sp>
        <p:nvSpPr>
          <p:cNvPr id="4" name="Hộp Văn bản 5">
            <a:extLst>
              <a:ext uri="{FF2B5EF4-FFF2-40B4-BE49-F238E27FC236}">
                <a16:creationId xmlns:a16="http://schemas.microsoft.com/office/drawing/2014/main" id="{BF923494-354F-CCD1-4FAF-1A85E6906697}"/>
              </a:ext>
            </a:extLst>
          </p:cNvPr>
          <p:cNvSpPr txBox="1"/>
          <p:nvPr/>
        </p:nvSpPr>
        <p:spPr>
          <a:xfrm>
            <a:off x="5440548" y="0"/>
            <a:ext cx="53955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320" normalizeH="0" baseline="0" noProof="0" dirty="0" err="1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Trên</a:t>
            </a:r>
            <a:r>
              <a:rPr kumimoji="0" lang="en-US" sz="5400" b="1" i="0" u="none" strike="noStrike" kern="1200" cap="none" spc="32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5400" b="1" i="0" u="none" strike="noStrike" kern="1200" cap="none" spc="320" normalizeH="0" baseline="0" noProof="0" dirty="0" err="1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hồ</a:t>
            </a:r>
            <a:r>
              <a:rPr kumimoji="0" lang="en-US" sz="5400" b="1" i="0" u="none" strike="noStrike" kern="1200" cap="none" spc="32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Ba </a:t>
            </a:r>
            <a:r>
              <a:rPr kumimoji="0" lang="en-US" sz="5400" b="1" i="0" u="none" strike="noStrike" kern="1200" cap="none" spc="320" normalizeH="0" baseline="0" noProof="0" dirty="0" err="1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Bể</a:t>
            </a:r>
            <a:endParaRPr kumimoji="0" lang="en-US" sz="5400" b="1" i="0" u="none" strike="noStrike" kern="1200" cap="none" spc="320" normalizeH="0" baseline="0" noProof="0" dirty="0">
              <a:ln>
                <a:noFill/>
              </a:ln>
              <a:solidFill>
                <a:srgbClr val="FFC000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pic>
        <p:nvPicPr>
          <p:cNvPr id="10" name="Hình ảnh 9">
            <a:extLst>
              <a:ext uri="{FF2B5EF4-FFF2-40B4-BE49-F238E27FC236}">
                <a16:creationId xmlns:a16="http://schemas.microsoft.com/office/drawing/2014/main" id="{AC2E5144-BFAF-B671-68B1-42423A1786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82" t="25189" r="3549" b="7522"/>
          <a:stretch/>
        </p:blipFill>
        <p:spPr>
          <a:xfrm>
            <a:off x="8138318" y="839067"/>
            <a:ext cx="7543800" cy="73622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A4ECFDC-C1F6-424F-B5C0-DA9C5496C160}"/>
              </a:ext>
            </a:extLst>
          </p:cNvPr>
          <p:cNvGrpSpPr/>
          <p:nvPr/>
        </p:nvGrpSpPr>
        <p:grpSpPr>
          <a:xfrm>
            <a:off x="482329" y="8404080"/>
            <a:ext cx="15603051" cy="707886"/>
            <a:chOff x="336794" y="3169591"/>
            <a:chExt cx="15603051" cy="707886"/>
          </a:xfrm>
        </p:grpSpPr>
        <p:sp>
          <p:nvSpPr>
            <p:cNvPr id="9" name="Hộp Văn bản 6">
              <a:extLst>
                <a:ext uri="{FF2B5EF4-FFF2-40B4-BE49-F238E27FC236}">
                  <a16:creationId xmlns:a16="http://schemas.microsoft.com/office/drawing/2014/main" id="{33EBC7D4-5B51-4026-93B4-FFD835E4CB7A}"/>
                </a:ext>
              </a:extLst>
            </p:cNvPr>
            <p:cNvSpPr txBox="1"/>
            <p:nvPr/>
          </p:nvSpPr>
          <p:spPr>
            <a:xfrm>
              <a:off x="336794" y="3169591"/>
              <a:ext cx="1560305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 w="1143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Có</a:t>
              </a:r>
              <a:r>
                <a:rPr kumimoji="0" lang="en-US" sz="4000" b="1" i="0" u="none" strike="noStrike" kern="1200" cap="none" spc="0" normalizeH="0" baseline="0" noProof="0" dirty="0">
                  <a:ln w="1143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 w="1143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những</a:t>
              </a:r>
              <a:r>
                <a:rPr kumimoji="0" lang="en-US" sz="4000" b="1" i="0" u="none" strike="noStrike" kern="1200" cap="none" spc="0" normalizeH="0" baseline="0" noProof="0" dirty="0">
                  <a:ln w="1143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 w="1143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dấu</a:t>
              </a:r>
              <a:r>
                <a:rPr kumimoji="0" lang="en-US" sz="4000" b="1" i="0" u="none" strike="noStrike" kern="1200" cap="none" spc="0" normalizeH="0" baseline="0" noProof="0" dirty="0">
                  <a:ln w="1143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 w="1143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câu</a:t>
              </a:r>
              <a:r>
                <a:rPr kumimoji="0" lang="en-US" sz="4000" b="1" i="0" u="none" strike="noStrike" kern="1200" cap="none" spc="0" normalizeH="0" baseline="0" noProof="0" dirty="0">
                  <a:ln w="1143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 w="1143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nào</a:t>
              </a:r>
              <a:r>
                <a:rPr kumimoji="0" lang="en-US" sz="4000" b="1" i="0" u="none" strike="noStrike" kern="1200" cap="none" spc="0" normalizeH="0" baseline="0" noProof="0" dirty="0">
                  <a:ln w="1143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 w="1143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trong</a:t>
              </a:r>
              <a:r>
                <a:rPr kumimoji="0" lang="en-US" sz="4000" b="1" i="0" u="none" strike="noStrike" kern="1200" cap="none" spc="0" normalizeH="0" baseline="0" noProof="0" dirty="0">
                  <a:ln w="1143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 w="1143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bài</a:t>
              </a:r>
              <a:r>
                <a:rPr kumimoji="0" lang="en-US" sz="4000" b="1" i="0" u="none" strike="noStrike" kern="1200" cap="none" spc="0" normalizeH="0" baseline="0" noProof="0" dirty="0">
                  <a:ln w="1143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 w="1143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viết</a:t>
              </a:r>
              <a:r>
                <a:rPr kumimoji="0" lang="en-US" sz="4000" b="1" i="0" u="none" strike="noStrike" kern="1200" cap="none" spc="0" normalizeH="0" baseline="0" noProof="0" dirty="0">
                  <a:ln w="1143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?</a:t>
              </a:r>
            </a:p>
          </p:txBody>
        </p:sp>
        <p:sp>
          <p:nvSpPr>
            <p:cNvPr id="11" name="Hộp Văn bản 6">
              <a:extLst>
                <a:ext uri="{FF2B5EF4-FFF2-40B4-BE49-F238E27FC236}">
                  <a16:creationId xmlns:a16="http://schemas.microsoft.com/office/drawing/2014/main" id="{900D5B94-0098-4732-B0A0-43F9C2250FCA}"/>
                </a:ext>
              </a:extLst>
            </p:cNvPr>
            <p:cNvSpPr txBox="1"/>
            <p:nvPr/>
          </p:nvSpPr>
          <p:spPr>
            <a:xfrm>
              <a:off x="336794" y="3169591"/>
              <a:ext cx="1560305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Có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những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dấu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câu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nào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trong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bài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viết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?</a:t>
              </a:r>
            </a:p>
          </p:txBody>
        </p:sp>
      </p:grpSp>
      <p:sp>
        <p:nvSpPr>
          <p:cNvPr id="2" name="Oval 1">
            <a:extLst>
              <a:ext uri="{FF2B5EF4-FFF2-40B4-BE49-F238E27FC236}">
                <a16:creationId xmlns:a16="http://schemas.microsoft.com/office/drawing/2014/main" id="{11850DA9-99D8-420E-A61B-EAB9B6A4A3FF}"/>
              </a:ext>
            </a:extLst>
          </p:cNvPr>
          <p:cNvSpPr/>
          <p:nvPr/>
        </p:nvSpPr>
        <p:spPr>
          <a:xfrm>
            <a:off x="4404519" y="2514600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7841F9E-900D-4519-8569-53ADAFE9C383}"/>
              </a:ext>
            </a:extLst>
          </p:cNvPr>
          <p:cNvSpPr/>
          <p:nvPr/>
        </p:nvSpPr>
        <p:spPr>
          <a:xfrm>
            <a:off x="3856635" y="5257800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00490C9-4E24-476B-AB9C-6CA50FFAEF4E}"/>
              </a:ext>
            </a:extLst>
          </p:cNvPr>
          <p:cNvSpPr/>
          <p:nvPr/>
        </p:nvSpPr>
        <p:spPr>
          <a:xfrm>
            <a:off x="7403556" y="3564606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A932653-C216-4B84-868B-ED3B400AE4A3}"/>
              </a:ext>
            </a:extLst>
          </p:cNvPr>
          <p:cNvSpPr/>
          <p:nvPr/>
        </p:nvSpPr>
        <p:spPr>
          <a:xfrm>
            <a:off x="7784556" y="6338286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119782"/>
      </p:ext>
    </p:extLst>
  </p:cSld>
  <p:clrMapOvr>
    <a:masterClrMapping/>
  </p:clrMapOvr>
  <p:transition spd="slow">
    <p:split orient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191575" y="1567875"/>
            <a:ext cx="8092280" cy="5323880"/>
          </a:xfrm>
          <a:prstGeom prst="roundRect">
            <a:avLst>
              <a:gd name="adj" fmla="val 7961"/>
            </a:avLst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3600" b="1" i="0" dirty="0" err="1">
                <a:solidFill>
                  <a:srgbClr val="FF000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</a:t>
            </a:r>
            <a:r>
              <a:rPr lang="en-US" sz="3600" b="0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huyền</a:t>
            </a:r>
            <a:r>
              <a:rPr lang="en-US" sz="3600" b="0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ta </a:t>
            </a:r>
            <a:r>
              <a:rPr lang="en-US" sz="3600" b="0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chầm</a:t>
            </a:r>
            <a:r>
              <a:rPr lang="en-US" sz="3600" b="0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0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chậm</a:t>
            </a:r>
            <a:r>
              <a:rPr lang="en-US" sz="3600" b="0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0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vào</a:t>
            </a:r>
            <a:r>
              <a:rPr lang="en-US" sz="3600" b="0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</a:t>
            </a:r>
            <a:r>
              <a:rPr lang="en-US" sz="3600" b="0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a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</a:t>
            </a:r>
            <a:r>
              <a:rPr lang="en-US" sz="3600" b="0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ể</a:t>
            </a:r>
            <a:endParaRPr lang="en-US" sz="3600" b="0" i="0" dirty="0">
              <a:effectLst/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36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úi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dựng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cheo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leo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hồ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lặng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im</a:t>
            </a:r>
            <a:endParaRPr lang="en-US" sz="3600" dirty="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36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á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rừng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với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gió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ngâm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se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sẽ</a:t>
            </a:r>
            <a:endParaRPr lang="en-US" sz="3600" dirty="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36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ọa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tiếng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lòng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ta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với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tiếng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chim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  <a:p>
            <a:endParaRPr lang="en-US" sz="3600" dirty="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36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huyền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ta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lướt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nhẹ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trên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a </a:t>
            </a:r>
            <a:r>
              <a:rPr lang="en-US" sz="36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ể</a:t>
            </a:r>
            <a:endParaRPr lang="en-US" sz="3600" dirty="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36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rên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cả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mây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trời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trên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núi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xanh</a:t>
            </a:r>
            <a:endParaRPr lang="en-US" sz="3600" dirty="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36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ây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trắng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bồng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bềnh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trôi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lặng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lẽ</a:t>
            </a:r>
            <a:endParaRPr lang="en-US" sz="3600" dirty="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36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ái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chèo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khua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bóng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núi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rung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rinh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</p:txBody>
      </p:sp>
      <p:sp>
        <p:nvSpPr>
          <p:cNvPr id="4" name="Hộp Văn bản 5">
            <a:extLst>
              <a:ext uri="{FF2B5EF4-FFF2-40B4-BE49-F238E27FC236}">
                <a16:creationId xmlns:a16="http://schemas.microsoft.com/office/drawing/2014/main" id="{BF923494-354F-CCD1-4FAF-1A85E6906697}"/>
              </a:ext>
            </a:extLst>
          </p:cNvPr>
          <p:cNvSpPr txBox="1"/>
          <p:nvPr/>
        </p:nvSpPr>
        <p:spPr>
          <a:xfrm>
            <a:off x="5440548" y="0"/>
            <a:ext cx="53955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320" normalizeH="0" baseline="0" noProof="0" dirty="0" err="1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Trên</a:t>
            </a:r>
            <a:r>
              <a:rPr kumimoji="0" lang="en-US" sz="5400" b="1" i="0" u="none" strike="noStrike" kern="1200" cap="none" spc="32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5400" b="1" i="0" u="none" strike="noStrike" kern="1200" cap="none" spc="320" normalizeH="0" baseline="0" noProof="0" dirty="0" err="1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hồ</a:t>
            </a:r>
            <a:r>
              <a:rPr kumimoji="0" lang="en-US" sz="5400" b="1" i="0" u="none" strike="noStrike" kern="1200" cap="none" spc="32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Ba </a:t>
            </a:r>
            <a:r>
              <a:rPr kumimoji="0" lang="en-US" sz="5400" b="1" i="0" u="none" strike="noStrike" kern="1200" cap="none" spc="320" normalizeH="0" baseline="0" noProof="0" dirty="0" err="1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Bể</a:t>
            </a:r>
            <a:endParaRPr kumimoji="0" lang="en-US" sz="5400" b="1" i="0" u="none" strike="noStrike" kern="1200" cap="none" spc="320" normalizeH="0" baseline="0" noProof="0" dirty="0">
              <a:ln>
                <a:noFill/>
              </a:ln>
              <a:solidFill>
                <a:srgbClr val="FFC000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pic>
        <p:nvPicPr>
          <p:cNvPr id="10" name="Hình ảnh 9">
            <a:extLst>
              <a:ext uri="{FF2B5EF4-FFF2-40B4-BE49-F238E27FC236}">
                <a16:creationId xmlns:a16="http://schemas.microsoft.com/office/drawing/2014/main" id="{AC2E5144-BFAF-B671-68B1-42423A1786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82" t="25189" r="3549" b="7522"/>
          <a:stretch/>
        </p:blipFill>
        <p:spPr>
          <a:xfrm>
            <a:off x="8138318" y="839067"/>
            <a:ext cx="7543800" cy="73622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11850DA9-99D8-420E-A61B-EAB9B6A4A3FF}"/>
              </a:ext>
            </a:extLst>
          </p:cNvPr>
          <p:cNvSpPr/>
          <p:nvPr/>
        </p:nvSpPr>
        <p:spPr>
          <a:xfrm>
            <a:off x="4404519" y="2514600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7841F9E-900D-4519-8569-53ADAFE9C383}"/>
              </a:ext>
            </a:extLst>
          </p:cNvPr>
          <p:cNvSpPr/>
          <p:nvPr/>
        </p:nvSpPr>
        <p:spPr>
          <a:xfrm>
            <a:off x="3856635" y="5257800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00490C9-4E24-476B-AB9C-6CA50FFAEF4E}"/>
              </a:ext>
            </a:extLst>
          </p:cNvPr>
          <p:cNvSpPr/>
          <p:nvPr/>
        </p:nvSpPr>
        <p:spPr>
          <a:xfrm>
            <a:off x="7403556" y="3564606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A932653-C216-4B84-868B-ED3B400AE4A3}"/>
              </a:ext>
            </a:extLst>
          </p:cNvPr>
          <p:cNvSpPr/>
          <p:nvPr/>
        </p:nvSpPr>
        <p:spPr>
          <a:xfrm>
            <a:off x="7784556" y="6338286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7709DA0-B79E-4143-91F6-8E7DC489475F}"/>
              </a:ext>
            </a:extLst>
          </p:cNvPr>
          <p:cNvGrpSpPr/>
          <p:nvPr/>
        </p:nvGrpSpPr>
        <p:grpSpPr>
          <a:xfrm>
            <a:off x="482250" y="8410962"/>
            <a:ext cx="15603209" cy="707887"/>
            <a:chOff x="336794" y="7159047"/>
            <a:chExt cx="15603209" cy="707887"/>
          </a:xfrm>
        </p:grpSpPr>
        <p:sp>
          <p:nvSpPr>
            <p:cNvPr id="16" name="Hộp Văn bản 6">
              <a:extLst>
                <a:ext uri="{FF2B5EF4-FFF2-40B4-BE49-F238E27FC236}">
                  <a16:creationId xmlns:a16="http://schemas.microsoft.com/office/drawing/2014/main" id="{7FCD50A0-8788-497B-AE60-D7AC7ED93F50}"/>
                </a:ext>
              </a:extLst>
            </p:cNvPr>
            <p:cNvSpPr txBox="1"/>
            <p:nvPr/>
          </p:nvSpPr>
          <p:spPr>
            <a:xfrm>
              <a:off x="336794" y="7159048"/>
              <a:ext cx="1560305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 w="1143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Khi </a:t>
              </a:r>
              <a:r>
                <a:rPr kumimoji="0" lang="en-US" sz="4000" b="1" i="0" u="none" strike="noStrike" kern="1200" cap="none" spc="0" normalizeH="0" baseline="0" noProof="0" dirty="0" err="1">
                  <a:ln w="1143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viết</a:t>
              </a:r>
              <a:r>
                <a:rPr kumimoji="0" lang="en-US" sz="4000" b="1" i="0" u="none" strike="noStrike" kern="1200" cap="none" spc="0" normalizeH="0" baseline="0" noProof="0" dirty="0">
                  <a:ln w="1143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 w="1143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bài</a:t>
              </a:r>
              <a:r>
                <a:rPr kumimoji="0" lang="en-US" sz="4000" b="1" i="0" u="none" strike="noStrike" kern="1200" cap="none" spc="0" normalizeH="0" baseline="0" noProof="0" dirty="0">
                  <a:ln w="1143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 w="1143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này</a:t>
              </a:r>
              <a:r>
                <a:rPr kumimoji="0" lang="en-US" sz="4000" b="1" i="0" u="none" strike="noStrike" kern="1200" cap="none" spc="0" normalizeH="0" baseline="0" noProof="0" dirty="0">
                  <a:ln w="1143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 w="1143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cần</a:t>
              </a:r>
              <a:r>
                <a:rPr kumimoji="0" lang="en-US" sz="4000" b="1" i="0" u="none" strike="noStrike" kern="1200" cap="none" spc="0" normalizeH="0" baseline="0" noProof="0" dirty="0">
                  <a:ln w="1143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 w="1143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lưu</a:t>
              </a:r>
              <a:r>
                <a:rPr kumimoji="0" lang="en-US" sz="4000" b="1" i="0" u="none" strike="noStrike" kern="1200" cap="none" spc="0" normalizeH="0" baseline="0" noProof="0" dirty="0">
                  <a:ln w="1143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ý </a:t>
              </a:r>
              <a:r>
                <a:rPr kumimoji="0" lang="en-US" sz="4000" b="1" i="0" u="none" strike="noStrike" kern="1200" cap="none" spc="0" normalizeH="0" baseline="0" noProof="0" dirty="0" err="1">
                  <a:ln w="1143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gì</a:t>
              </a:r>
              <a:r>
                <a:rPr kumimoji="0" lang="en-US" sz="4000" b="1" i="0" u="none" strike="noStrike" kern="1200" cap="none" spc="0" normalizeH="0" baseline="0" noProof="0" dirty="0">
                  <a:ln w="1143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?</a:t>
              </a:r>
            </a:p>
          </p:txBody>
        </p:sp>
        <p:sp>
          <p:nvSpPr>
            <p:cNvPr id="17" name="Hộp Văn bản 6">
              <a:extLst>
                <a:ext uri="{FF2B5EF4-FFF2-40B4-BE49-F238E27FC236}">
                  <a16:creationId xmlns:a16="http://schemas.microsoft.com/office/drawing/2014/main" id="{16CBA274-E2F9-4E28-999E-6273820C18C6}"/>
                </a:ext>
              </a:extLst>
            </p:cNvPr>
            <p:cNvSpPr txBox="1"/>
            <p:nvPr/>
          </p:nvSpPr>
          <p:spPr>
            <a:xfrm>
              <a:off x="336952" y="7159047"/>
              <a:ext cx="1560305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6600CC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Khi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6600CC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viết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6600CC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6600CC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bài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6600CC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6600CC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này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6600CC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6600CC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cần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6600CC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6600CC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lưu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6600CC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ý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6600CC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gì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6600CC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6910798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AC6BB7DD-2CCE-B5A4-98FF-07280C4201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37" b="98638" l="4429" r="98143">
                        <a14:foregroundMark x1="18143" y1="48501" x2="13857" y2="66213"/>
                        <a14:foregroundMark x1="13857" y1="66213" x2="17143" y2="78474"/>
                        <a14:foregroundMark x1="30143" y1="51771" x2="28714" y2="74114"/>
                        <a14:foregroundMark x1="28714" y1="74114" x2="26857" y2="77929"/>
                        <a14:foregroundMark x1="34143" y1="53134" x2="29857" y2="74659"/>
                        <a14:foregroundMark x1="29857" y1="74659" x2="27714" y2="75749"/>
                        <a14:foregroundMark x1="23286" y1="62398" x2="18429" y2="79292"/>
                        <a14:foregroundMark x1="18429" y1="79292" x2="18571" y2="80654"/>
                        <a14:foregroundMark x1="15143" y1="73025" x2="26714" y2="76294"/>
                        <a14:foregroundMark x1="26714" y1="76294" x2="27857" y2="73297"/>
                        <a14:foregroundMark x1="27286" y1="47956" x2="24571" y2="56403"/>
                        <a14:foregroundMark x1="32286" y1="76022" x2="38714" y2="89646"/>
                        <a14:foregroundMark x1="38714" y1="89646" x2="32714" y2="86104"/>
                        <a14:foregroundMark x1="13429" y1="72207" x2="4714" y2="83924"/>
                        <a14:foregroundMark x1="4714" y1="83924" x2="13143" y2="89646"/>
                        <a14:foregroundMark x1="7857" y1="73842" x2="7857" y2="73842"/>
                        <a14:foregroundMark x1="39143" y1="77112" x2="39143" y2="77112"/>
                        <a14:foregroundMark x1="40000" y1="74114" x2="40571" y2="84741"/>
                        <a14:foregroundMark x1="41857" y1="75749" x2="43286" y2="87466"/>
                        <a14:foregroundMark x1="14000" y1="97275" x2="23714" y2="98638"/>
                        <a14:foregroundMark x1="77286" y1="18529" x2="70857" y2="36512"/>
                        <a14:foregroundMark x1="70857" y1="36512" x2="77143" y2="47139"/>
                        <a14:foregroundMark x1="77143" y1="47139" x2="85000" y2="40327"/>
                        <a14:foregroundMark x1="85000" y1="40327" x2="77000" y2="38420"/>
                        <a14:foregroundMark x1="77000" y1="38420" x2="78857" y2="30790"/>
                        <a14:foregroundMark x1="70714" y1="19346" x2="70714" y2="19346"/>
                        <a14:foregroundMark x1="71429" y1="19346" x2="74571" y2="14169"/>
                        <a14:foregroundMark x1="94429" y1="29155" x2="92571" y2="29700"/>
                        <a14:foregroundMark x1="95143" y1="77657" x2="98143" y2="91553"/>
                        <a14:foregroundMark x1="87429" y1="97003" x2="89857" y2="967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3319" y="2889734"/>
            <a:ext cx="8890000" cy="466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3E4B8C3D-8991-3AC6-C75A-D1FF929D926E}"/>
              </a:ext>
            </a:extLst>
          </p:cNvPr>
          <p:cNvSpPr txBox="1"/>
          <p:nvPr/>
        </p:nvSpPr>
        <p:spPr>
          <a:xfrm>
            <a:off x="3174067" y="1034005"/>
            <a:ext cx="11590117" cy="1477328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HP-087" panose="020B0803050302020204" pitchFamily="34" charset="0"/>
                <a:ea typeface="+mn-ea"/>
                <a:cs typeface="+mn-cs"/>
              </a:rPr>
              <a:t>Luyện viết từ khó</a:t>
            </a:r>
          </a:p>
        </p:txBody>
      </p:sp>
    </p:spTree>
    <p:extLst>
      <p:ext uri="{BB962C8B-B14F-4D97-AF65-F5344CB8AC3E}">
        <p14:creationId xmlns:p14="http://schemas.microsoft.com/office/powerpoint/2010/main" val="359392360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10569</TotalTime>
  <Words>702</Words>
  <Application>Microsoft Office PowerPoint</Application>
  <PresentationFormat>Custom</PresentationFormat>
  <Paragraphs>101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1" baseType="lpstr">
      <vt:lpstr>等线</vt:lpstr>
      <vt:lpstr>#9Slide03 Arima Madurai ExtraBo</vt:lpstr>
      <vt:lpstr>#9Slide04 SFU Belle</vt:lpstr>
      <vt:lpstr>Arial</vt:lpstr>
      <vt:lpstr>Arial-Rounded</vt:lpstr>
      <vt:lpstr>AvantGarde</vt:lpstr>
      <vt:lpstr>Calibri</vt:lpstr>
      <vt:lpstr>Cambria</vt:lpstr>
      <vt:lpstr>HP001 4 hàng</vt:lpstr>
      <vt:lpstr>HP-087</vt:lpstr>
      <vt:lpstr>Times New Roman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>9Slide.vn</dc:subject>
  <dc:creator>MY PC</dc:creator>
  <dc:description>9Slide.vn</dc:description>
  <cp:lastModifiedBy>Admin</cp:lastModifiedBy>
  <cp:revision>1220</cp:revision>
  <dcterms:created xsi:type="dcterms:W3CDTF">2008-09-09T22:52:10Z</dcterms:created>
  <dcterms:modified xsi:type="dcterms:W3CDTF">2023-02-02T08:38:12Z</dcterms:modified>
  <cp:category>9Slide.vn</cp:category>
</cp:coreProperties>
</file>