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63" r:id="rId3"/>
    <p:sldId id="751" r:id="rId4"/>
    <p:sldId id="466" r:id="rId5"/>
    <p:sldId id="467" r:id="rId6"/>
    <p:sldId id="432" r:id="rId7"/>
    <p:sldId id="745" r:id="rId8"/>
    <p:sldId id="750" r:id="rId9"/>
    <p:sldId id="752" r:id="rId10"/>
    <p:sldId id="753" r:id="rId11"/>
    <p:sldId id="755" r:id="rId12"/>
    <p:sldId id="746" r:id="rId13"/>
    <p:sldId id="441" r:id="rId14"/>
    <p:sldId id="754" r:id="rId15"/>
    <p:sldId id="756" r:id="rId16"/>
    <p:sldId id="757" r:id="rId17"/>
    <p:sldId id="758" r:id="rId18"/>
    <p:sldId id="760" r:id="rId19"/>
    <p:sldId id="759" r:id="rId20"/>
    <p:sldId id="748" r:id="rId21"/>
    <p:sldId id="749" r:id="rId22"/>
  </p:sldIdLst>
  <p:sldSz cx="16276638" cy="9144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99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939818"/>
            <a:ext cx="9982200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Sử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dụng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hợp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lí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thực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vật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và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vật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3642519" y="55626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20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44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5: </a:t>
            </a:r>
            <a:r>
              <a:rPr lang="nl-NL" sz="40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 dứa làm ra đồ uống nước ép dứa.</a:t>
            </a:r>
            <a:endParaRPr lang="en-US" sz="40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6: </a:t>
            </a:r>
            <a:r>
              <a:rPr lang="nl-NL" sz="40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bò sữa làm ra đồ uống sữa bò.</a:t>
            </a:r>
            <a:endParaRPr lang="en-US" sz="40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137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4B96A28A-892A-9C07-A589-4377DB64C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08710F-1725-6827-FCAA-673995E8CF1E}"/>
              </a:ext>
            </a:extLst>
          </p:cNvPr>
          <p:cNvSpPr txBox="1"/>
          <p:nvPr/>
        </p:nvSpPr>
        <p:spPr>
          <a:xfrm>
            <a:off x="3756819" y="3657600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5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vật, động vật được con người sử dụng hàng ngày để làm thức ăn, đồ uống.</a:t>
            </a:r>
            <a:endParaRPr lang="en-US" sz="54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9416A3B-2D84-69B2-30F6-E514159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719" y="866954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endParaRPr lang="en-US" sz="3600" b="1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FA78D68-35FB-4125-F18F-331A5BC37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8336" r="17610" b="5581"/>
          <a:stretch/>
        </p:blipFill>
        <p:spPr>
          <a:xfrm>
            <a:off x="823119" y="1528525"/>
            <a:ext cx="11201400" cy="6878053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95DABD-E50C-E982-FB31-1802F9B1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943896F-5001-428A-5DC8-B3C0F0517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F2D8641-B98A-3D6A-F71E-11594C3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14707" r="8792" b="12187"/>
          <a:stretch/>
        </p:blipFill>
        <p:spPr>
          <a:xfrm>
            <a:off x="0" y="990600"/>
            <a:ext cx="16222710" cy="32004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CEF3862-30A3-1077-0B09-53C9964F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Hằng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1026" name="Picture 2" descr="Nguồn thức ăn thực vật ngon mà vẫn đảm bảo đầy đủ chất Bánh Healthy,  EatClean, Bánh Dinh Dưỡng">
            <a:extLst>
              <a:ext uri="{FF2B5EF4-FFF2-40B4-BE49-F238E27FC236}">
                <a16:creationId xmlns:a16="http://schemas.microsoft.com/office/drawing/2014/main" id="{B0EDACE2-07A0-A68C-466C-6EFBFA4A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" y="2067284"/>
            <a:ext cx="5085082" cy="33879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các loại thức ăn chứa đạm thực vật nhiều nhất | Vinmec">
            <a:extLst>
              <a:ext uri="{FF2B5EF4-FFF2-40B4-BE49-F238E27FC236}">
                <a16:creationId xmlns:a16="http://schemas.microsoft.com/office/drawing/2014/main" id="{D530D56E-17D7-808D-C6DB-C8B62254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60" y="2067284"/>
            <a:ext cx="5376496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chay - Xu hướng ẩm thực xanh bền vững">
            <a:extLst>
              <a:ext uri="{FF2B5EF4-FFF2-40B4-BE49-F238E27FC236}">
                <a16:creationId xmlns:a16="http://schemas.microsoft.com/office/drawing/2014/main" id="{3B146A4D-E0FF-97CA-7BBE-5289B5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64" y="2067284"/>
            <a:ext cx="5376496" cy="33333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h cá chẽm nấu ngót, món ngon cho cả nhà ngày se lạnh">
            <a:extLst>
              <a:ext uri="{FF2B5EF4-FFF2-40B4-BE49-F238E27FC236}">
                <a16:creationId xmlns:a16="http://schemas.microsoft.com/office/drawing/2014/main" id="{B10E8D54-19A2-A712-92B2-5150C09B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5486400"/>
            <a:ext cx="5879023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àm thịt kho cháy cạnh ngon đậm đà cả nhà mê tít">
            <a:extLst>
              <a:ext uri="{FF2B5EF4-FFF2-40B4-BE49-F238E27FC236}">
                <a16:creationId xmlns:a16="http://schemas.microsoft.com/office/drawing/2014/main" id="{9FB0A83D-3178-47A1-150D-CC86ACC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75" y="5471099"/>
            <a:ext cx="5639644" cy="33887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lãng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7F102894-6B8F-E922-1F4B-9D609823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881" y="2840468"/>
            <a:ext cx="6803765" cy="5436578"/>
          </a:xfrm>
          <a:prstGeom prst="rect">
            <a:avLst/>
          </a:prstGeom>
        </p:spPr>
      </p:pic>
      <p:pic>
        <p:nvPicPr>
          <p:cNvPr id="2050" name="Picture 2" descr="Những Quy Tắc Ăn Uống tại Nhà Hàng Nhật Có Thể Bạn Chưa Biết – FullShop.vn">
            <a:extLst>
              <a:ext uri="{FF2B5EF4-FFF2-40B4-BE49-F238E27FC236}">
                <a16:creationId xmlns:a16="http://schemas.microsoft.com/office/drawing/2014/main" id="{0A5CDEC6-F2A1-00F8-28A2-690141FA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596332"/>
            <a:ext cx="469582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Bảo quản thức ăn - cái chạn - tủ lạnh">
            <a:extLst>
              <a:ext uri="{FF2B5EF4-FFF2-40B4-BE49-F238E27FC236}">
                <a16:creationId xmlns:a16="http://schemas.microsoft.com/office/drawing/2014/main" id="{D7F24B97-7BDC-1239-FF0E-3353DC9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1981200"/>
            <a:ext cx="5092033" cy="298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Để thức ăn nguội hẳn mới cho vào tủ lạnh là đúng hay sai?">
            <a:extLst>
              <a:ext uri="{FF2B5EF4-FFF2-40B4-BE49-F238E27FC236}">
                <a16:creationId xmlns:a16="http://schemas.microsoft.com/office/drawing/2014/main" id="{BD60131E-2033-E4D0-3206-A87AF92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9" y="5490185"/>
            <a:ext cx="5257800" cy="30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0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153076D-2239-7D69-F7F1-65C412519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9C11E51-BF40-09DD-66AB-CD70E9515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B28A83D-3DC8-688B-42C0-724A911A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3429000"/>
            <a:ext cx="8544721" cy="37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A10E3FA-FC15-AA96-E636-4EC9C81A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2820" r="9847" b="23081"/>
          <a:stretch/>
        </p:blipFill>
        <p:spPr>
          <a:xfrm>
            <a:off x="0" y="3238500"/>
            <a:ext cx="1610867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6FE6E-6137-F8C8-CDD3-314B9F732B73}"/>
              </a:ext>
            </a:extLst>
          </p:cNvPr>
          <p:cNvSpPr txBox="1"/>
          <p:nvPr/>
        </p:nvSpPr>
        <p:spPr>
          <a:xfrm>
            <a:off x="3490119" y="41829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 ngày … tháng … năm 20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7BBC7-218D-8783-7C5C-5BE522AA4179}"/>
              </a:ext>
            </a:extLst>
          </p:cNvPr>
          <p:cNvSpPr txBox="1"/>
          <p:nvPr/>
        </p:nvSpPr>
        <p:spPr>
          <a:xfrm>
            <a:off x="6196029" y="131047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 </a:t>
            </a:r>
            <a:r>
              <a:rPr kumimoji="0" lang="el-GR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ηΗ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łn và xã hĖ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53E91-779F-880A-1585-2AC35BE735C3}"/>
              </a:ext>
            </a:extLst>
          </p:cNvPr>
          <p:cNvSpPr txBox="1"/>
          <p:nvPr/>
        </p:nvSpPr>
        <p:spPr>
          <a:xfrm>
            <a:off x="3873292" y="1917700"/>
            <a:ext cx="10363200" cy="2194360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936650" rtl="0" eaLnBrk="1" fontAlgn="auto" latinLnBrk="0" hangingPunct="1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C956B16-F19F-F8C4-8D13-2DE5F4AF7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347119" y="1371600"/>
            <a:ext cx="10744200" cy="760138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89718" y="909385"/>
            <a:ext cx="15986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người đã sử dụng thực vật và động vật để làm thức ăn, đồ uống gì?</a:t>
            </a:r>
            <a:endParaRPr lang="en-US" sz="3600" b="1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0CF23A-7906-FC3E-3CC4-4BD0C59AB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20" y="620205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533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1: </a:t>
            </a:r>
            <a:r>
              <a:rPr lang="nl-NL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gà, lá xà lách, dưa chuột, củ cà rốt,... làm ra món rau củ luộc.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2: </a:t>
            </a:r>
            <a:r>
              <a:rPr lang="nl-NL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bộ phận của thực vật: súp lơ, củ cà rốt, làm ra món thịt gà luộc.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9228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518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3: </a:t>
            </a:r>
            <a:r>
              <a:rPr lang="nl-NL" sz="40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cá, quả chanh, lá xà lách, quả cà chua, làm ra món cá rán và sa lát.</a:t>
            </a:r>
            <a:endParaRPr lang="en-US" sz="40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Hình 4: </a:t>
            </a:r>
            <a:r>
              <a:rPr lang="nl-NL" sz="40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hạt cây đậu tương,... làm ra đồ uống sữa đậu nành.</a:t>
            </a:r>
            <a:endParaRPr lang="en-US" sz="40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974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10172</TotalTime>
  <Words>284</Words>
  <Application>Microsoft Office PowerPoint</Application>
  <PresentationFormat>Custom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#9Slide05 Brannboll Ny</vt:lpstr>
      <vt:lpstr>Arial</vt:lpstr>
      <vt:lpstr>Arial-Rounded</vt:lpstr>
      <vt:lpstr>AvantGarde</vt:lpstr>
      <vt:lpstr>Calibri</vt:lpstr>
      <vt:lpstr>HP001 4 hàng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MTC</cp:lastModifiedBy>
  <cp:revision>1185</cp:revision>
  <dcterms:created xsi:type="dcterms:W3CDTF">2008-09-09T22:52:10Z</dcterms:created>
  <dcterms:modified xsi:type="dcterms:W3CDTF">2023-02-02T08:06:03Z</dcterms:modified>
</cp:coreProperties>
</file>