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353" r:id="rId3"/>
    <p:sldId id="298" r:id="rId4"/>
    <p:sldId id="351" r:id="rId5"/>
    <p:sldId id="350" r:id="rId6"/>
    <p:sldId id="336" r:id="rId7"/>
    <p:sldId id="339" r:id="rId8"/>
    <p:sldId id="340" r:id="rId9"/>
    <p:sldId id="341" r:id="rId10"/>
    <p:sldId id="305" r:id="rId11"/>
    <p:sldId id="342" r:id="rId12"/>
    <p:sldId id="343" r:id="rId13"/>
    <p:sldId id="307" r:id="rId14"/>
    <p:sldId id="346" r:id="rId15"/>
    <p:sldId id="309" r:id="rId16"/>
    <p:sldId id="352" r:id="rId17"/>
    <p:sldId id="308" r:id="rId18"/>
    <p:sldId id="310" r:id="rId19"/>
    <p:sldId id="300" r:id="rId20"/>
    <p:sldId id="348" r:id="rId21"/>
    <p:sldId id="33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69A"/>
    <a:srgbClr val="20CACE"/>
    <a:srgbClr val="2ADADE"/>
    <a:srgbClr val="16898C"/>
    <a:srgbClr val="0091C4"/>
    <a:srgbClr val="FFFFFF"/>
    <a:srgbClr val="D3D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9" autoAdjust="0"/>
    <p:restoredTop sz="89871" autoAdjust="0"/>
  </p:normalViewPr>
  <p:slideViewPr>
    <p:cSldViewPr snapToGrid="0">
      <p:cViewPr varScale="1">
        <p:scale>
          <a:sx n="63" d="100"/>
          <a:sy n="63" d="100"/>
        </p:scale>
        <p:origin x="8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5BE81-2619-4A65-8620-9A99CC95E4D7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F9E32-8A9A-4453-A80C-2D5CD46B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7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3359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ĐÁP ÁN: brother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87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06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22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60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4064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25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52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39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47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645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33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8160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75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TÁC: TỪ SLIDE 6 ĐẾN 11. </a:t>
            </a:r>
          </a:p>
          <a:p>
            <a:r>
              <a:rPr lang="en-US" baseline="0" dirty="0"/>
              <a:t>ĐÁP ÁN: grandpa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31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ĐÁP ÁN: grandma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13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ĐÁP ÁN: mum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76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ĐÁP ÁN: dad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2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EF32-7909-4F4A-B5B4-04DF9FC27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F7BAF-FF8D-400E-9C7C-FBB50D492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78895-F179-47A4-B2F9-5183C9FD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64D66-3121-430D-A3DE-154EF7EB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16935-0F76-4194-94E7-A9A4549A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9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47134-AD8B-4DF1-B5E3-D6C05963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97D5E-8EA0-4F15-9AF6-4CD207FE4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BCCDA-8822-47E6-ABAD-C2B8A3D5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891F4-5FF6-409E-94DD-4ED620D3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E62C7-79FB-4EE2-B747-662C8C58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8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514A4A-9320-4DDA-9946-BE07C05A9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5E6FF-0F58-4C72-8587-888A85589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11FAD-8235-46B4-AB0F-13C182AE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ACEE9-14A0-48F8-958B-9EE384DA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8D7FE-E3FF-404D-BC5A-EFEAB95A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52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0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3"/>
          <p:cNvGrpSpPr/>
          <p:nvPr/>
        </p:nvGrpSpPr>
        <p:grpSpPr>
          <a:xfrm>
            <a:off x="177400" y="269817"/>
            <a:ext cx="11768800" cy="6528784"/>
            <a:chOff x="266150" y="333113"/>
            <a:chExt cx="8826600" cy="4896588"/>
          </a:xfrm>
        </p:grpSpPr>
        <p:sp>
          <p:nvSpPr>
            <p:cNvPr id="36" name="Google Shape;36;p3"/>
            <p:cNvSpPr/>
            <p:nvPr/>
          </p:nvSpPr>
          <p:spPr>
            <a:xfrm>
              <a:off x="8908350" y="4318150"/>
              <a:ext cx="168175" cy="140650"/>
            </a:xfrm>
            <a:custGeom>
              <a:avLst/>
              <a:gdLst/>
              <a:ahLst/>
              <a:cxnLst/>
              <a:rect l="l" t="t" r="r" b="b"/>
              <a:pathLst>
                <a:path w="6727" h="5626" extrusionOk="0">
                  <a:moveTo>
                    <a:pt x="1746" y="0"/>
                  </a:moveTo>
                  <a:cubicBezTo>
                    <a:pt x="1566" y="0"/>
                    <a:pt x="1432" y="50"/>
                    <a:pt x="1360" y="160"/>
                  </a:cubicBezTo>
                  <a:cubicBezTo>
                    <a:pt x="1360" y="160"/>
                    <a:pt x="1" y="4509"/>
                    <a:pt x="431" y="5416"/>
                  </a:cubicBezTo>
                  <a:cubicBezTo>
                    <a:pt x="506" y="5562"/>
                    <a:pt x="716" y="5626"/>
                    <a:pt x="1017" y="5626"/>
                  </a:cubicBezTo>
                  <a:cubicBezTo>
                    <a:pt x="2529" y="5626"/>
                    <a:pt x="6321" y="4008"/>
                    <a:pt x="6547" y="3196"/>
                  </a:cubicBezTo>
                  <a:cubicBezTo>
                    <a:pt x="6726" y="2559"/>
                    <a:pt x="3044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63050" y="357325"/>
              <a:ext cx="171000" cy="139800"/>
            </a:xfrm>
            <a:custGeom>
              <a:avLst/>
              <a:gdLst/>
              <a:ahLst/>
              <a:cxnLst/>
              <a:rect l="l" t="t" r="r" b="b"/>
              <a:pathLst>
                <a:path w="6840" h="5592" extrusionOk="0">
                  <a:moveTo>
                    <a:pt x="5733" y="1"/>
                  </a:moveTo>
                  <a:cubicBezTo>
                    <a:pt x="4145" y="1"/>
                    <a:pt x="459" y="1354"/>
                    <a:pt x="202" y="2125"/>
                  </a:cubicBezTo>
                  <a:cubicBezTo>
                    <a:pt x="0" y="2771"/>
                    <a:pt x="3627" y="5592"/>
                    <a:pt x="4886" y="5592"/>
                  </a:cubicBezTo>
                  <a:cubicBezTo>
                    <a:pt x="5041" y="5592"/>
                    <a:pt x="5160" y="5549"/>
                    <a:pt x="5231" y="5455"/>
                  </a:cubicBezTo>
                  <a:cubicBezTo>
                    <a:pt x="5231" y="5455"/>
                    <a:pt x="6840" y="1174"/>
                    <a:pt x="6432" y="245"/>
                  </a:cubicBezTo>
                  <a:cubicBezTo>
                    <a:pt x="6359" y="74"/>
                    <a:pt x="6103" y="1"/>
                    <a:pt x="5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3847025" y="5120950"/>
              <a:ext cx="126900" cy="108750"/>
            </a:xfrm>
            <a:custGeom>
              <a:avLst/>
              <a:gdLst/>
              <a:ahLst/>
              <a:cxnLst/>
              <a:rect l="l" t="t" r="r" b="b"/>
              <a:pathLst>
                <a:path w="5076" h="4350" extrusionOk="0">
                  <a:moveTo>
                    <a:pt x="2901" y="1"/>
                  </a:moveTo>
                  <a:cubicBezTo>
                    <a:pt x="952" y="1"/>
                    <a:pt x="1" y="2334"/>
                    <a:pt x="1360" y="3716"/>
                  </a:cubicBezTo>
                  <a:cubicBezTo>
                    <a:pt x="1798" y="4153"/>
                    <a:pt x="2339" y="4349"/>
                    <a:pt x="2871" y="4349"/>
                  </a:cubicBezTo>
                  <a:cubicBezTo>
                    <a:pt x="3992" y="4349"/>
                    <a:pt x="5075" y="3481"/>
                    <a:pt x="5075" y="2175"/>
                  </a:cubicBezTo>
                  <a:cubicBezTo>
                    <a:pt x="5075" y="975"/>
                    <a:pt x="4101" y="1"/>
                    <a:pt x="2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6400825" y="4978225"/>
              <a:ext cx="204275" cy="169100"/>
            </a:xfrm>
            <a:custGeom>
              <a:avLst/>
              <a:gdLst/>
              <a:ahLst/>
              <a:cxnLst/>
              <a:rect l="l" t="t" r="r" b="b"/>
              <a:pathLst>
                <a:path w="8171" h="6764" extrusionOk="0">
                  <a:moveTo>
                    <a:pt x="4246" y="1294"/>
                  </a:moveTo>
                  <a:cubicBezTo>
                    <a:pt x="4441" y="1294"/>
                    <a:pt x="4643" y="1322"/>
                    <a:pt x="4849" y="1382"/>
                  </a:cubicBezTo>
                  <a:cubicBezTo>
                    <a:pt x="5959" y="1699"/>
                    <a:pt x="6593" y="2854"/>
                    <a:pt x="6276" y="3964"/>
                  </a:cubicBezTo>
                  <a:cubicBezTo>
                    <a:pt x="5989" y="4950"/>
                    <a:pt x="5124" y="5476"/>
                    <a:pt x="4253" y="5476"/>
                  </a:cubicBezTo>
                  <a:cubicBezTo>
                    <a:pt x="3544" y="5476"/>
                    <a:pt x="2832" y="5127"/>
                    <a:pt x="2425" y="4395"/>
                  </a:cubicBezTo>
                  <a:cubicBezTo>
                    <a:pt x="1643" y="2951"/>
                    <a:pt x="2742" y="1294"/>
                    <a:pt x="4246" y="1294"/>
                  </a:cubicBezTo>
                  <a:close/>
                  <a:moveTo>
                    <a:pt x="4269" y="0"/>
                  </a:moveTo>
                  <a:cubicBezTo>
                    <a:pt x="3730" y="0"/>
                    <a:pt x="3171" y="134"/>
                    <a:pt x="2629" y="430"/>
                  </a:cubicBezTo>
                  <a:cubicBezTo>
                    <a:pt x="1" y="1903"/>
                    <a:pt x="454" y="5799"/>
                    <a:pt x="3354" y="6637"/>
                  </a:cubicBezTo>
                  <a:cubicBezTo>
                    <a:pt x="3660" y="6723"/>
                    <a:pt x="3969" y="6763"/>
                    <a:pt x="4273" y="6763"/>
                  </a:cubicBezTo>
                  <a:cubicBezTo>
                    <a:pt x="5741" y="6763"/>
                    <a:pt x="7090" y="5809"/>
                    <a:pt x="7522" y="4327"/>
                  </a:cubicBezTo>
                  <a:cubicBezTo>
                    <a:pt x="8170" y="2020"/>
                    <a:pt x="6368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892125" y="1969350"/>
              <a:ext cx="200625" cy="184025"/>
            </a:xfrm>
            <a:custGeom>
              <a:avLst/>
              <a:gdLst/>
              <a:ahLst/>
              <a:cxnLst/>
              <a:rect l="l" t="t" r="r" b="b"/>
              <a:pathLst>
                <a:path w="8025" h="7361" extrusionOk="0">
                  <a:moveTo>
                    <a:pt x="5191" y="0"/>
                  </a:moveTo>
                  <a:cubicBezTo>
                    <a:pt x="4928" y="0"/>
                    <a:pt x="4671" y="131"/>
                    <a:pt x="4548" y="441"/>
                  </a:cubicBezTo>
                  <a:lnTo>
                    <a:pt x="3619" y="2729"/>
                  </a:lnTo>
                  <a:lnTo>
                    <a:pt x="1309" y="1778"/>
                  </a:lnTo>
                  <a:cubicBezTo>
                    <a:pt x="1214" y="1741"/>
                    <a:pt x="1124" y="1724"/>
                    <a:pt x="1039" y="1724"/>
                  </a:cubicBezTo>
                  <a:cubicBezTo>
                    <a:pt x="346" y="1724"/>
                    <a:pt x="1" y="2837"/>
                    <a:pt x="788" y="3160"/>
                  </a:cubicBezTo>
                  <a:lnTo>
                    <a:pt x="3053" y="4089"/>
                  </a:lnTo>
                  <a:lnTo>
                    <a:pt x="2124" y="6377"/>
                  </a:lnTo>
                  <a:cubicBezTo>
                    <a:pt x="1892" y="6943"/>
                    <a:pt x="2376" y="7360"/>
                    <a:pt x="2843" y="7360"/>
                  </a:cubicBezTo>
                  <a:cubicBezTo>
                    <a:pt x="3105" y="7360"/>
                    <a:pt x="3361" y="7229"/>
                    <a:pt x="3483" y="6920"/>
                  </a:cubicBezTo>
                  <a:lnTo>
                    <a:pt x="4412" y="4632"/>
                  </a:lnTo>
                  <a:lnTo>
                    <a:pt x="6723" y="5561"/>
                  </a:lnTo>
                  <a:cubicBezTo>
                    <a:pt x="6823" y="5603"/>
                    <a:pt x="6918" y="5622"/>
                    <a:pt x="7007" y="5622"/>
                  </a:cubicBezTo>
                  <a:cubicBezTo>
                    <a:pt x="7690" y="5622"/>
                    <a:pt x="8025" y="4522"/>
                    <a:pt x="7244" y="4202"/>
                  </a:cubicBezTo>
                  <a:lnTo>
                    <a:pt x="4956" y="3273"/>
                  </a:lnTo>
                  <a:lnTo>
                    <a:pt x="5907" y="962"/>
                  </a:lnTo>
                  <a:cubicBezTo>
                    <a:pt x="6139" y="412"/>
                    <a:pt x="5657" y="0"/>
                    <a:pt x="5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577950" y="333113"/>
              <a:ext cx="204800" cy="188225"/>
            </a:xfrm>
            <a:custGeom>
              <a:avLst/>
              <a:gdLst/>
              <a:ahLst/>
              <a:cxnLst/>
              <a:rect l="l" t="t" r="r" b="b"/>
              <a:pathLst>
                <a:path w="8192" h="7529" extrusionOk="0">
                  <a:moveTo>
                    <a:pt x="3157" y="1"/>
                  </a:moveTo>
                  <a:cubicBezTo>
                    <a:pt x="2705" y="1"/>
                    <a:pt x="2223" y="394"/>
                    <a:pt x="2408" y="947"/>
                  </a:cubicBezTo>
                  <a:lnTo>
                    <a:pt x="3178" y="3281"/>
                  </a:lnTo>
                  <a:lnTo>
                    <a:pt x="822" y="4073"/>
                  </a:lnTo>
                  <a:cubicBezTo>
                    <a:pt x="1" y="4320"/>
                    <a:pt x="333" y="5496"/>
                    <a:pt x="1059" y="5496"/>
                  </a:cubicBezTo>
                  <a:cubicBezTo>
                    <a:pt x="1135" y="5496"/>
                    <a:pt x="1214" y="5483"/>
                    <a:pt x="1298" y="5455"/>
                  </a:cubicBezTo>
                  <a:lnTo>
                    <a:pt x="3631" y="4685"/>
                  </a:lnTo>
                  <a:lnTo>
                    <a:pt x="4424" y="7041"/>
                  </a:lnTo>
                  <a:cubicBezTo>
                    <a:pt x="4527" y="7384"/>
                    <a:pt x="4788" y="7529"/>
                    <a:pt x="5058" y="7529"/>
                  </a:cubicBezTo>
                  <a:cubicBezTo>
                    <a:pt x="5501" y="7529"/>
                    <a:pt x="5966" y="7137"/>
                    <a:pt x="5783" y="6588"/>
                  </a:cubicBezTo>
                  <a:lnTo>
                    <a:pt x="4741" y="4232"/>
                  </a:lnTo>
                  <a:lnTo>
                    <a:pt x="7391" y="3462"/>
                  </a:lnTo>
                  <a:cubicBezTo>
                    <a:pt x="8192" y="3216"/>
                    <a:pt x="7877" y="2040"/>
                    <a:pt x="7153" y="2040"/>
                  </a:cubicBezTo>
                  <a:cubicBezTo>
                    <a:pt x="7078" y="2040"/>
                    <a:pt x="6999" y="2052"/>
                    <a:pt x="6916" y="2080"/>
                  </a:cubicBezTo>
                  <a:lnTo>
                    <a:pt x="4582" y="2850"/>
                  </a:lnTo>
                  <a:lnTo>
                    <a:pt x="3789" y="472"/>
                  </a:lnTo>
                  <a:cubicBezTo>
                    <a:pt x="3688" y="141"/>
                    <a:pt x="3428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207450" y="366700"/>
              <a:ext cx="436025" cy="121075"/>
            </a:xfrm>
            <a:custGeom>
              <a:avLst/>
              <a:gdLst/>
              <a:ahLst/>
              <a:cxnLst/>
              <a:rect l="l" t="t" r="r" b="b"/>
              <a:pathLst>
                <a:path w="17441" h="4843" extrusionOk="0">
                  <a:moveTo>
                    <a:pt x="4980" y="1"/>
                  </a:moveTo>
                  <a:cubicBezTo>
                    <a:pt x="4844" y="1"/>
                    <a:pt x="4708" y="52"/>
                    <a:pt x="4606" y="154"/>
                  </a:cubicBezTo>
                  <a:lnTo>
                    <a:pt x="529" y="3665"/>
                  </a:lnTo>
                  <a:cubicBezTo>
                    <a:pt x="1" y="4035"/>
                    <a:pt x="402" y="4719"/>
                    <a:pt x="874" y="4719"/>
                  </a:cubicBezTo>
                  <a:cubicBezTo>
                    <a:pt x="1009" y="4719"/>
                    <a:pt x="1150" y="4662"/>
                    <a:pt x="1276" y="4526"/>
                  </a:cubicBezTo>
                  <a:lnTo>
                    <a:pt x="4946" y="1332"/>
                  </a:lnTo>
                  <a:lnTo>
                    <a:pt x="8548" y="4684"/>
                  </a:lnTo>
                  <a:cubicBezTo>
                    <a:pt x="8661" y="4775"/>
                    <a:pt x="8797" y="4843"/>
                    <a:pt x="8933" y="4843"/>
                  </a:cubicBezTo>
                  <a:cubicBezTo>
                    <a:pt x="9092" y="4843"/>
                    <a:pt x="9227" y="4775"/>
                    <a:pt x="9341" y="4684"/>
                  </a:cubicBezTo>
                  <a:lnTo>
                    <a:pt x="12920" y="1354"/>
                  </a:lnTo>
                  <a:lnTo>
                    <a:pt x="16250" y="4322"/>
                  </a:lnTo>
                  <a:cubicBezTo>
                    <a:pt x="16369" y="4436"/>
                    <a:pt x="16499" y="4484"/>
                    <a:pt x="16623" y="4484"/>
                  </a:cubicBezTo>
                  <a:cubicBezTo>
                    <a:pt x="17067" y="4484"/>
                    <a:pt x="17440" y="3873"/>
                    <a:pt x="16998" y="3484"/>
                  </a:cubicBezTo>
                  <a:lnTo>
                    <a:pt x="13305" y="154"/>
                  </a:lnTo>
                  <a:cubicBezTo>
                    <a:pt x="13192" y="52"/>
                    <a:pt x="13056" y="1"/>
                    <a:pt x="12920" y="1"/>
                  </a:cubicBezTo>
                  <a:cubicBezTo>
                    <a:pt x="12784" y="1"/>
                    <a:pt x="12648" y="52"/>
                    <a:pt x="12535" y="154"/>
                  </a:cubicBezTo>
                  <a:lnTo>
                    <a:pt x="8956" y="3484"/>
                  </a:lnTo>
                  <a:lnTo>
                    <a:pt x="5354" y="154"/>
                  </a:lnTo>
                  <a:cubicBezTo>
                    <a:pt x="5252" y="52"/>
                    <a:pt x="5116" y="1"/>
                    <a:pt x="4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808550" y="4764825"/>
              <a:ext cx="343200" cy="121375"/>
            </a:xfrm>
            <a:custGeom>
              <a:avLst/>
              <a:gdLst/>
              <a:ahLst/>
              <a:cxnLst/>
              <a:rect l="l" t="t" r="r" b="b"/>
              <a:pathLst>
                <a:path w="13728" h="4855" extrusionOk="0">
                  <a:moveTo>
                    <a:pt x="12908" y="1"/>
                  </a:moveTo>
                  <a:cubicBezTo>
                    <a:pt x="12779" y="1"/>
                    <a:pt x="12643" y="50"/>
                    <a:pt x="12517" y="165"/>
                  </a:cubicBezTo>
                  <a:lnTo>
                    <a:pt x="8938" y="3518"/>
                  </a:lnTo>
                  <a:lnTo>
                    <a:pt x="5336" y="165"/>
                  </a:lnTo>
                  <a:cubicBezTo>
                    <a:pt x="5234" y="75"/>
                    <a:pt x="5104" y="29"/>
                    <a:pt x="4971" y="29"/>
                  </a:cubicBezTo>
                  <a:cubicBezTo>
                    <a:pt x="4838" y="29"/>
                    <a:pt x="4702" y="75"/>
                    <a:pt x="4588" y="165"/>
                  </a:cubicBezTo>
                  <a:lnTo>
                    <a:pt x="511" y="3677"/>
                  </a:lnTo>
                  <a:cubicBezTo>
                    <a:pt x="1" y="4064"/>
                    <a:pt x="392" y="4724"/>
                    <a:pt x="858" y="4724"/>
                  </a:cubicBezTo>
                  <a:cubicBezTo>
                    <a:pt x="992" y="4724"/>
                    <a:pt x="1132" y="4669"/>
                    <a:pt x="1258" y="4537"/>
                  </a:cubicBezTo>
                  <a:lnTo>
                    <a:pt x="4951" y="1343"/>
                  </a:lnTo>
                  <a:lnTo>
                    <a:pt x="8553" y="4696"/>
                  </a:lnTo>
                  <a:cubicBezTo>
                    <a:pt x="8643" y="4787"/>
                    <a:pt x="8779" y="4855"/>
                    <a:pt x="8938" y="4855"/>
                  </a:cubicBezTo>
                  <a:cubicBezTo>
                    <a:pt x="9074" y="4855"/>
                    <a:pt x="9232" y="4809"/>
                    <a:pt x="9323" y="4696"/>
                  </a:cubicBezTo>
                  <a:lnTo>
                    <a:pt x="13287" y="1003"/>
                  </a:lnTo>
                  <a:cubicBezTo>
                    <a:pt x="13728" y="598"/>
                    <a:pt x="13360" y="1"/>
                    <a:pt x="12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36688" y="4873025"/>
              <a:ext cx="223725" cy="195425"/>
            </a:xfrm>
            <a:custGeom>
              <a:avLst/>
              <a:gdLst/>
              <a:ahLst/>
              <a:cxnLst/>
              <a:rect l="l" t="t" r="r" b="b"/>
              <a:pathLst>
                <a:path w="8949" h="7817" extrusionOk="0">
                  <a:moveTo>
                    <a:pt x="3144" y="1175"/>
                  </a:moveTo>
                  <a:cubicBezTo>
                    <a:pt x="3161" y="1175"/>
                    <a:pt x="3177" y="1177"/>
                    <a:pt x="3195" y="1179"/>
                  </a:cubicBezTo>
                  <a:cubicBezTo>
                    <a:pt x="4554" y="1179"/>
                    <a:pt x="7476" y="4170"/>
                    <a:pt x="7612" y="4872"/>
                  </a:cubicBezTo>
                  <a:cubicBezTo>
                    <a:pt x="7204" y="5393"/>
                    <a:pt x="3897" y="6639"/>
                    <a:pt x="2243" y="6639"/>
                  </a:cubicBezTo>
                  <a:cubicBezTo>
                    <a:pt x="2085" y="6639"/>
                    <a:pt x="1949" y="6639"/>
                    <a:pt x="1813" y="6594"/>
                  </a:cubicBezTo>
                  <a:cubicBezTo>
                    <a:pt x="1790" y="6594"/>
                    <a:pt x="1768" y="6526"/>
                    <a:pt x="1768" y="6526"/>
                  </a:cubicBezTo>
                  <a:cubicBezTo>
                    <a:pt x="1428" y="5823"/>
                    <a:pt x="2243" y="3082"/>
                    <a:pt x="2923" y="1361"/>
                  </a:cubicBezTo>
                  <a:cubicBezTo>
                    <a:pt x="2943" y="1242"/>
                    <a:pt x="3032" y="1175"/>
                    <a:pt x="3144" y="1175"/>
                  </a:cubicBezTo>
                  <a:close/>
                  <a:moveTo>
                    <a:pt x="3004" y="0"/>
                  </a:moveTo>
                  <a:cubicBezTo>
                    <a:pt x="2485" y="0"/>
                    <a:pt x="2056" y="313"/>
                    <a:pt x="1881" y="794"/>
                  </a:cubicBezTo>
                  <a:cubicBezTo>
                    <a:pt x="1564" y="1610"/>
                    <a:pt x="1" y="5755"/>
                    <a:pt x="658" y="7160"/>
                  </a:cubicBezTo>
                  <a:cubicBezTo>
                    <a:pt x="771" y="7432"/>
                    <a:pt x="975" y="7636"/>
                    <a:pt x="1247" y="7726"/>
                  </a:cubicBezTo>
                  <a:cubicBezTo>
                    <a:pt x="1496" y="7794"/>
                    <a:pt x="1745" y="7817"/>
                    <a:pt x="2017" y="7817"/>
                  </a:cubicBezTo>
                  <a:cubicBezTo>
                    <a:pt x="3829" y="7817"/>
                    <a:pt x="8179" y="6458"/>
                    <a:pt x="8745" y="5325"/>
                  </a:cubicBezTo>
                  <a:cubicBezTo>
                    <a:pt x="8949" y="4917"/>
                    <a:pt x="8700" y="4441"/>
                    <a:pt x="8496" y="4102"/>
                  </a:cubicBezTo>
                  <a:cubicBezTo>
                    <a:pt x="7612" y="2697"/>
                    <a:pt x="4735" y="1"/>
                    <a:pt x="3059" y="1"/>
                  </a:cubicBezTo>
                  <a:cubicBezTo>
                    <a:pt x="3041" y="1"/>
                    <a:pt x="3022" y="0"/>
                    <a:pt x="3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000075" y="617325"/>
              <a:ext cx="90650" cy="90650"/>
            </a:xfrm>
            <a:custGeom>
              <a:avLst/>
              <a:gdLst/>
              <a:ahLst/>
              <a:cxnLst/>
              <a:rect l="l" t="t" r="r" b="b"/>
              <a:pathLst>
                <a:path w="3626" h="3626" extrusionOk="0">
                  <a:moveTo>
                    <a:pt x="1813" y="1"/>
                  </a:moveTo>
                  <a:cubicBezTo>
                    <a:pt x="816" y="1"/>
                    <a:pt x="1" y="816"/>
                    <a:pt x="1" y="1813"/>
                  </a:cubicBezTo>
                  <a:cubicBezTo>
                    <a:pt x="1" y="2810"/>
                    <a:pt x="816" y="3625"/>
                    <a:pt x="1813" y="3625"/>
                  </a:cubicBezTo>
                  <a:cubicBezTo>
                    <a:pt x="2810" y="3625"/>
                    <a:pt x="3625" y="2810"/>
                    <a:pt x="3625" y="1813"/>
                  </a:cubicBezTo>
                  <a:cubicBezTo>
                    <a:pt x="3625" y="816"/>
                    <a:pt x="2810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542475" y="4978225"/>
              <a:ext cx="105925" cy="90225"/>
            </a:xfrm>
            <a:custGeom>
              <a:avLst/>
              <a:gdLst/>
              <a:ahLst/>
              <a:cxnLst/>
              <a:rect l="l" t="t" r="r" b="b"/>
              <a:pathLst>
                <a:path w="4237" h="3609" extrusionOk="0">
                  <a:moveTo>
                    <a:pt x="2425" y="0"/>
                  </a:moveTo>
                  <a:cubicBezTo>
                    <a:pt x="816" y="0"/>
                    <a:pt x="1" y="1948"/>
                    <a:pt x="1156" y="3081"/>
                  </a:cubicBezTo>
                  <a:cubicBezTo>
                    <a:pt x="1521" y="3446"/>
                    <a:pt x="1970" y="3608"/>
                    <a:pt x="2412" y="3608"/>
                  </a:cubicBezTo>
                  <a:cubicBezTo>
                    <a:pt x="3341" y="3608"/>
                    <a:pt x="4237" y="2887"/>
                    <a:pt x="4237" y="1812"/>
                  </a:cubicBezTo>
                  <a:cubicBezTo>
                    <a:pt x="4214" y="816"/>
                    <a:pt x="3421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911288" y="353550"/>
              <a:ext cx="94050" cy="80225"/>
            </a:xfrm>
            <a:custGeom>
              <a:avLst/>
              <a:gdLst/>
              <a:ahLst/>
              <a:cxnLst/>
              <a:rect l="l" t="t" r="r" b="b"/>
              <a:pathLst>
                <a:path w="3762" h="3209" extrusionOk="0">
                  <a:moveTo>
                    <a:pt x="2153" y="0"/>
                  </a:moveTo>
                  <a:cubicBezTo>
                    <a:pt x="726" y="0"/>
                    <a:pt x="1" y="1722"/>
                    <a:pt x="1020" y="2741"/>
                  </a:cubicBezTo>
                  <a:cubicBezTo>
                    <a:pt x="1342" y="3064"/>
                    <a:pt x="1743" y="3208"/>
                    <a:pt x="2137" y="3208"/>
                  </a:cubicBezTo>
                  <a:cubicBezTo>
                    <a:pt x="2962" y="3208"/>
                    <a:pt x="3761" y="2575"/>
                    <a:pt x="3761" y="1609"/>
                  </a:cubicBezTo>
                  <a:cubicBezTo>
                    <a:pt x="3761" y="703"/>
                    <a:pt x="3036" y="0"/>
                    <a:pt x="2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60425" y="3532475"/>
              <a:ext cx="108750" cy="93075"/>
            </a:xfrm>
            <a:custGeom>
              <a:avLst/>
              <a:gdLst/>
              <a:ahLst/>
              <a:cxnLst/>
              <a:rect l="l" t="t" r="r" b="b"/>
              <a:pathLst>
                <a:path w="4350" h="3723" extrusionOk="0">
                  <a:moveTo>
                    <a:pt x="2492" y="0"/>
                  </a:moveTo>
                  <a:cubicBezTo>
                    <a:pt x="838" y="0"/>
                    <a:pt x="0" y="1994"/>
                    <a:pt x="1178" y="3172"/>
                  </a:cubicBezTo>
                  <a:cubicBezTo>
                    <a:pt x="1552" y="3552"/>
                    <a:pt x="2015" y="3723"/>
                    <a:pt x="2471" y="3723"/>
                  </a:cubicBezTo>
                  <a:cubicBezTo>
                    <a:pt x="3426" y="3723"/>
                    <a:pt x="4350" y="2977"/>
                    <a:pt x="4350" y="1858"/>
                  </a:cubicBezTo>
                  <a:cubicBezTo>
                    <a:pt x="4350" y="838"/>
                    <a:pt x="3511" y="0"/>
                    <a:pt x="2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66150" y="2009200"/>
              <a:ext cx="121225" cy="104325"/>
            </a:xfrm>
            <a:custGeom>
              <a:avLst/>
              <a:gdLst/>
              <a:ahLst/>
              <a:cxnLst/>
              <a:rect l="l" t="t" r="r" b="b"/>
              <a:pathLst>
                <a:path w="4849" h="4173" extrusionOk="0">
                  <a:moveTo>
                    <a:pt x="2764" y="1"/>
                  </a:moveTo>
                  <a:cubicBezTo>
                    <a:pt x="907" y="1"/>
                    <a:pt x="1" y="2243"/>
                    <a:pt x="1292" y="3557"/>
                  </a:cubicBezTo>
                  <a:cubicBezTo>
                    <a:pt x="1717" y="3982"/>
                    <a:pt x="2239" y="4173"/>
                    <a:pt x="2752" y="4173"/>
                  </a:cubicBezTo>
                  <a:cubicBezTo>
                    <a:pt x="3822" y="4173"/>
                    <a:pt x="4848" y="3341"/>
                    <a:pt x="4848" y="2085"/>
                  </a:cubicBezTo>
                  <a:cubicBezTo>
                    <a:pt x="4848" y="929"/>
                    <a:pt x="3920" y="1"/>
                    <a:pt x="27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845575" y="375063"/>
              <a:ext cx="121775" cy="104325"/>
            </a:xfrm>
            <a:custGeom>
              <a:avLst/>
              <a:gdLst/>
              <a:ahLst/>
              <a:cxnLst/>
              <a:rect l="l" t="t" r="r" b="b"/>
              <a:pathLst>
                <a:path w="4871" h="4173" extrusionOk="0">
                  <a:moveTo>
                    <a:pt x="2787" y="1"/>
                  </a:moveTo>
                  <a:cubicBezTo>
                    <a:pt x="929" y="1"/>
                    <a:pt x="0" y="2244"/>
                    <a:pt x="1314" y="3557"/>
                  </a:cubicBezTo>
                  <a:cubicBezTo>
                    <a:pt x="1740" y="3983"/>
                    <a:pt x="2262" y="4173"/>
                    <a:pt x="2774" y="4173"/>
                  </a:cubicBezTo>
                  <a:cubicBezTo>
                    <a:pt x="3845" y="4173"/>
                    <a:pt x="4871" y="3341"/>
                    <a:pt x="4871" y="2085"/>
                  </a:cubicBezTo>
                  <a:cubicBezTo>
                    <a:pt x="4848" y="930"/>
                    <a:pt x="3919" y="1"/>
                    <a:pt x="2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678625" y="3043300"/>
              <a:ext cx="120650" cy="103400"/>
            </a:xfrm>
            <a:custGeom>
              <a:avLst/>
              <a:gdLst/>
              <a:ahLst/>
              <a:cxnLst/>
              <a:rect l="l" t="t" r="r" b="b"/>
              <a:pathLst>
                <a:path w="4826" h="4136" extrusionOk="0">
                  <a:moveTo>
                    <a:pt x="2765" y="0"/>
                  </a:moveTo>
                  <a:cubicBezTo>
                    <a:pt x="930" y="0"/>
                    <a:pt x="1" y="2221"/>
                    <a:pt x="1292" y="3534"/>
                  </a:cubicBezTo>
                  <a:cubicBezTo>
                    <a:pt x="1714" y="3949"/>
                    <a:pt x="2230" y="4135"/>
                    <a:pt x="2736" y="4135"/>
                  </a:cubicBezTo>
                  <a:cubicBezTo>
                    <a:pt x="3804" y="4135"/>
                    <a:pt x="4826" y="3307"/>
                    <a:pt x="4826" y="2062"/>
                  </a:cubicBezTo>
                  <a:cubicBezTo>
                    <a:pt x="4826" y="929"/>
                    <a:pt x="3897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3"/>
          <p:cNvGrpSpPr/>
          <p:nvPr/>
        </p:nvGrpSpPr>
        <p:grpSpPr>
          <a:xfrm>
            <a:off x="-855993" y="-505757"/>
            <a:ext cx="14183193" cy="7743884"/>
            <a:chOff x="-641995" y="-379318"/>
            <a:chExt cx="10637395" cy="5807913"/>
          </a:xfrm>
        </p:grpSpPr>
        <p:sp>
          <p:nvSpPr>
            <p:cNvPr id="53" name="Google Shape;53;p3"/>
            <p:cNvSpPr/>
            <p:nvPr/>
          </p:nvSpPr>
          <p:spPr>
            <a:xfrm rot="689417" flipH="1">
              <a:off x="-539855" y="-79404"/>
              <a:ext cx="2635520" cy="1290372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flipH="1">
              <a:off x="4575775" y="-379318"/>
              <a:ext cx="4004700" cy="1494300"/>
            </a:xfrm>
            <a:custGeom>
              <a:avLst/>
              <a:gdLst/>
              <a:ahLst/>
              <a:cxnLst/>
              <a:rect l="l" t="t" r="r" b="b"/>
              <a:pathLst>
                <a:path w="160188" h="59772" extrusionOk="0">
                  <a:moveTo>
                    <a:pt x="11120" y="4206"/>
                  </a:moveTo>
                  <a:cubicBezTo>
                    <a:pt x="-10996" y="9531"/>
                    <a:pt x="6395" y="25230"/>
                    <a:pt x="8212" y="33954"/>
                  </a:cubicBezTo>
                  <a:cubicBezTo>
                    <a:pt x="10030" y="42678"/>
                    <a:pt x="16270" y="52480"/>
                    <a:pt x="22025" y="56549"/>
                  </a:cubicBezTo>
                  <a:cubicBezTo>
                    <a:pt x="27780" y="60618"/>
                    <a:pt x="34384" y="60366"/>
                    <a:pt x="42744" y="58367"/>
                  </a:cubicBezTo>
                  <a:cubicBezTo>
                    <a:pt x="51105" y="56368"/>
                    <a:pt x="59041" y="49522"/>
                    <a:pt x="72188" y="44554"/>
                  </a:cubicBezTo>
                  <a:cubicBezTo>
                    <a:pt x="85335" y="39586"/>
                    <a:pt x="107384" y="32440"/>
                    <a:pt x="121624" y="28560"/>
                  </a:cubicBezTo>
                  <a:cubicBezTo>
                    <a:pt x="135864" y="24680"/>
                    <a:pt x="154413" y="25699"/>
                    <a:pt x="157627" y="21273"/>
                  </a:cubicBezTo>
                  <a:cubicBezTo>
                    <a:pt x="160841" y="16848"/>
                    <a:pt x="165325" y="4852"/>
                    <a:pt x="140907" y="2007"/>
                  </a:cubicBezTo>
                  <a:cubicBezTo>
                    <a:pt x="116489" y="-837"/>
                    <a:pt x="33236" y="-1118"/>
                    <a:pt x="11120" y="4206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55" name="Google Shape;55;p3"/>
            <p:cNvSpPr/>
            <p:nvPr/>
          </p:nvSpPr>
          <p:spPr>
            <a:xfrm rot="1186784" flipH="1">
              <a:off x="7140400" y="2580387"/>
              <a:ext cx="2635599" cy="1755741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flipH="1">
              <a:off x="3118805" y="4134595"/>
              <a:ext cx="3879200" cy="1294000"/>
            </a:xfrm>
            <a:custGeom>
              <a:avLst/>
              <a:gdLst/>
              <a:ahLst/>
              <a:cxnLst/>
              <a:rect l="l" t="t" r="r" b="b"/>
              <a:pathLst>
                <a:path w="155168" h="51760" extrusionOk="0">
                  <a:moveTo>
                    <a:pt x="13979" y="47208"/>
                  </a:moveTo>
                  <a:cubicBezTo>
                    <a:pt x="23066" y="44456"/>
                    <a:pt x="50268" y="37458"/>
                    <a:pt x="65232" y="32091"/>
                  </a:cubicBezTo>
                  <a:cubicBezTo>
                    <a:pt x="80196" y="26724"/>
                    <a:pt x="91828" y="20338"/>
                    <a:pt x="103763" y="15007"/>
                  </a:cubicBezTo>
                  <a:cubicBezTo>
                    <a:pt x="115698" y="9676"/>
                    <a:pt x="128482" y="934"/>
                    <a:pt x="136842" y="103"/>
                  </a:cubicBezTo>
                  <a:cubicBezTo>
                    <a:pt x="145203" y="-728"/>
                    <a:pt x="151321" y="3544"/>
                    <a:pt x="153926" y="10019"/>
                  </a:cubicBezTo>
                  <a:cubicBezTo>
                    <a:pt x="156531" y="16495"/>
                    <a:pt x="154532" y="32067"/>
                    <a:pt x="152472" y="38956"/>
                  </a:cubicBezTo>
                  <a:cubicBezTo>
                    <a:pt x="150412" y="45846"/>
                    <a:pt x="165194" y="49748"/>
                    <a:pt x="141567" y="51356"/>
                  </a:cubicBezTo>
                  <a:cubicBezTo>
                    <a:pt x="117940" y="52964"/>
                    <a:pt x="31973" y="49293"/>
                    <a:pt x="10708" y="48602"/>
                  </a:cubicBezTo>
                  <a:cubicBezTo>
                    <a:pt x="-10557" y="47911"/>
                    <a:pt x="4892" y="49960"/>
                    <a:pt x="13979" y="47208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57" name="Google Shape;57;p3"/>
            <p:cNvSpPr/>
            <p:nvPr/>
          </p:nvSpPr>
          <p:spPr>
            <a:xfrm flipH="1">
              <a:off x="-298062" y="2525726"/>
              <a:ext cx="1805375" cy="1962125"/>
            </a:xfrm>
            <a:custGeom>
              <a:avLst/>
              <a:gdLst/>
              <a:ahLst/>
              <a:cxnLst/>
              <a:rect l="l" t="t" r="r" b="b"/>
              <a:pathLst>
                <a:path w="72215" h="78485" extrusionOk="0">
                  <a:moveTo>
                    <a:pt x="54615" y="151"/>
                  </a:moveTo>
                  <a:cubicBezTo>
                    <a:pt x="46436" y="-1061"/>
                    <a:pt x="30261" y="12268"/>
                    <a:pt x="21174" y="20507"/>
                  </a:cubicBezTo>
                  <a:cubicBezTo>
                    <a:pt x="12087" y="28746"/>
                    <a:pt x="818" y="40681"/>
                    <a:pt x="91" y="49587"/>
                  </a:cubicBezTo>
                  <a:cubicBezTo>
                    <a:pt x="-636" y="58493"/>
                    <a:pt x="5847" y="69883"/>
                    <a:pt x="16812" y="73942"/>
                  </a:cubicBezTo>
                  <a:cubicBezTo>
                    <a:pt x="27778" y="78001"/>
                    <a:pt x="56978" y="81636"/>
                    <a:pt x="65884" y="73942"/>
                  </a:cubicBezTo>
                  <a:cubicBezTo>
                    <a:pt x="74790" y="66248"/>
                    <a:pt x="72124" y="40076"/>
                    <a:pt x="70246" y="27777"/>
                  </a:cubicBezTo>
                  <a:cubicBezTo>
                    <a:pt x="68368" y="15479"/>
                    <a:pt x="62794" y="1363"/>
                    <a:pt x="54615" y="15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</p:grpSp>
      <p:sp>
        <p:nvSpPr>
          <p:cNvPr id="58" name="Google Shape;58;p3"/>
          <p:cNvSpPr txBox="1">
            <a:spLocks noGrp="1"/>
          </p:cNvSpPr>
          <p:nvPr>
            <p:ph type="title" hasCustomPrompt="1"/>
          </p:nvPr>
        </p:nvSpPr>
        <p:spPr>
          <a:xfrm flipH="1">
            <a:off x="5000400" y="1301784"/>
            <a:ext cx="21912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333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062200" y="3118200"/>
            <a:ext cx="6067600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4328200" y="4315700"/>
            <a:ext cx="35356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1749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044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26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065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4314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537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48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E7EA-C030-4819-89EC-A7658463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8819-4C58-4FE1-AB64-7DB53667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C4A0-2A24-45A7-80A2-57C042F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ABD04-2CF6-43E5-82A5-A5A4A670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674FB-183B-4144-BDE6-FFE52BB7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6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30/5/2022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247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4A846-F234-4063-95CD-44A3B7A8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84B5F-3146-418C-979F-90870AD92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61FD-5978-4C66-A7DE-0BE1FEB86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F31C0-BA17-4255-979C-9FD18006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DCDC-B685-491B-A786-EADF87C5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7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FC1B-6E78-40FE-AD62-AA53C08A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1C178-853C-496C-9101-AE1FF3A63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B2A8E-21A9-4464-953F-E0A73A182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2EE72-5D26-4C8F-81B1-5C32816A4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98578-AB73-482F-9709-6F53AD12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6E4A3-2333-4192-8FF5-96E32B5A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BDB7-BB2C-4A4B-BBA6-FDFCA00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6CAD1-A0D2-4342-A324-F67040CE8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38FA52-3521-4060-B611-F6640E8EA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30AE54-46B0-4B8E-B987-78E33DBBB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4B965-8DC3-4472-AE69-8735452AFC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B0FFCE-49C7-44A4-B6EB-D8456363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26DC8D-02EB-43FE-A43A-B80C9AD0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56D04-59A4-4FC7-946D-4568D5A72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3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D3DD-3AD3-423D-A846-78467A84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BAB28-7065-402F-B18B-8CB60EF2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1B5AD-368E-4B7F-9CCF-4B49359C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14210-8B0A-4B8D-BD0C-3EC632FB6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0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EFF9D-32B7-4F37-8D11-6AF234E1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99EA0-B9EA-4AF6-B61E-6B2E6D9D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7354E-01D2-4DC8-A211-936DC270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2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B217-9573-4C83-8D0B-A0B9DD83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A885A-994C-429C-ABD2-56B870D6C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013F7-3FAB-4233-8D27-10436A8BF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593E7-F732-4037-9162-EBD8141F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12EFD-DD9E-4E51-A184-7AF36FD71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29D75-1DB0-4B05-A9F9-7F807E2B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0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D77F-B874-4387-A050-A4C1AC34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118A3-5077-44B2-AD0E-B12FE56C6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247AD-B1A4-4177-B386-401D8B7AA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AEA1C-D10E-4AFB-BE29-C307362D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CA585-E8AE-4C2B-81CB-E9ED8616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A3BC0-ED6F-4485-968C-3B578A0F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3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FD24E"/>
            </a:gs>
            <a:gs pos="48000">
              <a:schemeClr val="bg1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898EDA-1B97-48E5-AA73-439DF100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D3A7C-BAFF-4E60-845C-FFC8D340C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960A0-D4AB-454B-99D9-9113D4266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1CEAD-B99F-42F0-B46C-DBB509A8A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09F85-4EA5-4E08-9F6C-548B06281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3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55850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jpe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../media/media3.mp4"/><Relationship Id="rId7" Type="http://schemas.openxmlformats.org/officeDocument/2006/relationships/image" Target="../media/image35.png"/><Relationship Id="rId2" Type="http://schemas.microsoft.com/office/2007/relationships/media" Target="../media/media3.mp4"/><Relationship Id="rId1" Type="http://schemas.openxmlformats.org/officeDocument/2006/relationships/tags" Target="../tags/tag13.xml"/><Relationship Id="rId6" Type="http://schemas.openxmlformats.org/officeDocument/2006/relationships/image" Target="../media/image34.em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25.png"/><Relationship Id="rId2" Type="http://schemas.microsoft.com/office/2007/relationships/media" Target="../media/media4.mp4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0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slide" Target="slide18.xml"/><Relationship Id="rId11" Type="http://schemas.openxmlformats.org/officeDocument/2006/relationships/image" Target="../media/image25.png"/><Relationship Id="rId5" Type="http://schemas.openxmlformats.org/officeDocument/2006/relationships/image" Target="../media/image34.emf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2.wav"/><Relationship Id="rId7" Type="http://schemas.openxmlformats.org/officeDocument/2006/relationships/image" Target="../media/image17.png"/><Relationship Id="rId2" Type="http://schemas.microsoft.com/office/2007/relationships/media" Target="../media/media2.wav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notesSlide" Target="../notesSlides/notesSlide5.xml"/><Relationship Id="rId7" Type="http://schemas.openxmlformats.org/officeDocument/2006/relationships/slide" Target="slide8.xml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image" Target="../media/image27.png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slide" Target="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9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31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2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lip Art: Basic Words: Room Color Unlabeled I abcteach.com | abcteach">
            <a:extLst>
              <a:ext uri="{FF2B5EF4-FFF2-40B4-BE49-F238E27FC236}">
                <a16:creationId xmlns:a16="http://schemas.microsoft.com/office/drawing/2014/main" id="{74C3431A-4327-41E2-B94D-0D1FC9960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9382"/>
            <a:ext cx="12191999" cy="687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490" y="48253"/>
            <a:ext cx="1884051" cy="1219457"/>
          </a:xfrm>
          <a:prstGeom prst="rect">
            <a:avLst/>
          </a:prstGeom>
        </p:spPr>
      </p:pic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F7975DDA-6AB3-46C8-9136-EAB43270FAD8}"/>
              </a:ext>
            </a:extLst>
          </p:cNvPr>
          <p:cNvSpPr/>
          <p:nvPr/>
        </p:nvSpPr>
        <p:spPr>
          <a:xfrm>
            <a:off x="7094845" y="4952685"/>
            <a:ext cx="4350426" cy="1563048"/>
          </a:xfrm>
          <a:prstGeom prst="flowChartInputOutput">
            <a:avLst/>
          </a:prstGeom>
          <a:solidFill>
            <a:srgbClr val="F8C69A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  b  r  t e   r  h</a:t>
            </a:r>
          </a:p>
        </p:txBody>
      </p:sp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33942E89-CDA2-4FDC-83CB-B15DEF710B6D}"/>
              </a:ext>
            </a:extLst>
          </p:cNvPr>
          <p:cNvSpPr/>
          <p:nvPr/>
        </p:nvSpPr>
        <p:spPr>
          <a:xfrm>
            <a:off x="3764747" y="-2259749"/>
            <a:ext cx="4866968" cy="16180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brother</a:t>
            </a:r>
          </a:p>
        </p:txBody>
      </p:sp>
      <p:sp>
        <p:nvSpPr>
          <p:cNvPr id="16" name="Star: 10 Points 15">
            <a:extLst>
              <a:ext uri="{FF2B5EF4-FFF2-40B4-BE49-F238E27FC236}">
                <a16:creationId xmlns:a16="http://schemas.microsoft.com/office/drawing/2014/main" id="{6923A086-1381-4600-B57F-F03129202ACC}"/>
              </a:ext>
            </a:extLst>
          </p:cNvPr>
          <p:cNvSpPr/>
          <p:nvPr/>
        </p:nvSpPr>
        <p:spPr>
          <a:xfrm>
            <a:off x="8672749" y="576125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+4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2B05B034-008E-4204-8D27-85F6482B4212}"/>
              </a:ext>
            </a:extLst>
          </p:cNvPr>
          <p:cNvSpPr/>
          <p:nvPr/>
        </p:nvSpPr>
        <p:spPr>
          <a:xfrm rot="244688">
            <a:off x="3055327" y="1888885"/>
            <a:ext cx="896791" cy="12844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EA03-2EFB-4AF1-87A9-ED0840ED0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39" y="2361572"/>
            <a:ext cx="5086351" cy="4448175"/>
          </a:xfrm>
          <a:prstGeom prst="rect">
            <a:avLst/>
          </a:prstGeom>
        </p:spPr>
      </p:pic>
      <p:sp>
        <p:nvSpPr>
          <p:cNvPr id="18" name="Action Button: Go Home 1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3597CF4B-D966-4EFE-A29F-B47AD3734AFA}"/>
              </a:ext>
            </a:extLst>
          </p:cNvPr>
          <p:cNvSpPr/>
          <p:nvPr/>
        </p:nvSpPr>
        <p:spPr>
          <a:xfrm>
            <a:off x="152400" y="6036120"/>
            <a:ext cx="880833" cy="694507"/>
          </a:xfrm>
          <a:prstGeom prst="actionButtonHom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9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0833 0.327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lip Art: Basic Words: Room Color Unlabeled I abcteach.com | abcteach">
            <a:extLst>
              <a:ext uri="{FF2B5EF4-FFF2-40B4-BE49-F238E27FC236}">
                <a16:creationId xmlns:a16="http://schemas.microsoft.com/office/drawing/2014/main" id="{67CFC4B4-63C5-4857-BE63-49F0514F7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9382"/>
            <a:ext cx="12191999" cy="687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490" y="48253"/>
            <a:ext cx="1884051" cy="1219457"/>
          </a:xfrm>
          <a:prstGeom prst="rect">
            <a:avLst/>
          </a:prstGeom>
        </p:spPr>
      </p:pic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F7975DDA-6AB3-46C8-9136-EAB43270FAD8}"/>
              </a:ext>
            </a:extLst>
          </p:cNvPr>
          <p:cNvSpPr/>
          <p:nvPr/>
        </p:nvSpPr>
        <p:spPr>
          <a:xfrm>
            <a:off x="7094845" y="4952685"/>
            <a:ext cx="4350426" cy="1563048"/>
          </a:xfrm>
          <a:prstGeom prst="flowChartInputOutput">
            <a:avLst/>
          </a:prstGeom>
          <a:solidFill>
            <a:srgbClr val="F8C69A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s  t </a:t>
            </a:r>
          </a:p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   r  e</a:t>
            </a:r>
          </a:p>
        </p:txBody>
      </p:sp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33942E89-CDA2-4FDC-83CB-B15DEF710B6D}"/>
              </a:ext>
            </a:extLst>
          </p:cNvPr>
          <p:cNvSpPr/>
          <p:nvPr/>
        </p:nvSpPr>
        <p:spPr>
          <a:xfrm>
            <a:off x="3764747" y="-2259749"/>
            <a:ext cx="4866968" cy="16180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sister</a:t>
            </a:r>
          </a:p>
        </p:txBody>
      </p:sp>
      <p:sp>
        <p:nvSpPr>
          <p:cNvPr id="16" name="Star: 10 Points 15">
            <a:extLst>
              <a:ext uri="{FF2B5EF4-FFF2-40B4-BE49-F238E27FC236}">
                <a16:creationId xmlns:a16="http://schemas.microsoft.com/office/drawing/2014/main" id="{6923A086-1381-4600-B57F-F03129202ACC}"/>
              </a:ext>
            </a:extLst>
          </p:cNvPr>
          <p:cNvSpPr/>
          <p:nvPr/>
        </p:nvSpPr>
        <p:spPr>
          <a:xfrm>
            <a:off x="8672749" y="576125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A8918-13BF-4C7D-8B84-E77479606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39" y="2361572"/>
            <a:ext cx="5086351" cy="4448175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AE62791A-44EF-45ED-A33D-13E610F8B441}"/>
              </a:ext>
            </a:extLst>
          </p:cNvPr>
          <p:cNvSpPr/>
          <p:nvPr/>
        </p:nvSpPr>
        <p:spPr>
          <a:xfrm rot="20984689">
            <a:off x="4522177" y="1404914"/>
            <a:ext cx="896791" cy="12844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ction Button: Go Home 1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2DD7EA81-7F0D-4746-9635-7A829C883371}"/>
              </a:ext>
            </a:extLst>
          </p:cNvPr>
          <p:cNvSpPr/>
          <p:nvPr/>
        </p:nvSpPr>
        <p:spPr>
          <a:xfrm>
            <a:off x="152400" y="6036120"/>
            <a:ext cx="880833" cy="694507"/>
          </a:xfrm>
          <a:prstGeom prst="actionButtonHom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5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0833 0.327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" name="Family Members Song for Kids! hay nè">
            <a:hlinkClick r:id="" action="ppaction://media"/>
            <a:extLst>
              <a:ext uri="{FF2B5EF4-FFF2-40B4-BE49-F238E27FC236}">
                <a16:creationId xmlns:a16="http://schemas.microsoft.com/office/drawing/2014/main" id="{06B9F6C5-6FA3-4410-8ECB-BB258F2122E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1" y="219075"/>
            <a:ext cx="12183449" cy="641985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387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42A1A-4EE5-4DEE-BFE4-8F900715D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309" y="113299"/>
            <a:ext cx="7265380" cy="6631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4301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42A1A-4EE5-4DEE-BFE4-8F900715D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309" y="113299"/>
            <a:ext cx="7265380" cy="6631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303D2F-ADB3-4104-9B24-3AAEA868700D}"/>
              </a:ext>
            </a:extLst>
          </p:cNvPr>
          <p:cNvSpPr/>
          <p:nvPr/>
        </p:nvSpPr>
        <p:spPr>
          <a:xfrm>
            <a:off x="6257021" y="4237335"/>
            <a:ext cx="15520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         </a:t>
            </a:r>
            <a:r>
              <a:rPr lang="en-US" sz="2400" b="0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</a:t>
            </a:r>
            <a:endParaRPr lang="en-US" sz="24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E186C-AF51-418B-9A01-914759AD4874}"/>
              </a:ext>
            </a:extLst>
          </p:cNvPr>
          <p:cNvSpPr/>
          <p:nvPr/>
        </p:nvSpPr>
        <p:spPr>
          <a:xfrm>
            <a:off x="6359800" y="4859635"/>
            <a:ext cx="28984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        T          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A7A89-DB64-4116-9024-D7294821857E}"/>
              </a:ext>
            </a:extLst>
          </p:cNvPr>
          <p:cNvSpPr/>
          <p:nvPr/>
        </p:nvSpPr>
        <p:spPr>
          <a:xfrm>
            <a:off x="8473116" y="3070677"/>
            <a:ext cx="500458" cy="113909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 </a:t>
            </a:r>
          </a:p>
          <a:p>
            <a:pPr>
              <a:lnSpc>
                <a:spcPct val="150000"/>
              </a:lnSpc>
            </a:pPr>
            <a:r>
              <a:rPr lang="en-US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3DB26A-2924-4F39-8401-36C30D25D089}"/>
              </a:ext>
            </a:extLst>
          </p:cNvPr>
          <p:cNvSpPr/>
          <p:nvPr/>
        </p:nvSpPr>
        <p:spPr>
          <a:xfrm>
            <a:off x="6300203" y="3024081"/>
            <a:ext cx="503664" cy="35294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</a:t>
            </a:r>
          </a:p>
          <a:p>
            <a:pPr>
              <a:lnSpc>
                <a:spcPct val="150000"/>
              </a:lnSpc>
            </a:pPr>
            <a:endParaRPr lang="en-US" sz="24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US" sz="24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</a:t>
            </a:r>
            <a:r>
              <a:rPr lang="en-US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24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30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5"/>
          <p:cNvSpPr/>
          <p:nvPr/>
        </p:nvSpPr>
        <p:spPr>
          <a:xfrm>
            <a:off x="5156195" y="1208933"/>
            <a:ext cx="1879600" cy="18796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35"/>
          <p:cNvSpPr txBox="1">
            <a:spLocks noGrp="1"/>
          </p:cNvSpPr>
          <p:nvPr>
            <p:ph type="title"/>
          </p:nvPr>
        </p:nvSpPr>
        <p:spPr>
          <a:xfrm flipH="1">
            <a:off x="5000400" y="1301784"/>
            <a:ext cx="2191200" cy="16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891" name="Google Shape;891;p35"/>
          <p:cNvSpPr txBox="1">
            <a:spLocks noGrp="1"/>
          </p:cNvSpPr>
          <p:nvPr>
            <p:ph type="title" idx="2"/>
          </p:nvPr>
        </p:nvSpPr>
        <p:spPr>
          <a:xfrm>
            <a:off x="3961844" y="3162599"/>
            <a:ext cx="4725440" cy="107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solidFill>
                  <a:schemeClr val="bg1"/>
                </a:solidFill>
              </a:rPr>
              <a:t>Activity 2: Project</a:t>
            </a:r>
            <a:endParaRPr b="1" dirty="0">
              <a:solidFill>
                <a:schemeClr val="bg1"/>
              </a:solidFill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>
            <a:off x="56079" y="380245"/>
            <a:ext cx="2596912" cy="1542107"/>
            <a:chOff x="5647765" y="496793"/>
            <a:chExt cx="1947684" cy="1156580"/>
          </a:xfrm>
        </p:grpSpPr>
        <p:sp>
          <p:nvSpPr>
            <p:cNvPr id="894" name="Google Shape;894;p35"/>
            <p:cNvSpPr/>
            <p:nvPr/>
          </p:nvSpPr>
          <p:spPr>
            <a:xfrm>
              <a:off x="5647765" y="496793"/>
              <a:ext cx="1947684" cy="1156580"/>
            </a:xfrm>
            <a:custGeom>
              <a:avLst/>
              <a:gdLst/>
              <a:ahLst/>
              <a:cxnLst/>
              <a:rect l="l" t="t" r="r" b="b"/>
              <a:pathLst>
                <a:path w="49023" h="29111" extrusionOk="0">
                  <a:moveTo>
                    <a:pt x="25644" y="1"/>
                  </a:moveTo>
                  <a:cubicBezTo>
                    <a:pt x="25101" y="1"/>
                    <a:pt x="24579" y="23"/>
                    <a:pt x="24036" y="69"/>
                  </a:cubicBezTo>
                  <a:cubicBezTo>
                    <a:pt x="22292" y="227"/>
                    <a:pt x="20592" y="612"/>
                    <a:pt x="18939" y="1201"/>
                  </a:cubicBezTo>
                  <a:lnTo>
                    <a:pt x="18644" y="1314"/>
                  </a:lnTo>
                  <a:cubicBezTo>
                    <a:pt x="18372" y="1405"/>
                    <a:pt x="18078" y="1518"/>
                    <a:pt x="17783" y="1654"/>
                  </a:cubicBezTo>
                  <a:lnTo>
                    <a:pt x="17262" y="1881"/>
                  </a:lnTo>
                  <a:lnTo>
                    <a:pt x="16968" y="1994"/>
                  </a:lnTo>
                  <a:lnTo>
                    <a:pt x="16923" y="1994"/>
                  </a:lnTo>
                  <a:lnTo>
                    <a:pt x="16628" y="2130"/>
                  </a:lnTo>
                  <a:lnTo>
                    <a:pt x="16379" y="2266"/>
                  </a:lnTo>
                  <a:cubicBezTo>
                    <a:pt x="16107" y="2402"/>
                    <a:pt x="15790" y="2538"/>
                    <a:pt x="15473" y="2742"/>
                  </a:cubicBezTo>
                  <a:lnTo>
                    <a:pt x="15405" y="2787"/>
                  </a:lnTo>
                  <a:cubicBezTo>
                    <a:pt x="15065" y="2968"/>
                    <a:pt x="14725" y="3172"/>
                    <a:pt x="14363" y="3421"/>
                  </a:cubicBezTo>
                  <a:cubicBezTo>
                    <a:pt x="12958" y="4350"/>
                    <a:pt x="11644" y="5437"/>
                    <a:pt x="10512" y="6683"/>
                  </a:cubicBezTo>
                  <a:cubicBezTo>
                    <a:pt x="9470" y="7793"/>
                    <a:pt x="8564" y="8994"/>
                    <a:pt x="7771" y="10285"/>
                  </a:cubicBezTo>
                  <a:cubicBezTo>
                    <a:pt x="7091" y="11395"/>
                    <a:pt x="6502" y="12551"/>
                    <a:pt x="6004" y="13751"/>
                  </a:cubicBezTo>
                  <a:cubicBezTo>
                    <a:pt x="5936" y="13887"/>
                    <a:pt x="5890" y="14046"/>
                    <a:pt x="5822" y="14204"/>
                  </a:cubicBezTo>
                  <a:cubicBezTo>
                    <a:pt x="5573" y="14159"/>
                    <a:pt x="5301" y="14136"/>
                    <a:pt x="5030" y="14136"/>
                  </a:cubicBezTo>
                  <a:cubicBezTo>
                    <a:pt x="3376" y="14136"/>
                    <a:pt x="1881" y="15110"/>
                    <a:pt x="1224" y="16651"/>
                  </a:cubicBezTo>
                  <a:cubicBezTo>
                    <a:pt x="499" y="18078"/>
                    <a:pt x="612" y="19800"/>
                    <a:pt x="1541" y="21136"/>
                  </a:cubicBezTo>
                  <a:cubicBezTo>
                    <a:pt x="861" y="21725"/>
                    <a:pt x="363" y="22518"/>
                    <a:pt x="159" y="23401"/>
                  </a:cubicBezTo>
                  <a:cubicBezTo>
                    <a:pt x="1" y="24149"/>
                    <a:pt x="46" y="25259"/>
                    <a:pt x="1088" y="26460"/>
                  </a:cubicBezTo>
                  <a:cubicBezTo>
                    <a:pt x="1745" y="27275"/>
                    <a:pt x="2742" y="27751"/>
                    <a:pt x="3784" y="27751"/>
                  </a:cubicBezTo>
                  <a:cubicBezTo>
                    <a:pt x="4395" y="27751"/>
                    <a:pt x="5007" y="27592"/>
                    <a:pt x="5551" y="27320"/>
                  </a:cubicBezTo>
                  <a:cubicBezTo>
                    <a:pt x="5619" y="27388"/>
                    <a:pt x="5664" y="27479"/>
                    <a:pt x="5732" y="27547"/>
                  </a:cubicBezTo>
                  <a:cubicBezTo>
                    <a:pt x="6208" y="28113"/>
                    <a:pt x="7068" y="28770"/>
                    <a:pt x="8654" y="28861"/>
                  </a:cubicBezTo>
                  <a:lnTo>
                    <a:pt x="8835" y="28861"/>
                  </a:lnTo>
                  <a:cubicBezTo>
                    <a:pt x="9832" y="28861"/>
                    <a:pt x="10784" y="28498"/>
                    <a:pt x="11486" y="27819"/>
                  </a:cubicBezTo>
                  <a:cubicBezTo>
                    <a:pt x="12261" y="28638"/>
                    <a:pt x="13338" y="29111"/>
                    <a:pt x="14444" y="29111"/>
                  </a:cubicBezTo>
                  <a:cubicBezTo>
                    <a:pt x="14470" y="29111"/>
                    <a:pt x="14496" y="29111"/>
                    <a:pt x="14521" y="29110"/>
                  </a:cubicBezTo>
                  <a:lnTo>
                    <a:pt x="14635" y="29110"/>
                  </a:lnTo>
                  <a:cubicBezTo>
                    <a:pt x="15949" y="29087"/>
                    <a:pt x="17149" y="28385"/>
                    <a:pt x="17829" y="27275"/>
                  </a:cubicBezTo>
                  <a:cubicBezTo>
                    <a:pt x="18237" y="27479"/>
                    <a:pt x="18690" y="27570"/>
                    <a:pt x="19143" y="27570"/>
                  </a:cubicBezTo>
                  <a:cubicBezTo>
                    <a:pt x="19822" y="27570"/>
                    <a:pt x="20502" y="27366"/>
                    <a:pt x="21091" y="27003"/>
                  </a:cubicBezTo>
                  <a:cubicBezTo>
                    <a:pt x="22292" y="26301"/>
                    <a:pt x="22835" y="25010"/>
                    <a:pt x="22586" y="23469"/>
                  </a:cubicBezTo>
                  <a:cubicBezTo>
                    <a:pt x="22541" y="23266"/>
                    <a:pt x="22495" y="23062"/>
                    <a:pt x="22450" y="22880"/>
                  </a:cubicBezTo>
                  <a:cubicBezTo>
                    <a:pt x="23243" y="22088"/>
                    <a:pt x="23719" y="21023"/>
                    <a:pt x="23741" y="19913"/>
                  </a:cubicBezTo>
                  <a:cubicBezTo>
                    <a:pt x="23787" y="18191"/>
                    <a:pt x="22926" y="16560"/>
                    <a:pt x="21453" y="15631"/>
                  </a:cubicBezTo>
                  <a:cubicBezTo>
                    <a:pt x="21363" y="15563"/>
                    <a:pt x="21249" y="15518"/>
                    <a:pt x="21136" y="15450"/>
                  </a:cubicBezTo>
                  <a:cubicBezTo>
                    <a:pt x="21046" y="15405"/>
                    <a:pt x="20864" y="15314"/>
                    <a:pt x="20706" y="15246"/>
                  </a:cubicBezTo>
                  <a:cubicBezTo>
                    <a:pt x="21000" y="14997"/>
                    <a:pt x="21295" y="14771"/>
                    <a:pt x="21612" y="14567"/>
                  </a:cubicBezTo>
                  <a:lnTo>
                    <a:pt x="21635" y="14544"/>
                  </a:lnTo>
                  <a:lnTo>
                    <a:pt x="21657" y="14521"/>
                  </a:lnTo>
                  <a:cubicBezTo>
                    <a:pt x="21725" y="14476"/>
                    <a:pt x="21793" y="14431"/>
                    <a:pt x="21861" y="14408"/>
                  </a:cubicBezTo>
                  <a:lnTo>
                    <a:pt x="22020" y="14317"/>
                  </a:lnTo>
                  <a:lnTo>
                    <a:pt x="22042" y="14317"/>
                  </a:lnTo>
                  <a:lnTo>
                    <a:pt x="22065" y="14295"/>
                  </a:lnTo>
                  <a:cubicBezTo>
                    <a:pt x="22110" y="14272"/>
                    <a:pt x="22156" y="14250"/>
                    <a:pt x="22224" y="14227"/>
                  </a:cubicBezTo>
                  <a:lnTo>
                    <a:pt x="22427" y="14114"/>
                  </a:lnTo>
                  <a:lnTo>
                    <a:pt x="22495" y="14091"/>
                  </a:lnTo>
                  <a:lnTo>
                    <a:pt x="22586" y="14046"/>
                  </a:lnTo>
                  <a:lnTo>
                    <a:pt x="22880" y="13910"/>
                  </a:lnTo>
                  <a:lnTo>
                    <a:pt x="22926" y="13910"/>
                  </a:lnTo>
                  <a:cubicBezTo>
                    <a:pt x="22971" y="13887"/>
                    <a:pt x="23062" y="13864"/>
                    <a:pt x="23152" y="13819"/>
                  </a:cubicBezTo>
                  <a:cubicBezTo>
                    <a:pt x="23243" y="13796"/>
                    <a:pt x="23311" y="13774"/>
                    <a:pt x="23379" y="13729"/>
                  </a:cubicBezTo>
                  <a:cubicBezTo>
                    <a:pt x="23945" y="13525"/>
                    <a:pt x="24534" y="13389"/>
                    <a:pt x="25146" y="13343"/>
                  </a:cubicBezTo>
                  <a:lnTo>
                    <a:pt x="26120" y="13343"/>
                  </a:lnTo>
                  <a:cubicBezTo>
                    <a:pt x="25780" y="13796"/>
                    <a:pt x="25531" y="14317"/>
                    <a:pt x="25418" y="14884"/>
                  </a:cubicBezTo>
                  <a:cubicBezTo>
                    <a:pt x="25304" y="15609"/>
                    <a:pt x="25350" y="16719"/>
                    <a:pt x="26369" y="17874"/>
                  </a:cubicBezTo>
                  <a:cubicBezTo>
                    <a:pt x="27026" y="18690"/>
                    <a:pt x="28023" y="19165"/>
                    <a:pt x="29065" y="19165"/>
                  </a:cubicBezTo>
                  <a:cubicBezTo>
                    <a:pt x="29677" y="19165"/>
                    <a:pt x="30288" y="19007"/>
                    <a:pt x="30832" y="18735"/>
                  </a:cubicBezTo>
                  <a:cubicBezTo>
                    <a:pt x="30877" y="18803"/>
                    <a:pt x="30945" y="18893"/>
                    <a:pt x="31013" y="18961"/>
                  </a:cubicBezTo>
                  <a:cubicBezTo>
                    <a:pt x="31466" y="19528"/>
                    <a:pt x="32350" y="20207"/>
                    <a:pt x="33913" y="20275"/>
                  </a:cubicBezTo>
                  <a:lnTo>
                    <a:pt x="34094" y="20275"/>
                  </a:lnTo>
                  <a:cubicBezTo>
                    <a:pt x="35091" y="20275"/>
                    <a:pt x="36042" y="19913"/>
                    <a:pt x="36767" y="19233"/>
                  </a:cubicBezTo>
                  <a:cubicBezTo>
                    <a:pt x="37519" y="20051"/>
                    <a:pt x="38594" y="20503"/>
                    <a:pt x="39699" y="20503"/>
                  </a:cubicBezTo>
                  <a:cubicBezTo>
                    <a:pt x="39726" y="20503"/>
                    <a:pt x="39753" y="20502"/>
                    <a:pt x="39780" y="20502"/>
                  </a:cubicBezTo>
                  <a:lnTo>
                    <a:pt x="39893" y="20502"/>
                  </a:lnTo>
                  <a:cubicBezTo>
                    <a:pt x="41184" y="20457"/>
                    <a:pt x="42385" y="19777"/>
                    <a:pt x="43065" y="18644"/>
                  </a:cubicBezTo>
                  <a:cubicBezTo>
                    <a:pt x="43472" y="18848"/>
                    <a:pt x="43926" y="18939"/>
                    <a:pt x="44379" y="18939"/>
                  </a:cubicBezTo>
                  <a:cubicBezTo>
                    <a:pt x="45058" y="18939"/>
                    <a:pt x="45738" y="18735"/>
                    <a:pt x="46327" y="18372"/>
                  </a:cubicBezTo>
                  <a:cubicBezTo>
                    <a:pt x="47527" y="17670"/>
                    <a:pt x="48071" y="16379"/>
                    <a:pt x="47822" y="14861"/>
                  </a:cubicBezTo>
                  <a:cubicBezTo>
                    <a:pt x="47777" y="14657"/>
                    <a:pt x="47731" y="14453"/>
                    <a:pt x="47686" y="14250"/>
                  </a:cubicBezTo>
                  <a:cubicBezTo>
                    <a:pt x="48479" y="13479"/>
                    <a:pt x="48932" y="12415"/>
                    <a:pt x="48955" y="11305"/>
                  </a:cubicBezTo>
                  <a:cubicBezTo>
                    <a:pt x="49023" y="8541"/>
                    <a:pt x="46825" y="6276"/>
                    <a:pt x="44084" y="6253"/>
                  </a:cubicBezTo>
                  <a:cubicBezTo>
                    <a:pt x="43495" y="6253"/>
                    <a:pt x="42929" y="6366"/>
                    <a:pt x="42385" y="6570"/>
                  </a:cubicBezTo>
                  <a:cubicBezTo>
                    <a:pt x="42317" y="6411"/>
                    <a:pt x="42249" y="6253"/>
                    <a:pt x="42159" y="6094"/>
                  </a:cubicBezTo>
                  <a:cubicBezTo>
                    <a:pt x="41279" y="4357"/>
                    <a:pt x="39523" y="3260"/>
                    <a:pt x="37597" y="3260"/>
                  </a:cubicBezTo>
                  <a:cubicBezTo>
                    <a:pt x="37540" y="3260"/>
                    <a:pt x="37482" y="3261"/>
                    <a:pt x="37424" y="3263"/>
                  </a:cubicBezTo>
                  <a:lnTo>
                    <a:pt x="36971" y="3263"/>
                  </a:lnTo>
                  <a:cubicBezTo>
                    <a:pt x="36767" y="3263"/>
                    <a:pt x="36563" y="3308"/>
                    <a:pt x="36359" y="3331"/>
                  </a:cubicBezTo>
                  <a:lnTo>
                    <a:pt x="36087" y="3149"/>
                  </a:lnTo>
                  <a:lnTo>
                    <a:pt x="36042" y="3127"/>
                  </a:lnTo>
                  <a:lnTo>
                    <a:pt x="35974" y="3081"/>
                  </a:lnTo>
                  <a:cubicBezTo>
                    <a:pt x="35793" y="2968"/>
                    <a:pt x="35634" y="2855"/>
                    <a:pt x="35476" y="2764"/>
                  </a:cubicBezTo>
                  <a:cubicBezTo>
                    <a:pt x="34977" y="2470"/>
                    <a:pt x="34479" y="2198"/>
                    <a:pt x="33981" y="1949"/>
                  </a:cubicBezTo>
                  <a:cubicBezTo>
                    <a:pt x="32508" y="1224"/>
                    <a:pt x="30945" y="703"/>
                    <a:pt x="29337" y="363"/>
                  </a:cubicBezTo>
                  <a:cubicBezTo>
                    <a:pt x="28136" y="114"/>
                    <a:pt x="26890" y="1"/>
                    <a:pt x="256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863340" y="555157"/>
              <a:ext cx="1449072" cy="808704"/>
            </a:xfrm>
            <a:custGeom>
              <a:avLst/>
              <a:gdLst/>
              <a:ahLst/>
              <a:cxnLst/>
              <a:rect l="l" t="t" r="r" b="b"/>
              <a:pathLst>
                <a:path w="36473" h="20355" extrusionOk="0">
                  <a:moveTo>
                    <a:pt x="20130" y="1"/>
                  </a:moveTo>
                  <a:cubicBezTo>
                    <a:pt x="19672" y="1"/>
                    <a:pt x="19214" y="19"/>
                    <a:pt x="18757" y="57"/>
                  </a:cubicBezTo>
                  <a:cubicBezTo>
                    <a:pt x="17149" y="216"/>
                    <a:pt x="15540" y="556"/>
                    <a:pt x="14023" y="1122"/>
                  </a:cubicBezTo>
                  <a:cubicBezTo>
                    <a:pt x="13637" y="1258"/>
                    <a:pt x="13275" y="1371"/>
                    <a:pt x="12913" y="1530"/>
                  </a:cubicBezTo>
                  <a:lnTo>
                    <a:pt x="12391" y="1756"/>
                  </a:lnTo>
                  <a:lnTo>
                    <a:pt x="12120" y="1892"/>
                  </a:lnTo>
                  <a:lnTo>
                    <a:pt x="11848" y="2028"/>
                  </a:lnTo>
                  <a:cubicBezTo>
                    <a:pt x="11485" y="2209"/>
                    <a:pt x="11123" y="2391"/>
                    <a:pt x="10760" y="2595"/>
                  </a:cubicBezTo>
                  <a:cubicBezTo>
                    <a:pt x="10398" y="2798"/>
                    <a:pt x="10058" y="2980"/>
                    <a:pt x="9718" y="3206"/>
                  </a:cubicBezTo>
                  <a:cubicBezTo>
                    <a:pt x="8404" y="4067"/>
                    <a:pt x="7204" y="5086"/>
                    <a:pt x="6139" y="6242"/>
                  </a:cubicBezTo>
                  <a:cubicBezTo>
                    <a:pt x="5165" y="7284"/>
                    <a:pt x="4327" y="8416"/>
                    <a:pt x="3579" y="9640"/>
                  </a:cubicBezTo>
                  <a:cubicBezTo>
                    <a:pt x="2945" y="10682"/>
                    <a:pt x="2401" y="11769"/>
                    <a:pt x="1926" y="12902"/>
                  </a:cubicBezTo>
                  <a:cubicBezTo>
                    <a:pt x="1223" y="14533"/>
                    <a:pt x="702" y="16232"/>
                    <a:pt x="340" y="17976"/>
                  </a:cubicBezTo>
                  <a:cubicBezTo>
                    <a:pt x="181" y="18701"/>
                    <a:pt x="68" y="19449"/>
                    <a:pt x="0" y="20196"/>
                  </a:cubicBezTo>
                  <a:lnTo>
                    <a:pt x="1812" y="20355"/>
                  </a:lnTo>
                  <a:cubicBezTo>
                    <a:pt x="1880" y="19675"/>
                    <a:pt x="1994" y="18996"/>
                    <a:pt x="2129" y="18339"/>
                  </a:cubicBezTo>
                  <a:cubicBezTo>
                    <a:pt x="2469" y="16730"/>
                    <a:pt x="2968" y="15145"/>
                    <a:pt x="3602" y="13604"/>
                  </a:cubicBezTo>
                  <a:cubicBezTo>
                    <a:pt x="4055" y="12562"/>
                    <a:pt x="4553" y="11565"/>
                    <a:pt x="5142" y="10591"/>
                  </a:cubicBezTo>
                  <a:cubicBezTo>
                    <a:pt x="5822" y="9481"/>
                    <a:pt x="6592" y="8462"/>
                    <a:pt x="7476" y="7510"/>
                  </a:cubicBezTo>
                  <a:cubicBezTo>
                    <a:pt x="8450" y="6468"/>
                    <a:pt x="9537" y="5540"/>
                    <a:pt x="10738" y="4769"/>
                  </a:cubicBezTo>
                  <a:cubicBezTo>
                    <a:pt x="11032" y="4565"/>
                    <a:pt x="11349" y="4384"/>
                    <a:pt x="11667" y="4203"/>
                  </a:cubicBezTo>
                  <a:cubicBezTo>
                    <a:pt x="11984" y="3999"/>
                    <a:pt x="12324" y="3841"/>
                    <a:pt x="12641" y="3682"/>
                  </a:cubicBezTo>
                  <a:lnTo>
                    <a:pt x="12890" y="3569"/>
                  </a:lnTo>
                  <a:lnTo>
                    <a:pt x="13139" y="3455"/>
                  </a:lnTo>
                  <a:lnTo>
                    <a:pt x="13615" y="3252"/>
                  </a:lnTo>
                  <a:cubicBezTo>
                    <a:pt x="13955" y="3093"/>
                    <a:pt x="14294" y="2980"/>
                    <a:pt x="14634" y="2866"/>
                  </a:cubicBezTo>
                  <a:cubicBezTo>
                    <a:pt x="16016" y="2368"/>
                    <a:pt x="17443" y="2028"/>
                    <a:pt x="18916" y="1915"/>
                  </a:cubicBezTo>
                  <a:cubicBezTo>
                    <a:pt x="19372" y="1873"/>
                    <a:pt x="19827" y="1853"/>
                    <a:pt x="20282" y="1853"/>
                  </a:cubicBezTo>
                  <a:cubicBezTo>
                    <a:pt x="21295" y="1853"/>
                    <a:pt x="22302" y="1954"/>
                    <a:pt x="23288" y="2142"/>
                  </a:cubicBezTo>
                  <a:cubicBezTo>
                    <a:pt x="24624" y="2436"/>
                    <a:pt x="25916" y="2866"/>
                    <a:pt x="27139" y="3478"/>
                  </a:cubicBezTo>
                  <a:cubicBezTo>
                    <a:pt x="28204" y="3999"/>
                    <a:pt x="29200" y="4611"/>
                    <a:pt x="30152" y="5336"/>
                  </a:cubicBezTo>
                  <a:cubicBezTo>
                    <a:pt x="31511" y="6378"/>
                    <a:pt x="32734" y="7578"/>
                    <a:pt x="33799" y="8915"/>
                  </a:cubicBezTo>
                  <a:cubicBezTo>
                    <a:pt x="34184" y="9391"/>
                    <a:pt x="34456" y="9776"/>
                    <a:pt x="34660" y="10048"/>
                  </a:cubicBezTo>
                  <a:lnTo>
                    <a:pt x="34932" y="10478"/>
                  </a:lnTo>
                  <a:lnTo>
                    <a:pt x="36472" y="9459"/>
                  </a:lnTo>
                  <a:lnTo>
                    <a:pt x="36155" y="8983"/>
                  </a:lnTo>
                  <a:cubicBezTo>
                    <a:pt x="35951" y="8711"/>
                    <a:pt x="35634" y="8281"/>
                    <a:pt x="35226" y="7760"/>
                  </a:cubicBezTo>
                  <a:cubicBezTo>
                    <a:pt x="34048" y="6310"/>
                    <a:pt x="32734" y="4996"/>
                    <a:pt x="31262" y="3886"/>
                  </a:cubicBezTo>
                  <a:cubicBezTo>
                    <a:pt x="30220" y="3093"/>
                    <a:pt x="29110" y="2391"/>
                    <a:pt x="27954" y="1824"/>
                  </a:cubicBezTo>
                  <a:cubicBezTo>
                    <a:pt x="26595" y="1145"/>
                    <a:pt x="25145" y="646"/>
                    <a:pt x="23650" y="352"/>
                  </a:cubicBezTo>
                  <a:cubicBezTo>
                    <a:pt x="22492" y="124"/>
                    <a:pt x="21310" y="1"/>
                    <a:pt x="20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928140" y="622420"/>
              <a:ext cx="1329366" cy="746845"/>
            </a:xfrm>
            <a:custGeom>
              <a:avLst/>
              <a:gdLst/>
              <a:ahLst/>
              <a:cxnLst/>
              <a:rect l="l" t="t" r="r" b="b"/>
              <a:pathLst>
                <a:path w="33460" h="18798" extrusionOk="0">
                  <a:moveTo>
                    <a:pt x="18645" y="1"/>
                  </a:moveTo>
                  <a:cubicBezTo>
                    <a:pt x="18186" y="1"/>
                    <a:pt x="17725" y="21"/>
                    <a:pt x="17262" y="63"/>
                  </a:cubicBezTo>
                  <a:cubicBezTo>
                    <a:pt x="15790" y="177"/>
                    <a:pt x="14340" y="516"/>
                    <a:pt x="12935" y="1015"/>
                  </a:cubicBezTo>
                  <a:cubicBezTo>
                    <a:pt x="12595" y="1151"/>
                    <a:pt x="12256" y="1264"/>
                    <a:pt x="11916" y="1400"/>
                  </a:cubicBezTo>
                  <a:lnTo>
                    <a:pt x="11440" y="1626"/>
                  </a:lnTo>
                  <a:lnTo>
                    <a:pt x="11191" y="1717"/>
                  </a:lnTo>
                  <a:lnTo>
                    <a:pt x="10942" y="1853"/>
                  </a:lnTo>
                  <a:cubicBezTo>
                    <a:pt x="10602" y="2012"/>
                    <a:pt x="10262" y="2193"/>
                    <a:pt x="9945" y="2374"/>
                  </a:cubicBezTo>
                  <a:cubicBezTo>
                    <a:pt x="9628" y="2533"/>
                    <a:pt x="9311" y="2714"/>
                    <a:pt x="8994" y="2940"/>
                  </a:cubicBezTo>
                  <a:cubicBezTo>
                    <a:pt x="7793" y="3711"/>
                    <a:pt x="6683" y="4639"/>
                    <a:pt x="5709" y="5704"/>
                  </a:cubicBezTo>
                  <a:cubicBezTo>
                    <a:pt x="4825" y="6656"/>
                    <a:pt x="4032" y="7698"/>
                    <a:pt x="3353" y="8830"/>
                  </a:cubicBezTo>
                  <a:cubicBezTo>
                    <a:pt x="2764" y="9782"/>
                    <a:pt x="2243" y="10801"/>
                    <a:pt x="1812" y="11866"/>
                  </a:cubicBezTo>
                  <a:cubicBezTo>
                    <a:pt x="1155" y="13384"/>
                    <a:pt x="657" y="14992"/>
                    <a:pt x="317" y="16623"/>
                  </a:cubicBezTo>
                  <a:cubicBezTo>
                    <a:pt x="181" y="17280"/>
                    <a:pt x="68" y="17960"/>
                    <a:pt x="0" y="18639"/>
                  </a:cubicBezTo>
                  <a:lnTo>
                    <a:pt x="1812" y="18798"/>
                  </a:lnTo>
                  <a:cubicBezTo>
                    <a:pt x="1880" y="18186"/>
                    <a:pt x="1971" y="17574"/>
                    <a:pt x="2107" y="16985"/>
                  </a:cubicBezTo>
                  <a:cubicBezTo>
                    <a:pt x="2424" y="15468"/>
                    <a:pt x="2877" y="13973"/>
                    <a:pt x="3489" y="12545"/>
                  </a:cubicBezTo>
                  <a:cubicBezTo>
                    <a:pt x="4327" y="10484"/>
                    <a:pt x="5550" y="8581"/>
                    <a:pt x="7045" y="6905"/>
                  </a:cubicBezTo>
                  <a:cubicBezTo>
                    <a:pt x="7929" y="5976"/>
                    <a:pt x="8926" y="5138"/>
                    <a:pt x="9990" y="4435"/>
                  </a:cubicBezTo>
                  <a:cubicBezTo>
                    <a:pt x="10285" y="4232"/>
                    <a:pt x="10557" y="4096"/>
                    <a:pt x="10851" y="3914"/>
                  </a:cubicBezTo>
                  <a:cubicBezTo>
                    <a:pt x="11123" y="3733"/>
                    <a:pt x="11440" y="3597"/>
                    <a:pt x="11735" y="3461"/>
                  </a:cubicBezTo>
                  <a:cubicBezTo>
                    <a:pt x="12324" y="3167"/>
                    <a:pt x="12935" y="2918"/>
                    <a:pt x="13547" y="2691"/>
                  </a:cubicBezTo>
                  <a:cubicBezTo>
                    <a:pt x="14793" y="2238"/>
                    <a:pt x="16107" y="1966"/>
                    <a:pt x="17421" y="1853"/>
                  </a:cubicBezTo>
                  <a:cubicBezTo>
                    <a:pt x="17831" y="1818"/>
                    <a:pt x="18242" y="1800"/>
                    <a:pt x="18652" y="1800"/>
                  </a:cubicBezTo>
                  <a:cubicBezTo>
                    <a:pt x="19553" y="1800"/>
                    <a:pt x="20452" y="1886"/>
                    <a:pt x="21340" y="2057"/>
                  </a:cubicBezTo>
                  <a:cubicBezTo>
                    <a:pt x="22540" y="2306"/>
                    <a:pt x="23696" y="2714"/>
                    <a:pt x="24783" y="3235"/>
                  </a:cubicBezTo>
                  <a:cubicBezTo>
                    <a:pt x="25757" y="3711"/>
                    <a:pt x="26663" y="4300"/>
                    <a:pt x="27524" y="4934"/>
                  </a:cubicBezTo>
                  <a:cubicBezTo>
                    <a:pt x="28770" y="5908"/>
                    <a:pt x="29903" y="7018"/>
                    <a:pt x="30877" y="8241"/>
                  </a:cubicBezTo>
                  <a:cubicBezTo>
                    <a:pt x="31239" y="8694"/>
                    <a:pt x="31511" y="9034"/>
                    <a:pt x="31670" y="9306"/>
                  </a:cubicBezTo>
                  <a:cubicBezTo>
                    <a:pt x="31851" y="9555"/>
                    <a:pt x="31941" y="9691"/>
                    <a:pt x="31941" y="9691"/>
                  </a:cubicBezTo>
                  <a:lnTo>
                    <a:pt x="33459" y="8694"/>
                  </a:lnTo>
                  <a:lnTo>
                    <a:pt x="33165" y="8264"/>
                  </a:lnTo>
                  <a:cubicBezTo>
                    <a:pt x="32983" y="8015"/>
                    <a:pt x="32689" y="7607"/>
                    <a:pt x="32304" y="7131"/>
                  </a:cubicBezTo>
                  <a:cubicBezTo>
                    <a:pt x="31239" y="5772"/>
                    <a:pt x="29993" y="4571"/>
                    <a:pt x="28634" y="3529"/>
                  </a:cubicBezTo>
                  <a:cubicBezTo>
                    <a:pt x="27683" y="2804"/>
                    <a:pt x="26663" y="2170"/>
                    <a:pt x="25598" y="1626"/>
                  </a:cubicBezTo>
                  <a:cubicBezTo>
                    <a:pt x="24353" y="1038"/>
                    <a:pt x="23039" y="584"/>
                    <a:pt x="21702" y="290"/>
                  </a:cubicBezTo>
                  <a:cubicBezTo>
                    <a:pt x="20685" y="102"/>
                    <a:pt x="19669" y="1"/>
                    <a:pt x="18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997429" y="690318"/>
              <a:ext cx="1202468" cy="685263"/>
            </a:xfrm>
            <a:custGeom>
              <a:avLst/>
              <a:gdLst/>
              <a:ahLst/>
              <a:cxnLst/>
              <a:rect l="l" t="t" r="r" b="b"/>
              <a:pathLst>
                <a:path w="30266" h="17248" extrusionOk="0">
                  <a:moveTo>
                    <a:pt x="16908" y="0"/>
                  </a:moveTo>
                  <a:cubicBezTo>
                    <a:pt x="16498" y="0"/>
                    <a:pt x="16087" y="18"/>
                    <a:pt x="15677" y="53"/>
                  </a:cubicBezTo>
                  <a:cubicBezTo>
                    <a:pt x="14340" y="167"/>
                    <a:pt x="13026" y="461"/>
                    <a:pt x="11780" y="914"/>
                  </a:cubicBezTo>
                  <a:cubicBezTo>
                    <a:pt x="11146" y="1141"/>
                    <a:pt x="10534" y="1390"/>
                    <a:pt x="9945" y="1684"/>
                  </a:cubicBezTo>
                  <a:cubicBezTo>
                    <a:pt x="9673" y="1843"/>
                    <a:pt x="9334" y="1956"/>
                    <a:pt x="9039" y="2138"/>
                  </a:cubicBezTo>
                  <a:cubicBezTo>
                    <a:pt x="8767" y="2296"/>
                    <a:pt x="8473" y="2455"/>
                    <a:pt x="8201" y="2659"/>
                  </a:cubicBezTo>
                  <a:cubicBezTo>
                    <a:pt x="7114" y="3361"/>
                    <a:pt x="6117" y="4199"/>
                    <a:pt x="5233" y="5150"/>
                  </a:cubicBezTo>
                  <a:cubicBezTo>
                    <a:pt x="3716" y="6827"/>
                    <a:pt x="2515" y="8730"/>
                    <a:pt x="1654" y="10814"/>
                  </a:cubicBezTo>
                  <a:cubicBezTo>
                    <a:pt x="1065" y="12241"/>
                    <a:pt x="589" y="13736"/>
                    <a:pt x="272" y="15254"/>
                  </a:cubicBezTo>
                  <a:cubicBezTo>
                    <a:pt x="159" y="15865"/>
                    <a:pt x="46" y="16477"/>
                    <a:pt x="0" y="17089"/>
                  </a:cubicBezTo>
                  <a:lnTo>
                    <a:pt x="1813" y="17247"/>
                  </a:lnTo>
                  <a:cubicBezTo>
                    <a:pt x="1881" y="16704"/>
                    <a:pt x="1971" y="16160"/>
                    <a:pt x="2085" y="15639"/>
                  </a:cubicBezTo>
                  <a:cubicBezTo>
                    <a:pt x="2379" y="14234"/>
                    <a:pt x="2787" y="12853"/>
                    <a:pt x="3353" y="11516"/>
                  </a:cubicBezTo>
                  <a:cubicBezTo>
                    <a:pt x="4123" y="9636"/>
                    <a:pt x="5211" y="7914"/>
                    <a:pt x="6593" y="6419"/>
                  </a:cubicBezTo>
                  <a:cubicBezTo>
                    <a:pt x="7363" y="5558"/>
                    <a:pt x="8246" y="4833"/>
                    <a:pt x="9198" y="4199"/>
                  </a:cubicBezTo>
                  <a:cubicBezTo>
                    <a:pt x="10194" y="3565"/>
                    <a:pt x="11259" y="3044"/>
                    <a:pt x="12369" y="2636"/>
                  </a:cubicBezTo>
                  <a:cubicBezTo>
                    <a:pt x="13502" y="2251"/>
                    <a:pt x="14657" y="1979"/>
                    <a:pt x="15835" y="1888"/>
                  </a:cubicBezTo>
                  <a:cubicBezTo>
                    <a:pt x="16196" y="1852"/>
                    <a:pt x="16560" y="1835"/>
                    <a:pt x="16924" y="1835"/>
                  </a:cubicBezTo>
                  <a:cubicBezTo>
                    <a:pt x="17702" y="1835"/>
                    <a:pt x="18484" y="1915"/>
                    <a:pt x="19256" y="2070"/>
                  </a:cubicBezTo>
                  <a:cubicBezTo>
                    <a:pt x="20298" y="2273"/>
                    <a:pt x="21317" y="2636"/>
                    <a:pt x="22269" y="3112"/>
                  </a:cubicBezTo>
                  <a:cubicBezTo>
                    <a:pt x="23130" y="3519"/>
                    <a:pt x="23945" y="4040"/>
                    <a:pt x="24715" y="4629"/>
                  </a:cubicBezTo>
                  <a:cubicBezTo>
                    <a:pt x="25848" y="5490"/>
                    <a:pt x="26890" y="6510"/>
                    <a:pt x="27773" y="7642"/>
                  </a:cubicBezTo>
                  <a:cubicBezTo>
                    <a:pt x="28113" y="8027"/>
                    <a:pt x="28340" y="8367"/>
                    <a:pt x="28498" y="8594"/>
                  </a:cubicBezTo>
                  <a:lnTo>
                    <a:pt x="28748" y="8956"/>
                  </a:lnTo>
                  <a:lnTo>
                    <a:pt x="30265" y="7937"/>
                  </a:lnTo>
                  <a:lnTo>
                    <a:pt x="29994" y="7552"/>
                  </a:lnTo>
                  <a:cubicBezTo>
                    <a:pt x="29812" y="7302"/>
                    <a:pt x="29563" y="6917"/>
                    <a:pt x="29201" y="6487"/>
                  </a:cubicBezTo>
                  <a:cubicBezTo>
                    <a:pt x="28204" y="5241"/>
                    <a:pt x="27071" y="4131"/>
                    <a:pt x="25825" y="3157"/>
                  </a:cubicBezTo>
                  <a:cubicBezTo>
                    <a:pt x="24964" y="2500"/>
                    <a:pt x="24058" y="1934"/>
                    <a:pt x="23084" y="1458"/>
                  </a:cubicBezTo>
                  <a:cubicBezTo>
                    <a:pt x="21974" y="914"/>
                    <a:pt x="20819" y="529"/>
                    <a:pt x="19618" y="257"/>
                  </a:cubicBezTo>
                  <a:cubicBezTo>
                    <a:pt x="18715" y="86"/>
                    <a:pt x="17812" y="0"/>
                    <a:pt x="16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6066718" y="759289"/>
              <a:ext cx="1075571" cy="622688"/>
            </a:xfrm>
            <a:custGeom>
              <a:avLst/>
              <a:gdLst/>
              <a:ahLst/>
              <a:cxnLst/>
              <a:rect l="l" t="t" r="r" b="b"/>
              <a:pathLst>
                <a:path w="27072" h="15673" extrusionOk="0">
                  <a:moveTo>
                    <a:pt x="15058" y="0"/>
                  </a:moveTo>
                  <a:cubicBezTo>
                    <a:pt x="14729" y="0"/>
                    <a:pt x="14399" y="13"/>
                    <a:pt x="14068" y="39"/>
                  </a:cubicBezTo>
                  <a:cubicBezTo>
                    <a:pt x="12891" y="152"/>
                    <a:pt x="11735" y="402"/>
                    <a:pt x="10603" y="809"/>
                  </a:cubicBezTo>
                  <a:cubicBezTo>
                    <a:pt x="9493" y="1217"/>
                    <a:pt x="8405" y="1738"/>
                    <a:pt x="7408" y="2372"/>
                  </a:cubicBezTo>
                  <a:cubicBezTo>
                    <a:pt x="6457" y="3007"/>
                    <a:pt x="5573" y="3754"/>
                    <a:pt x="4781" y="4592"/>
                  </a:cubicBezTo>
                  <a:cubicBezTo>
                    <a:pt x="3399" y="6110"/>
                    <a:pt x="2311" y="7854"/>
                    <a:pt x="1519" y="9735"/>
                  </a:cubicBezTo>
                  <a:cubicBezTo>
                    <a:pt x="975" y="11071"/>
                    <a:pt x="544" y="12453"/>
                    <a:pt x="250" y="13858"/>
                  </a:cubicBezTo>
                  <a:cubicBezTo>
                    <a:pt x="137" y="14379"/>
                    <a:pt x="91" y="14786"/>
                    <a:pt x="46" y="15058"/>
                  </a:cubicBezTo>
                  <a:cubicBezTo>
                    <a:pt x="1" y="15330"/>
                    <a:pt x="1" y="15489"/>
                    <a:pt x="1" y="15489"/>
                  </a:cubicBezTo>
                  <a:lnTo>
                    <a:pt x="1813" y="15670"/>
                  </a:lnTo>
                  <a:cubicBezTo>
                    <a:pt x="1813" y="15672"/>
                    <a:pt x="1813" y="15673"/>
                    <a:pt x="1813" y="15673"/>
                  </a:cubicBezTo>
                  <a:cubicBezTo>
                    <a:pt x="1817" y="15673"/>
                    <a:pt x="1866" y="15156"/>
                    <a:pt x="2040" y="14243"/>
                  </a:cubicBezTo>
                  <a:cubicBezTo>
                    <a:pt x="2311" y="12951"/>
                    <a:pt x="2696" y="11683"/>
                    <a:pt x="3218" y="10482"/>
                  </a:cubicBezTo>
                  <a:cubicBezTo>
                    <a:pt x="3920" y="8783"/>
                    <a:pt x="4894" y="7220"/>
                    <a:pt x="6117" y="5861"/>
                  </a:cubicBezTo>
                  <a:cubicBezTo>
                    <a:pt x="6797" y="5113"/>
                    <a:pt x="7567" y="4479"/>
                    <a:pt x="8405" y="3913"/>
                  </a:cubicBezTo>
                  <a:cubicBezTo>
                    <a:pt x="8632" y="3777"/>
                    <a:pt x="8858" y="3664"/>
                    <a:pt x="9062" y="3528"/>
                  </a:cubicBezTo>
                  <a:cubicBezTo>
                    <a:pt x="9289" y="3392"/>
                    <a:pt x="9515" y="3278"/>
                    <a:pt x="9764" y="3165"/>
                  </a:cubicBezTo>
                  <a:cubicBezTo>
                    <a:pt x="10240" y="2939"/>
                    <a:pt x="10716" y="2735"/>
                    <a:pt x="11214" y="2554"/>
                  </a:cubicBezTo>
                  <a:cubicBezTo>
                    <a:pt x="12188" y="2191"/>
                    <a:pt x="13208" y="1965"/>
                    <a:pt x="14250" y="1874"/>
                  </a:cubicBezTo>
                  <a:cubicBezTo>
                    <a:pt x="14534" y="1854"/>
                    <a:pt x="14818" y="1844"/>
                    <a:pt x="15101" y="1844"/>
                  </a:cubicBezTo>
                  <a:cubicBezTo>
                    <a:pt x="15790" y="1844"/>
                    <a:pt x="16475" y="1904"/>
                    <a:pt x="17149" y="2033"/>
                  </a:cubicBezTo>
                  <a:cubicBezTo>
                    <a:pt x="18055" y="2236"/>
                    <a:pt x="18939" y="2531"/>
                    <a:pt x="19755" y="2939"/>
                  </a:cubicBezTo>
                  <a:cubicBezTo>
                    <a:pt x="20525" y="3301"/>
                    <a:pt x="21250" y="3754"/>
                    <a:pt x="21907" y="4275"/>
                  </a:cubicBezTo>
                  <a:cubicBezTo>
                    <a:pt x="22926" y="5068"/>
                    <a:pt x="23855" y="5974"/>
                    <a:pt x="24670" y="6994"/>
                  </a:cubicBezTo>
                  <a:cubicBezTo>
                    <a:pt x="24965" y="7356"/>
                    <a:pt x="25191" y="7651"/>
                    <a:pt x="25327" y="7854"/>
                  </a:cubicBezTo>
                  <a:lnTo>
                    <a:pt x="25554" y="8172"/>
                  </a:lnTo>
                  <a:lnTo>
                    <a:pt x="27072" y="7152"/>
                  </a:lnTo>
                  <a:lnTo>
                    <a:pt x="26822" y="6790"/>
                  </a:lnTo>
                  <a:cubicBezTo>
                    <a:pt x="26664" y="6563"/>
                    <a:pt x="26437" y="6246"/>
                    <a:pt x="26097" y="5838"/>
                  </a:cubicBezTo>
                  <a:cubicBezTo>
                    <a:pt x="25191" y="4706"/>
                    <a:pt x="24172" y="3686"/>
                    <a:pt x="23017" y="2803"/>
                  </a:cubicBezTo>
                  <a:cubicBezTo>
                    <a:pt x="22246" y="2214"/>
                    <a:pt x="21431" y="1715"/>
                    <a:pt x="20570" y="1285"/>
                  </a:cubicBezTo>
                  <a:cubicBezTo>
                    <a:pt x="19596" y="809"/>
                    <a:pt x="18577" y="447"/>
                    <a:pt x="17512" y="243"/>
                  </a:cubicBezTo>
                  <a:cubicBezTo>
                    <a:pt x="16703" y="81"/>
                    <a:pt x="15882" y="0"/>
                    <a:pt x="150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135133" y="828539"/>
              <a:ext cx="949547" cy="559398"/>
            </a:xfrm>
            <a:custGeom>
              <a:avLst/>
              <a:gdLst/>
              <a:ahLst/>
              <a:cxnLst/>
              <a:rect l="l" t="t" r="r" b="b"/>
              <a:pathLst>
                <a:path w="23900" h="14080" extrusionOk="0">
                  <a:moveTo>
                    <a:pt x="13392" y="0"/>
                  </a:moveTo>
                  <a:cubicBezTo>
                    <a:pt x="13098" y="0"/>
                    <a:pt x="12803" y="13"/>
                    <a:pt x="12505" y="40"/>
                  </a:cubicBezTo>
                  <a:cubicBezTo>
                    <a:pt x="11463" y="131"/>
                    <a:pt x="10444" y="358"/>
                    <a:pt x="9470" y="720"/>
                  </a:cubicBezTo>
                  <a:cubicBezTo>
                    <a:pt x="8971" y="901"/>
                    <a:pt x="8473" y="1105"/>
                    <a:pt x="7997" y="1354"/>
                  </a:cubicBezTo>
                  <a:cubicBezTo>
                    <a:pt x="7748" y="1468"/>
                    <a:pt x="7521" y="1581"/>
                    <a:pt x="7295" y="1717"/>
                  </a:cubicBezTo>
                  <a:cubicBezTo>
                    <a:pt x="7068" y="1830"/>
                    <a:pt x="6842" y="1966"/>
                    <a:pt x="6638" y="2102"/>
                  </a:cubicBezTo>
                  <a:cubicBezTo>
                    <a:pt x="5800" y="2668"/>
                    <a:pt x="5007" y="3325"/>
                    <a:pt x="4327" y="4050"/>
                  </a:cubicBezTo>
                  <a:cubicBezTo>
                    <a:pt x="3104" y="5409"/>
                    <a:pt x="2107" y="6995"/>
                    <a:pt x="1405" y="8694"/>
                  </a:cubicBezTo>
                  <a:cubicBezTo>
                    <a:pt x="884" y="9917"/>
                    <a:pt x="499" y="11186"/>
                    <a:pt x="227" y="12477"/>
                  </a:cubicBezTo>
                  <a:cubicBezTo>
                    <a:pt x="136" y="12953"/>
                    <a:pt x="46" y="13428"/>
                    <a:pt x="0" y="13904"/>
                  </a:cubicBezTo>
                  <a:lnTo>
                    <a:pt x="1830" y="14062"/>
                  </a:lnTo>
                  <a:lnTo>
                    <a:pt x="1830" y="14062"/>
                  </a:lnTo>
                  <a:cubicBezTo>
                    <a:pt x="1835" y="13973"/>
                    <a:pt x="1889" y="13534"/>
                    <a:pt x="2017" y="12862"/>
                  </a:cubicBezTo>
                  <a:cubicBezTo>
                    <a:pt x="2266" y="11662"/>
                    <a:pt x="2628" y="10506"/>
                    <a:pt x="3104" y="9396"/>
                  </a:cubicBezTo>
                  <a:cubicBezTo>
                    <a:pt x="3716" y="7901"/>
                    <a:pt x="4576" y="6497"/>
                    <a:pt x="5664" y="5296"/>
                  </a:cubicBezTo>
                  <a:cubicBezTo>
                    <a:pt x="6253" y="4662"/>
                    <a:pt x="6910" y="4118"/>
                    <a:pt x="7635" y="3642"/>
                  </a:cubicBezTo>
                  <a:cubicBezTo>
                    <a:pt x="7816" y="3506"/>
                    <a:pt x="8020" y="3416"/>
                    <a:pt x="8201" y="3302"/>
                  </a:cubicBezTo>
                  <a:cubicBezTo>
                    <a:pt x="8382" y="3189"/>
                    <a:pt x="8586" y="3099"/>
                    <a:pt x="8790" y="2985"/>
                  </a:cubicBezTo>
                  <a:lnTo>
                    <a:pt x="8948" y="2917"/>
                  </a:lnTo>
                  <a:lnTo>
                    <a:pt x="9107" y="2849"/>
                  </a:lnTo>
                  <a:lnTo>
                    <a:pt x="9424" y="2713"/>
                  </a:lnTo>
                  <a:cubicBezTo>
                    <a:pt x="9651" y="2600"/>
                    <a:pt x="9855" y="2532"/>
                    <a:pt x="10081" y="2464"/>
                  </a:cubicBezTo>
                  <a:cubicBezTo>
                    <a:pt x="10919" y="2147"/>
                    <a:pt x="11780" y="1943"/>
                    <a:pt x="12664" y="1875"/>
                  </a:cubicBezTo>
                  <a:cubicBezTo>
                    <a:pt x="12908" y="1855"/>
                    <a:pt x="13153" y="1845"/>
                    <a:pt x="13397" y="1845"/>
                  </a:cubicBezTo>
                  <a:cubicBezTo>
                    <a:pt x="13966" y="1845"/>
                    <a:pt x="14533" y="1900"/>
                    <a:pt x="15088" y="2011"/>
                  </a:cubicBezTo>
                  <a:cubicBezTo>
                    <a:pt x="15835" y="2170"/>
                    <a:pt x="16583" y="2419"/>
                    <a:pt x="17285" y="2759"/>
                  </a:cubicBezTo>
                  <a:cubicBezTo>
                    <a:pt x="17919" y="3076"/>
                    <a:pt x="18554" y="3461"/>
                    <a:pt x="19120" y="3914"/>
                  </a:cubicBezTo>
                  <a:cubicBezTo>
                    <a:pt x="20049" y="4616"/>
                    <a:pt x="20864" y="5432"/>
                    <a:pt x="21589" y="6338"/>
                  </a:cubicBezTo>
                  <a:cubicBezTo>
                    <a:pt x="21861" y="6678"/>
                    <a:pt x="22065" y="6927"/>
                    <a:pt x="22178" y="7108"/>
                  </a:cubicBezTo>
                  <a:lnTo>
                    <a:pt x="22382" y="7403"/>
                  </a:lnTo>
                  <a:lnTo>
                    <a:pt x="23900" y="6383"/>
                  </a:lnTo>
                  <a:cubicBezTo>
                    <a:pt x="23900" y="6383"/>
                    <a:pt x="23832" y="6270"/>
                    <a:pt x="23696" y="6066"/>
                  </a:cubicBezTo>
                  <a:cubicBezTo>
                    <a:pt x="23537" y="5862"/>
                    <a:pt x="23333" y="5568"/>
                    <a:pt x="23039" y="5183"/>
                  </a:cubicBezTo>
                  <a:cubicBezTo>
                    <a:pt x="22223" y="4163"/>
                    <a:pt x="21272" y="3257"/>
                    <a:pt x="20253" y="2464"/>
                  </a:cubicBezTo>
                  <a:cubicBezTo>
                    <a:pt x="19573" y="1943"/>
                    <a:pt x="18848" y="1490"/>
                    <a:pt x="18100" y="1105"/>
                  </a:cubicBezTo>
                  <a:cubicBezTo>
                    <a:pt x="17262" y="697"/>
                    <a:pt x="16356" y="403"/>
                    <a:pt x="15450" y="199"/>
                  </a:cubicBezTo>
                  <a:cubicBezTo>
                    <a:pt x="14767" y="72"/>
                    <a:pt x="14083" y="0"/>
                    <a:pt x="13392" y="0"/>
                  </a:cubicBezTo>
                  <a:close/>
                  <a:moveTo>
                    <a:pt x="1830" y="14062"/>
                  </a:moveTo>
                  <a:cubicBezTo>
                    <a:pt x="1830" y="14074"/>
                    <a:pt x="1830" y="14079"/>
                    <a:pt x="1831" y="14079"/>
                  </a:cubicBezTo>
                  <a:cubicBezTo>
                    <a:pt x="1832" y="14079"/>
                    <a:pt x="1833" y="14074"/>
                    <a:pt x="1835" y="14063"/>
                  </a:cubicBezTo>
                  <a:lnTo>
                    <a:pt x="1830" y="1406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204422" y="898503"/>
              <a:ext cx="822649" cy="495513"/>
            </a:xfrm>
            <a:custGeom>
              <a:avLst/>
              <a:gdLst/>
              <a:ahLst/>
              <a:cxnLst/>
              <a:rect l="l" t="t" r="r" b="b"/>
              <a:pathLst>
                <a:path w="20706" h="12472" extrusionOk="0">
                  <a:moveTo>
                    <a:pt x="1" y="12279"/>
                  </a:moveTo>
                  <a:cubicBezTo>
                    <a:pt x="1" y="12287"/>
                    <a:pt x="1" y="12291"/>
                    <a:pt x="1" y="12291"/>
                  </a:cubicBezTo>
                  <a:cubicBezTo>
                    <a:pt x="2" y="12291"/>
                    <a:pt x="2" y="12287"/>
                    <a:pt x="3" y="12279"/>
                  </a:cubicBezTo>
                  <a:lnTo>
                    <a:pt x="3" y="12279"/>
                  </a:lnTo>
                  <a:lnTo>
                    <a:pt x="1" y="12279"/>
                  </a:lnTo>
                  <a:close/>
                  <a:moveTo>
                    <a:pt x="11759" y="0"/>
                  </a:moveTo>
                  <a:cubicBezTo>
                    <a:pt x="11479" y="0"/>
                    <a:pt x="11199" y="15"/>
                    <a:pt x="10920" y="46"/>
                  </a:cubicBezTo>
                  <a:cubicBezTo>
                    <a:pt x="10014" y="114"/>
                    <a:pt x="9153" y="318"/>
                    <a:pt x="8315" y="635"/>
                  </a:cubicBezTo>
                  <a:cubicBezTo>
                    <a:pt x="8088" y="703"/>
                    <a:pt x="7861" y="771"/>
                    <a:pt x="7658" y="884"/>
                  </a:cubicBezTo>
                  <a:lnTo>
                    <a:pt x="7318" y="1020"/>
                  </a:lnTo>
                  <a:lnTo>
                    <a:pt x="7159" y="1088"/>
                  </a:lnTo>
                  <a:lnTo>
                    <a:pt x="7001" y="1156"/>
                  </a:lnTo>
                  <a:cubicBezTo>
                    <a:pt x="6819" y="1270"/>
                    <a:pt x="6615" y="1360"/>
                    <a:pt x="6412" y="1473"/>
                  </a:cubicBezTo>
                  <a:cubicBezTo>
                    <a:pt x="6230" y="1587"/>
                    <a:pt x="6027" y="1700"/>
                    <a:pt x="5845" y="1813"/>
                  </a:cubicBezTo>
                  <a:cubicBezTo>
                    <a:pt x="5120" y="2289"/>
                    <a:pt x="4463" y="2855"/>
                    <a:pt x="3874" y="3490"/>
                  </a:cubicBezTo>
                  <a:cubicBezTo>
                    <a:pt x="2787" y="4690"/>
                    <a:pt x="1904" y="6072"/>
                    <a:pt x="1269" y="7590"/>
                  </a:cubicBezTo>
                  <a:cubicBezTo>
                    <a:pt x="794" y="8700"/>
                    <a:pt x="454" y="9855"/>
                    <a:pt x="205" y="11056"/>
                  </a:cubicBezTo>
                  <a:cubicBezTo>
                    <a:pt x="54" y="11772"/>
                    <a:pt x="13" y="12206"/>
                    <a:pt x="3" y="12279"/>
                  </a:cubicBezTo>
                  <a:lnTo>
                    <a:pt x="3" y="12279"/>
                  </a:lnTo>
                  <a:lnTo>
                    <a:pt x="1830" y="12437"/>
                  </a:lnTo>
                  <a:lnTo>
                    <a:pt x="1830" y="12437"/>
                  </a:lnTo>
                  <a:cubicBezTo>
                    <a:pt x="1838" y="12328"/>
                    <a:pt x="1882" y="11964"/>
                    <a:pt x="1994" y="11418"/>
                  </a:cubicBezTo>
                  <a:cubicBezTo>
                    <a:pt x="2221" y="10354"/>
                    <a:pt x="2538" y="9312"/>
                    <a:pt x="2968" y="8315"/>
                  </a:cubicBezTo>
                  <a:cubicBezTo>
                    <a:pt x="3512" y="7001"/>
                    <a:pt x="4260" y="5778"/>
                    <a:pt x="5211" y="4736"/>
                  </a:cubicBezTo>
                  <a:cubicBezTo>
                    <a:pt x="5687" y="4192"/>
                    <a:pt x="6253" y="3739"/>
                    <a:pt x="6842" y="3331"/>
                  </a:cubicBezTo>
                  <a:cubicBezTo>
                    <a:pt x="7001" y="3240"/>
                    <a:pt x="7159" y="3150"/>
                    <a:pt x="7318" y="3059"/>
                  </a:cubicBezTo>
                  <a:cubicBezTo>
                    <a:pt x="7476" y="2946"/>
                    <a:pt x="7635" y="2878"/>
                    <a:pt x="7793" y="2810"/>
                  </a:cubicBezTo>
                  <a:lnTo>
                    <a:pt x="7929" y="2742"/>
                  </a:lnTo>
                  <a:lnTo>
                    <a:pt x="8065" y="2674"/>
                  </a:lnTo>
                  <a:lnTo>
                    <a:pt x="8360" y="2561"/>
                  </a:lnTo>
                  <a:cubicBezTo>
                    <a:pt x="8541" y="2470"/>
                    <a:pt x="8722" y="2402"/>
                    <a:pt x="8926" y="2334"/>
                  </a:cubicBezTo>
                  <a:cubicBezTo>
                    <a:pt x="9606" y="2085"/>
                    <a:pt x="10331" y="1927"/>
                    <a:pt x="11078" y="1836"/>
                  </a:cubicBezTo>
                  <a:cubicBezTo>
                    <a:pt x="11242" y="1824"/>
                    <a:pt x="11407" y="1819"/>
                    <a:pt x="11574" y="1819"/>
                  </a:cubicBezTo>
                  <a:cubicBezTo>
                    <a:pt x="12050" y="1819"/>
                    <a:pt x="12533" y="1865"/>
                    <a:pt x="13004" y="1949"/>
                  </a:cubicBezTo>
                  <a:cubicBezTo>
                    <a:pt x="13615" y="2085"/>
                    <a:pt x="14204" y="2289"/>
                    <a:pt x="14748" y="2561"/>
                  </a:cubicBezTo>
                  <a:cubicBezTo>
                    <a:pt x="15314" y="2833"/>
                    <a:pt x="15835" y="3172"/>
                    <a:pt x="16311" y="3535"/>
                  </a:cubicBezTo>
                  <a:cubicBezTo>
                    <a:pt x="17127" y="4169"/>
                    <a:pt x="17852" y="4871"/>
                    <a:pt x="18486" y="5664"/>
                  </a:cubicBezTo>
                  <a:cubicBezTo>
                    <a:pt x="18735" y="5959"/>
                    <a:pt x="18894" y="6208"/>
                    <a:pt x="19007" y="6367"/>
                  </a:cubicBezTo>
                  <a:lnTo>
                    <a:pt x="19188" y="6616"/>
                  </a:lnTo>
                  <a:lnTo>
                    <a:pt x="20706" y="5574"/>
                  </a:lnTo>
                  <a:lnTo>
                    <a:pt x="20525" y="5302"/>
                  </a:lnTo>
                  <a:cubicBezTo>
                    <a:pt x="20389" y="5121"/>
                    <a:pt x="20208" y="4849"/>
                    <a:pt x="19913" y="4509"/>
                  </a:cubicBezTo>
                  <a:cubicBezTo>
                    <a:pt x="19188" y="3603"/>
                    <a:pt x="18350" y="2787"/>
                    <a:pt x="17444" y="2085"/>
                  </a:cubicBezTo>
                  <a:cubicBezTo>
                    <a:pt x="16855" y="1632"/>
                    <a:pt x="16221" y="1247"/>
                    <a:pt x="15564" y="930"/>
                  </a:cubicBezTo>
                  <a:cubicBezTo>
                    <a:pt x="14861" y="590"/>
                    <a:pt x="14136" y="341"/>
                    <a:pt x="13366" y="160"/>
                  </a:cubicBezTo>
                  <a:cubicBezTo>
                    <a:pt x="12831" y="55"/>
                    <a:pt x="12295" y="0"/>
                    <a:pt x="11759" y="0"/>
                  </a:cubicBezTo>
                  <a:close/>
                  <a:moveTo>
                    <a:pt x="1830" y="12437"/>
                  </a:moveTo>
                  <a:cubicBezTo>
                    <a:pt x="1828" y="12460"/>
                    <a:pt x="1828" y="12472"/>
                    <a:pt x="1829" y="12472"/>
                  </a:cubicBezTo>
                  <a:cubicBezTo>
                    <a:pt x="1830" y="12472"/>
                    <a:pt x="1832" y="12460"/>
                    <a:pt x="1836" y="12438"/>
                  </a:cubicBezTo>
                  <a:lnTo>
                    <a:pt x="1830" y="1243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638234" y="657303"/>
              <a:ext cx="674178" cy="504055"/>
            </a:xfrm>
            <a:custGeom>
              <a:avLst/>
              <a:gdLst/>
              <a:ahLst/>
              <a:cxnLst/>
              <a:rect l="l" t="t" r="r" b="b"/>
              <a:pathLst>
                <a:path w="16969" h="12687" extrusionOk="0">
                  <a:moveTo>
                    <a:pt x="9832" y="1"/>
                  </a:moveTo>
                  <a:cubicBezTo>
                    <a:pt x="8858" y="409"/>
                    <a:pt x="8065" y="1134"/>
                    <a:pt x="7567" y="2040"/>
                  </a:cubicBezTo>
                  <a:cubicBezTo>
                    <a:pt x="7567" y="2040"/>
                    <a:pt x="6311" y="880"/>
                    <a:pt x="4622" y="880"/>
                  </a:cubicBezTo>
                  <a:cubicBezTo>
                    <a:pt x="3715" y="880"/>
                    <a:pt x="2683" y="1214"/>
                    <a:pt x="1654" y="2244"/>
                  </a:cubicBezTo>
                  <a:cubicBezTo>
                    <a:pt x="1" y="3897"/>
                    <a:pt x="91" y="6185"/>
                    <a:pt x="499" y="7907"/>
                  </a:cubicBezTo>
                  <a:cubicBezTo>
                    <a:pt x="588" y="7903"/>
                    <a:pt x="678" y="7901"/>
                    <a:pt x="769" y="7901"/>
                  </a:cubicBezTo>
                  <a:cubicBezTo>
                    <a:pt x="1206" y="7901"/>
                    <a:pt x="1653" y="7945"/>
                    <a:pt x="2085" y="8020"/>
                  </a:cubicBezTo>
                  <a:cubicBezTo>
                    <a:pt x="2696" y="8156"/>
                    <a:pt x="3285" y="8360"/>
                    <a:pt x="3852" y="8632"/>
                  </a:cubicBezTo>
                  <a:cubicBezTo>
                    <a:pt x="4395" y="8904"/>
                    <a:pt x="4939" y="9243"/>
                    <a:pt x="5415" y="9606"/>
                  </a:cubicBezTo>
                  <a:cubicBezTo>
                    <a:pt x="6230" y="10240"/>
                    <a:pt x="6955" y="10965"/>
                    <a:pt x="7590" y="11758"/>
                  </a:cubicBezTo>
                  <a:cubicBezTo>
                    <a:pt x="7816" y="12030"/>
                    <a:pt x="7997" y="12279"/>
                    <a:pt x="8111" y="12438"/>
                  </a:cubicBezTo>
                  <a:lnTo>
                    <a:pt x="8269" y="12687"/>
                  </a:lnTo>
                  <a:lnTo>
                    <a:pt x="9810" y="11667"/>
                  </a:lnTo>
                  <a:lnTo>
                    <a:pt x="11169" y="10761"/>
                  </a:lnTo>
                  <a:lnTo>
                    <a:pt x="11237" y="10716"/>
                  </a:lnTo>
                  <a:lnTo>
                    <a:pt x="11259" y="10716"/>
                  </a:lnTo>
                  <a:lnTo>
                    <a:pt x="12709" y="9742"/>
                  </a:lnTo>
                  <a:lnTo>
                    <a:pt x="14136" y="8768"/>
                  </a:lnTo>
                  <a:lnTo>
                    <a:pt x="15428" y="7907"/>
                  </a:lnTo>
                  <a:lnTo>
                    <a:pt x="16968" y="6888"/>
                  </a:lnTo>
                  <a:lnTo>
                    <a:pt x="16651" y="6434"/>
                  </a:lnTo>
                  <a:cubicBezTo>
                    <a:pt x="16447" y="6163"/>
                    <a:pt x="16130" y="5710"/>
                    <a:pt x="15722" y="5211"/>
                  </a:cubicBezTo>
                  <a:cubicBezTo>
                    <a:pt x="14544" y="3761"/>
                    <a:pt x="13230" y="2447"/>
                    <a:pt x="11758" y="1315"/>
                  </a:cubicBezTo>
                  <a:cubicBezTo>
                    <a:pt x="11123" y="839"/>
                    <a:pt x="10489" y="409"/>
                    <a:pt x="9832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5650904" y="1026752"/>
              <a:ext cx="913591" cy="572072"/>
            </a:xfrm>
            <a:custGeom>
              <a:avLst/>
              <a:gdLst/>
              <a:ahLst/>
              <a:cxnLst/>
              <a:rect l="l" t="t" r="r" b="b"/>
              <a:pathLst>
                <a:path w="22995" h="14399" extrusionOk="0">
                  <a:moveTo>
                    <a:pt x="12123" y="0"/>
                  </a:moveTo>
                  <a:cubicBezTo>
                    <a:pt x="12005" y="0"/>
                    <a:pt x="11883" y="4"/>
                    <a:pt x="11758" y="12"/>
                  </a:cubicBezTo>
                  <a:cubicBezTo>
                    <a:pt x="7363" y="284"/>
                    <a:pt x="7839" y="4520"/>
                    <a:pt x="7839" y="4520"/>
                  </a:cubicBezTo>
                  <a:cubicBezTo>
                    <a:pt x="7375" y="3042"/>
                    <a:pt x="6172" y="2288"/>
                    <a:pt x="4988" y="2288"/>
                  </a:cubicBezTo>
                  <a:cubicBezTo>
                    <a:pt x="3978" y="2288"/>
                    <a:pt x="2981" y="2838"/>
                    <a:pt x="2470" y="3954"/>
                  </a:cubicBezTo>
                  <a:cubicBezTo>
                    <a:pt x="1247" y="6650"/>
                    <a:pt x="3716" y="8032"/>
                    <a:pt x="3716" y="8032"/>
                  </a:cubicBezTo>
                  <a:cubicBezTo>
                    <a:pt x="3716" y="8032"/>
                    <a:pt x="1" y="9867"/>
                    <a:pt x="2108" y="12268"/>
                  </a:cubicBezTo>
                  <a:cubicBezTo>
                    <a:pt x="2633" y="12863"/>
                    <a:pt x="3198" y="13077"/>
                    <a:pt x="3738" y="13077"/>
                  </a:cubicBezTo>
                  <a:cubicBezTo>
                    <a:pt x="5109" y="13077"/>
                    <a:pt x="6321" y="11702"/>
                    <a:pt x="6321" y="11702"/>
                  </a:cubicBezTo>
                  <a:lnTo>
                    <a:pt x="6321" y="11702"/>
                  </a:lnTo>
                  <a:cubicBezTo>
                    <a:pt x="6321" y="11702"/>
                    <a:pt x="5982" y="14057"/>
                    <a:pt x="8677" y="14171"/>
                  </a:cubicBezTo>
                  <a:cubicBezTo>
                    <a:pt x="8716" y="14172"/>
                    <a:pt x="8754" y="14173"/>
                    <a:pt x="8792" y="14173"/>
                  </a:cubicBezTo>
                  <a:cubicBezTo>
                    <a:pt x="10920" y="14173"/>
                    <a:pt x="11554" y="11702"/>
                    <a:pt x="11554" y="11702"/>
                  </a:cubicBezTo>
                  <a:cubicBezTo>
                    <a:pt x="11554" y="11702"/>
                    <a:pt x="11974" y="14399"/>
                    <a:pt x="14474" y="14399"/>
                  </a:cubicBezTo>
                  <a:cubicBezTo>
                    <a:pt x="14505" y="14399"/>
                    <a:pt x="14536" y="14398"/>
                    <a:pt x="14567" y="14397"/>
                  </a:cubicBezTo>
                  <a:cubicBezTo>
                    <a:pt x="16923" y="14352"/>
                    <a:pt x="17263" y="11407"/>
                    <a:pt x="17263" y="11407"/>
                  </a:cubicBezTo>
                  <a:cubicBezTo>
                    <a:pt x="17263" y="11407"/>
                    <a:pt x="17795" y="12878"/>
                    <a:pt x="19092" y="12878"/>
                  </a:cubicBezTo>
                  <a:cubicBezTo>
                    <a:pt x="19444" y="12878"/>
                    <a:pt x="19852" y="12770"/>
                    <a:pt x="20321" y="12494"/>
                  </a:cubicBezTo>
                  <a:cubicBezTo>
                    <a:pt x="22020" y="11498"/>
                    <a:pt x="20706" y="9096"/>
                    <a:pt x="20706" y="9096"/>
                  </a:cubicBezTo>
                  <a:cubicBezTo>
                    <a:pt x="22994" y="7896"/>
                    <a:pt x="22609" y="4747"/>
                    <a:pt x="20661" y="3569"/>
                  </a:cubicBezTo>
                  <a:cubicBezTo>
                    <a:pt x="19991" y="3153"/>
                    <a:pt x="19363" y="3000"/>
                    <a:pt x="18802" y="3000"/>
                  </a:cubicBezTo>
                  <a:cubicBezTo>
                    <a:pt x="17257" y="3000"/>
                    <a:pt x="16221" y="4158"/>
                    <a:pt x="16221" y="4158"/>
                  </a:cubicBezTo>
                  <a:cubicBezTo>
                    <a:pt x="16221" y="4158"/>
                    <a:pt x="15965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650904" y="1158616"/>
              <a:ext cx="913591" cy="441082"/>
            </a:xfrm>
            <a:custGeom>
              <a:avLst/>
              <a:gdLst/>
              <a:ahLst/>
              <a:cxnLst/>
              <a:rect l="l" t="t" r="r" b="b"/>
              <a:pathLst>
                <a:path w="22995" h="11102" extrusionOk="0">
                  <a:moveTo>
                    <a:pt x="20208" y="1"/>
                  </a:moveTo>
                  <a:cubicBezTo>
                    <a:pt x="22632" y="2674"/>
                    <a:pt x="20253" y="5664"/>
                    <a:pt x="18984" y="6140"/>
                  </a:cubicBezTo>
                  <a:cubicBezTo>
                    <a:pt x="18820" y="6200"/>
                    <a:pt x="18658" y="6227"/>
                    <a:pt x="18500" y="6227"/>
                  </a:cubicBezTo>
                  <a:cubicBezTo>
                    <a:pt x="17418" y="6227"/>
                    <a:pt x="16538" y="4985"/>
                    <a:pt x="16538" y="4985"/>
                  </a:cubicBezTo>
                  <a:lnTo>
                    <a:pt x="16538" y="4985"/>
                  </a:lnTo>
                  <a:cubicBezTo>
                    <a:pt x="16538" y="4985"/>
                    <a:pt x="16878" y="8269"/>
                    <a:pt x="14748" y="8541"/>
                  </a:cubicBezTo>
                  <a:cubicBezTo>
                    <a:pt x="14654" y="8552"/>
                    <a:pt x="14562" y="8557"/>
                    <a:pt x="14472" y="8557"/>
                  </a:cubicBezTo>
                  <a:cubicBezTo>
                    <a:pt x="12504" y="8557"/>
                    <a:pt x="11758" y="6049"/>
                    <a:pt x="11758" y="6049"/>
                  </a:cubicBezTo>
                  <a:cubicBezTo>
                    <a:pt x="11758" y="6049"/>
                    <a:pt x="10428" y="8317"/>
                    <a:pt x="9329" y="8317"/>
                  </a:cubicBezTo>
                  <a:cubicBezTo>
                    <a:pt x="9308" y="8317"/>
                    <a:pt x="9287" y="8316"/>
                    <a:pt x="9266" y="8315"/>
                  </a:cubicBezTo>
                  <a:cubicBezTo>
                    <a:pt x="8179" y="8247"/>
                    <a:pt x="7137" y="5732"/>
                    <a:pt x="7137" y="5732"/>
                  </a:cubicBezTo>
                  <a:cubicBezTo>
                    <a:pt x="7137" y="5732"/>
                    <a:pt x="5964" y="7313"/>
                    <a:pt x="4768" y="7313"/>
                  </a:cubicBezTo>
                  <a:cubicBezTo>
                    <a:pt x="4613" y="7313"/>
                    <a:pt x="4458" y="7287"/>
                    <a:pt x="4305" y="7227"/>
                  </a:cubicBezTo>
                  <a:cubicBezTo>
                    <a:pt x="2991" y="6706"/>
                    <a:pt x="3716" y="4736"/>
                    <a:pt x="3716" y="4735"/>
                  </a:cubicBezTo>
                  <a:lnTo>
                    <a:pt x="3716" y="4735"/>
                  </a:lnTo>
                  <a:cubicBezTo>
                    <a:pt x="3716" y="4736"/>
                    <a:pt x="1" y="6548"/>
                    <a:pt x="2108" y="8949"/>
                  </a:cubicBezTo>
                  <a:cubicBezTo>
                    <a:pt x="2634" y="9552"/>
                    <a:pt x="3199" y="9768"/>
                    <a:pt x="3741" y="9768"/>
                  </a:cubicBezTo>
                  <a:cubicBezTo>
                    <a:pt x="5110" y="9768"/>
                    <a:pt x="6321" y="8383"/>
                    <a:pt x="6321" y="8383"/>
                  </a:cubicBezTo>
                  <a:lnTo>
                    <a:pt x="6321" y="8383"/>
                  </a:lnTo>
                  <a:cubicBezTo>
                    <a:pt x="6321" y="8383"/>
                    <a:pt x="5982" y="10738"/>
                    <a:pt x="8677" y="10874"/>
                  </a:cubicBezTo>
                  <a:cubicBezTo>
                    <a:pt x="8715" y="10876"/>
                    <a:pt x="8753" y="10877"/>
                    <a:pt x="8791" y="10877"/>
                  </a:cubicBezTo>
                  <a:cubicBezTo>
                    <a:pt x="10920" y="10877"/>
                    <a:pt x="11554" y="8383"/>
                    <a:pt x="11554" y="8383"/>
                  </a:cubicBezTo>
                  <a:cubicBezTo>
                    <a:pt x="11554" y="8383"/>
                    <a:pt x="11978" y="11101"/>
                    <a:pt x="14504" y="11101"/>
                  </a:cubicBezTo>
                  <a:cubicBezTo>
                    <a:pt x="14525" y="11101"/>
                    <a:pt x="14546" y="11101"/>
                    <a:pt x="14567" y="11101"/>
                  </a:cubicBezTo>
                  <a:cubicBezTo>
                    <a:pt x="16923" y="11056"/>
                    <a:pt x="17263" y="8088"/>
                    <a:pt x="17263" y="8088"/>
                  </a:cubicBezTo>
                  <a:cubicBezTo>
                    <a:pt x="17263" y="8088"/>
                    <a:pt x="17797" y="9579"/>
                    <a:pt x="19100" y="9579"/>
                  </a:cubicBezTo>
                  <a:cubicBezTo>
                    <a:pt x="19450" y="9579"/>
                    <a:pt x="19855" y="9472"/>
                    <a:pt x="20321" y="9198"/>
                  </a:cubicBezTo>
                  <a:cubicBezTo>
                    <a:pt x="22020" y="8201"/>
                    <a:pt x="20706" y="5800"/>
                    <a:pt x="20706" y="5800"/>
                  </a:cubicBezTo>
                  <a:cubicBezTo>
                    <a:pt x="22994" y="4599"/>
                    <a:pt x="22609" y="1451"/>
                    <a:pt x="20661" y="250"/>
                  </a:cubicBezTo>
                  <a:cubicBezTo>
                    <a:pt x="20525" y="159"/>
                    <a:pt x="20366" y="91"/>
                    <a:pt x="20208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6655358" y="685630"/>
              <a:ext cx="910850" cy="571198"/>
            </a:xfrm>
            <a:custGeom>
              <a:avLst/>
              <a:gdLst/>
              <a:ahLst/>
              <a:cxnLst/>
              <a:rect l="l" t="t" r="r" b="b"/>
              <a:pathLst>
                <a:path w="22926" h="14377" extrusionOk="0">
                  <a:moveTo>
                    <a:pt x="12079" y="1"/>
                  </a:moveTo>
                  <a:cubicBezTo>
                    <a:pt x="11960" y="1"/>
                    <a:pt x="11838" y="5"/>
                    <a:pt x="11712" y="13"/>
                  </a:cubicBezTo>
                  <a:cubicBezTo>
                    <a:pt x="7340" y="285"/>
                    <a:pt x="7815" y="4498"/>
                    <a:pt x="7815" y="4498"/>
                  </a:cubicBezTo>
                  <a:cubicBezTo>
                    <a:pt x="7351" y="3032"/>
                    <a:pt x="6149" y="2277"/>
                    <a:pt x="4965" y="2277"/>
                  </a:cubicBezTo>
                  <a:cubicBezTo>
                    <a:pt x="3955" y="2277"/>
                    <a:pt x="2958" y="2828"/>
                    <a:pt x="2447" y="3955"/>
                  </a:cubicBezTo>
                  <a:cubicBezTo>
                    <a:pt x="1223" y="6650"/>
                    <a:pt x="3693" y="8009"/>
                    <a:pt x="3693" y="8009"/>
                  </a:cubicBezTo>
                  <a:cubicBezTo>
                    <a:pt x="3693" y="8009"/>
                    <a:pt x="0" y="9844"/>
                    <a:pt x="2107" y="12246"/>
                  </a:cubicBezTo>
                  <a:cubicBezTo>
                    <a:pt x="2626" y="12841"/>
                    <a:pt x="3186" y="13055"/>
                    <a:pt x="3723" y="13055"/>
                  </a:cubicBezTo>
                  <a:cubicBezTo>
                    <a:pt x="5085" y="13055"/>
                    <a:pt x="6297" y="11680"/>
                    <a:pt x="6298" y="11679"/>
                  </a:cubicBezTo>
                  <a:lnTo>
                    <a:pt x="6298" y="11679"/>
                  </a:lnTo>
                  <a:cubicBezTo>
                    <a:pt x="6298" y="11680"/>
                    <a:pt x="5958" y="14035"/>
                    <a:pt x="8631" y="14148"/>
                  </a:cubicBezTo>
                  <a:cubicBezTo>
                    <a:pt x="8670" y="14150"/>
                    <a:pt x="8709" y="14151"/>
                    <a:pt x="8747" y="14151"/>
                  </a:cubicBezTo>
                  <a:cubicBezTo>
                    <a:pt x="10896" y="14151"/>
                    <a:pt x="11531" y="11679"/>
                    <a:pt x="11531" y="11679"/>
                  </a:cubicBezTo>
                  <a:cubicBezTo>
                    <a:pt x="11531" y="11679"/>
                    <a:pt x="11929" y="14376"/>
                    <a:pt x="14428" y="14376"/>
                  </a:cubicBezTo>
                  <a:cubicBezTo>
                    <a:pt x="14458" y="14376"/>
                    <a:pt x="14490" y="14376"/>
                    <a:pt x="14521" y="14375"/>
                  </a:cubicBezTo>
                  <a:cubicBezTo>
                    <a:pt x="16877" y="14330"/>
                    <a:pt x="17217" y="11385"/>
                    <a:pt x="17217" y="11385"/>
                  </a:cubicBezTo>
                  <a:cubicBezTo>
                    <a:pt x="17217" y="11385"/>
                    <a:pt x="17749" y="12856"/>
                    <a:pt x="19046" y="12856"/>
                  </a:cubicBezTo>
                  <a:cubicBezTo>
                    <a:pt x="19398" y="12856"/>
                    <a:pt x="19806" y="12748"/>
                    <a:pt x="20275" y="12472"/>
                  </a:cubicBezTo>
                  <a:cubicBezTo>
                    <a:pt x="21951" y="11475"/>
                    <a:pt x="20637" y="9074"/>
                    <a:pt x="20637" y="9074"/>
                  </a:cubicBezTo>
                  <a:cubicBezTo>
                    <a:pt x="22925" y="7874"/>
                    <a:pt x="22563" y="4747"/>
                    <a:pt x="20615" y="3547"/>
                  </a:cubicBezTo>
                  <a:cubicBezTo>
                    <a:pt x="19941" y="3138"/>
                    <a:pt x="19312" y="2987"/>
                    <a:pt x="18751" y="2987"/>
                  </a:cubicBezTo>
                  <a:cubicBezTo>
                    <a:pt x="17201" y="2987"/>
                    <a:pt x="16175" y="4136"/>
                    <a:pt x="16175" y="4136"/>
                  </a:cubicBezTo>
                  <a:cubicBezTo>
                    <a:pt x="16175" y="4136"/>
                    <a:pt x="15919" y="1"/>
                    <a:pt x="12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655358" y="817534"/>
              <a:ext cx="910850" cy="438381"/>
            </a:xfrm>
            <a:custGeom>
              <a:avLst/>
              <a:gdLst/>
              <a:ahLst/>
              <a:cxnLst/>
              <a:rect l="l" t="t" r="r" b="b"/>
              <a:pathLst>
                <a:path w="22926" h="11034" extrusionOk="0">
                  <a:moveTo>
                    <a:pt x="20162" y="0"/>
                  </a:moveTo>
                  <a:lnTo>
                    <a:pt x="20162" y="0"/>
                  </a:lnTo>
                  <a:cubicBezTo>
                    <a:pt x="22563" y="2651"/>
                    <a:pt x="20207" y="5664"/>
                    <a:pt x="18916" y="6117"/>
                  </a:cubicBezTo>
                  <a:cubicBezTo>
                    <a:pt x="18759" y="6173"/>
                    <a:pt x="18604" y="6197"/>
                    <a:pt x="18453" y="6197"/>
                  </a:cubicBezTo>
                  <a:cubicBezTo>
                    <a:pt x="17380" y="6197"/>
                    <a:pt x="16492" y="4962"/>
                    <a:pt x="16492" y="4961"/>
                  </a:cubicBezTo>
                  <a:lnTo>
                    <a:pt x="16492" y="4961"/>
                  </a:lnTo>
                  <a:cubicBezTo>
                    <a:pt x="16492" y="4962"/>
                    <a:pt x="16854" y="8246"/>
                    <a:pt x="14702" y="8495"/>
                  </a:cubicBezTo>
                  <a:cubicBezTo>
                    <a:pt x="14599" y="8508"/>
                    <a:pt x="14500" y="8514"/>
                    <a:pt x="14403" y="8514"/>
                  </a:cubicBezTo>
                  <a:cubicBezTo>
                    <a:pt x="12454" y="8514"/>
                    <a:pt x="11735" y="6026"/>
                    <a:pt x="11735" y="6026"/>
                  </a:cubicBezTo>
                  <a:cubicBezTo>
                    <a:pt x="11735" y="6026"/>
                    <a:pt x="10383" y="8294"/>
                    <a:pt x="9305" y="8294"/>
                  </a:cubicBezTo>
                  <a:cubicBezTo>
                    <a:pt x="9284" y="8294"/>
                    <a:pt x="9263" y="8293"/>
                    <a:pt x="9243" y="8291"/>
                  </a:cubicBezTo>
                  <a:cubicBezTo>
                    <a:pt x="8155" y="8223"/>
                    <a:pt x="7113" y="5709"/>
                    <a:pt x="7113" y="5709"/>
                  </a:cubicBezTo>
                  <a:cubicBezTo>
                    <a:pt x="7113" y="5709"/>
                    <a:pt x="5941" y="7290"/>
                    <a:pt x="4760" y="7290"/>
                  </a:cubicBezTo>
                  <a:cubicBezTo>
                    <a:pt x="4607" y="7290"/>
                    <a:pt x="4455" y="7264"/>
                    <a:pt x="4304" y="7204"/>
                  </a:cubicBezTo>
                  <a:cubicBezTo>
                    <a:pt x="2968" y="6683"/>
                    <a:pt x="3692" y="4690"/>
                    <a:pt x="3693" y="4689"/>
                  </a:cubicBezTo>
                  <a:lnTo>
                    <a:pt x="3693" y="4689"/>
                  </a:lnTo>
                  <a:cubicBezTo>
                    <a:pt x="3692" y="4690"/>
                    <a:pt x="0" y="6502"/>
                    <a:pt x="2107" y="8903"/>
                  </a:cubicBezTo>
                  <a:cubicBezTo>
                    <a:pt x="2626" y="9498"/>
                    <a:pt x="3186" y="9712"/>
                    <a:pt x="3723" y="9712"/>
                  </a:cubicBezTo>
                  <a:cubicBezTo>
                    <a:pt x="5085" y="9712"/>
                    <a:pt x="6297" y="8337"/>
                    <a:pt x="6298" y="8337"/>
                  </a:cubicBezTo>
                  <a:lnTo>
                    <a:pt x="6298" y="8337"/>
                  </a:lnTo>
                  <a:cubicBezTo>
                    <a:pt x="6298" y="8337"/>
                    <a:pt x="5958" y="10693"/>
                    <a:pt x="8631" y="10806"/>
                  </a:cubicBezTo>
                  <a:cubicBezTo>
                    <a:pt x="8679" y="10808"/>
                    <a:pt x="8727" y="10809"/>
                    <a:pt x="8773" y="10809"/>
                  </a:cubicBezTo>
                  <a:cubicBezTo>
                    <a:pt x="10902" y="10809"/>
                    <a:pt x="11531" y="8337"/>
                    <a:pt x="11531" y="8337"/>
                  </a:cubicBezTo>
                  <a:cubicBezTo>
                    <a:pt x="11531" y="8337"/>
                    <a:pt x="11929" y="11034"/>
                    <a:pt x="14428" y="11034"/>
                  </a:cubicBezTo>
                  <a:cubicBezTo>
                    <a:pt x="14458" y="11034"/>
                    <a:pt x="14490" y="11033"/>
                    <a:pt x="14521" y="11032"/>
                  </a:cubicBezTo>
                  <a:cubicBezTo>
                    <a:pt x="16877" y="10987"/>
                    <a:pt x="17217" y="8042"/>
                    <a:pt x="17217" y="8042"/>
                  </a:cubicBezTo>
                  <a:cubicBezTo>
                    <a:pt x="17217" y="8042"/>
                    <a:pt x="17749" y="9514"/>
                    <a:pt x="19046" y="9514"/>
                  </a:cubicBezTo>
                  <a:cubicBezTo>
                    <a:pt x="19398" y="9514"/>
                    <a:pt x="19806" y="9405"/>
                    <a:pt x="20275" y="9129"/>
                  </a:cubicBezTo>
                  <a:cubicBezTo>
                    <a:pt x="21951" y="8155"/>
                    <a:pt x="20637" y="5732"/>
                    <a:pt x="20637" y="5732"/>
                  </a:cubicBezTo>
                  <a:cubicBezTo>
                    <a:pt x="22925" y="4554"/>
                    <a:pt x="22563" y="1427"/>
                    <a:pt x="20615" y="227"/>
                  </a:cubicBezTo>
                  <a:cubicBezTo>
                    <a:pt x="20456" y="136"/>
                    <a:pt x="20320" y="68"/>
                    <a:pt x="2016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143238" y="685908"/>
              <a:ext cx="211761" cy="160350"/>
            </a:xfrm>
            <a:custGeom>
              <a:avLst/>
              <a:gdLst/>
              <a:ahLst/>
              <a:cxnLst/>
              <a:rect l="l" t="t" r="r" b="b"/>
              <a:pathLst>
                <a:path w="5330" h="4036" extrusionOk="0">
                  <a:moveTo>
                    <a:pt x="4636" y="1"/>
                  </a:moveTo>
                  <a:cubicBezTo>
                    <a:pt x="4506" y="1"/>
                    <a:pt x="4348" y="45"/>
                    <a:pt x="4169" y="142"/>
                  </a:cubicBezTo>
                  <a:cubicBezTo>
                    <a:pt x="4169" y="142"/>
                    <a:pt x="0" y="1886"/>
                    <a:pt x="0" y="3698"/>
                  </a:cubicBezTo>
                  <a:cubicBezTo>
                    <a:pt x="0" y="3937"/>
                    <a:pt x="135" y="4035"/>
                    <a:pt x="358" y="4035"/>
                  </a:cubicBezTo>
                  <a:cubicBezTo>
                    <a:pt x="1063" y="4035"/>
                    <a:pt x="2644" y="3044"/>
                    <a:pt x="3557" y="2407"/>
                  </a:cubicBezTo>
                  <a:cubicBezTo>
                    <a:pt x="5254" y="1244"/>
                    <a:pt x="5330" y="1"/>
                    <a:pt x="4636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068546" y="859806"/>
              <a:ext cx="77434" cy="66309"/>
            </a:xfrm>
            <a:custGeom>
              <a:avLst/>
              <a:gdLst/>
              <a:ahLst/>
              <a:cxnLst/>
              <a:rect l="l" t="t" r="r" b="b"/>
              <a:pathLst>
                <a:path w="1949" h="1669" extrusionOk="0">
                  <a:moveTo>
                    <a:pt x="1133" y="1"/>
                  </a:moveTo>
                  <a:cubicBezTo>
                    <a:pt x="385" y="1"/>
                    <a:pt x="0" y="907"/>
                    <a:pt x="544" y="1428"/>
                  </a:cubicBezTo>
                  <a:cubicBezTo>
                    <a:pt x="710" y="1594"/>
                    <a:pt x="914" y="1668"/>
                    <a:pt x="1113" y="1668"/>
                  </a:cubicBezTo>
                  <a:cubicBezTo>
                    <a:pt x="1539" y="1668"/>
                    <a:pt x="1948" y="1332"/>
                    <a:pt x="1948" y="839"/>
                  </a:cubicBezTo>
                  <a:cubicBezTo>
                    <a:pt x="1948" y="363"/>
                    <a:pt x="1586" y="1"/>
                    <a:pt x="1133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8" name="Google Shape;908;p35"/>
          <p:cNvGrpSpPr/>
          <p:nvPr/>
        </p:nvGrpSpPr>
        <p:grpSpPr>
          <a:xfrm rot="2035528">
            <a:off x="9215511" y="2515745"/>
            <a:ext cx="563571" cy="505397"/>
            <a:chOff x="4713117" y="984916"/>
            <a:chExt cx="504929" cy="452763"/>
          </a:xfrm>
        </p:grpSpPr>
        <p:sp>
          <p:nvSpPr>
            <p:cNvPr id="909" name="Google Shape;909;p35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4" name="Google Shape;914;p35"/>
          <p:cNvGrpSpPr/>
          <p:nvPr/>
        </p:nvGrpSpPr>
        <p:grpSpPr>
          <a:xfrm flipH="1">
            <a:off x="10799957" y="5081963"/>
            <a:ext cx="1076740" cy="1506665"/>
            <a:chOff x="4888147" y="3306936"/>
            <a:chExt cx="1009857" cy="1413077"/>
          </a:xfrm>
        </p:grpSpPr>
        <p:sp>
          <p:nvSpPr>
            <p:cNvPr id="915" name="Google Shape;915;p35"/>
            <p:cNvSpPr/>
            <p:nvPr/>
          </p:nvSpPr>
          <p:spPr>
            <a:xfrm>
              <a:off x="5516613" y="3473341"/>
              <a:ext cx="27930" cy="48630"/>
            </a:xfrm>
            <a:custGeom>
              <a:avLst/>
              <a:gdLst/>
              <a:ahLst/>
              <a:cxnLst/>
              <a:rect l="l" t="t" r="r" b="b"/>
              <a:pathLst>
                <a:path w="703" h="1224" extrusionOk="0">
                  <a:moveTo>
                    <a:pt x="1" y="0"/>
                  </a:moveTo>
                  <a:cubicBezTo>
                    <a:pt x="29" y="40"/>
                    <a:pt x="56" y="80"/>
                    <a:pt x="84" y="120"/>
                  </a:cubicBezTo>
                  <a:lnTo>
                    <a:pt x="84" y="120"/>
                  </a:lnTo>
                  <a:cubicBezTo>
                    <a:pt x="79" y="110"/>
                    <a:pt x="73" y="101"/>
                    <a:pt x="68" y="91"/>
                  </a:cubicBezTo>
                  <a:lnTo>
                    <a:pt x="1" y="0"/>
                  </a:lnTo>
                  <a:close/>
                  <a:moveTo>
                    <a:pt x="84" y="120"/>
                  </a:moveTo>
                  <a:cubicBezTo>
                    <a:pt x="119" y="183"/>
                    <a:pt x="163" y="246"/>
                    <a:pt x="210" y="309"/>
                  </a:cubicBezTo>
                  <a:lnTo>
                    <a:pt x="210" y="309"/>
                  </a:lnTo>
                  <a:cubicBezTo>
                    <a:pt x="169" y="245"/>
                    <a:pt x="127" y="182"/>
                    <a:pt x="84" y="120"/>
                  </a:cubicBezTo>
                  <a:close/>
                  <a:moveTo>
                    <a:pt x="210" y="309"/>
                  </a:moveTo>
                  <a:cubicBezTo>
                    <a:pt x="276" y="412"/>
                    <a:pt x="340" y="516"/>
                    <a:pt x="402" y="622"/>
                  </a:cubicBezTo>
                  <a:lnTo>
                    <a:pt x="402" y="622"/>
                  </a:lnTo>
                  <a:cubicBezTo>
                    <a:pt x="374" y="568"/>
                    <a:pt x="346" y="518"/>
                    <a:pt x="318" y="476"/>
                  </a:cubicBezTo>
                  <a:cubicBezTo>
                    <a:pt x="295" y="431"/>
                    <a:pt x="272" y="385"/>
                    <a:pt x="250" y="363"/>
                  </a:cubicBezTo>
                  <a:cubicBezTo>
                    <a:pt x="236" y="345"/>
                    <a:pt x="223" y="327"/>
                    <a:pt x="210" y="309"/>
                  </a:cubicBezTo>
                  <a:close/>
                  <a:moveTo>
                    <a:pt x="402" y="622"/>
                  </a:moveTo>
                  <a:lnTo>
                    <a:pt x="402" y="622"/>
                  </a:lnTo>
                  <a:cubicBezTo>
                    <a:pt x="419" y="656"/>
                    <a:pt x="436" y="690"/>
                    <a:pt x="454" y="725"/>
                  </a:cubicBezTo>
                  <a:lnTo>
                    <a:pt x="513" y="825"/>
                  </a:lnTo>
                  <a:lnTo>
                    <a:pt x="513" y="825"/>
                  </a:lnTo>
                  <a:cubicBezTo>
                    <a:pt x="477" y="757"/>
                    <a:pt x="440" y="689"/>
                    <a:pt x="402" y="622"/>
                  </a:cubicBezTo>
                  <a:close/>
                  <a:moveTo>
                    <a:pt x="513" y="825"/>
                  </a:moveTo>
                  <a:lnTo>
                    <a:pt x="513" y="825"/>
                  </a:lnTo>
                  <a:cubicBezTo>
                    <a:pt x="582" y="955"/>
                    <a:pt x="646" y="1088"/>
                    <a:pt x="703" y="1223"/>
                  </a:cubicBezTo>
                  <a:cubicBezTo>
                    <a:pt x="657" y="1087"/>
                    <a:pt x="589" y="974"/>
                    <a:pt x="522" y="838"/>
                  </a:cubicBezTo>
                  <a:lnTo>
                    <a:pt x="513" y="82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5493213" y="3445411"/>
              <a:ext cx="2741" cy="3655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1" y="1"/>
                  </a:moveTo>
                  <a:lnTo>
                    <a:pt x="68" y="9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5506720" y="3460707"/>
              <a:ext cx="9019" cy="12674"/>
            </a:xfrm>
            <a:custGeom>
              <a:avLst/>
              <a:gdLst/>
              <a:ahLst/>
              <a:cxnLst/>
              <a:rect l="l" t="t" r="r" b="b"/>
              <a:pathLst>
                <a:path w="227" h="319" extrusionOk="0">
                  <a:moveTo>
                    <a:pt x="0" y="1"/>
                  </a:moveTo>
                  <a:lnTo>
                    <a:pt x="23" y="46"/>
                  </a:lnTo>
                  <a:lnTo>
                    <a:pt x="227" y="318"/>
                  </a:lnTo>
                  <a:cubicBezTo>
                    <a:pt x="159" y="205"/>
                    <a:pt x="68" y="114"/>
                    <a:pt x="0" y="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484194" y="3437306"/>
              <a:ext cx="9058" cy="8145"/>
            </a:xfrm>
            <a:custGeom>
              <a:avLst/>
              <a:gdLst/>
              <a:ahLst/>
              <a:cxnLst/>
              <a:rect l="l" t="t" r="r" b="b"/>
              <a:pathLst>
                <a:path w="228" h="205" extrusionOk="0">
                  <a:moveTo>
                    <a:pt x="1" y="1"/>
                  </a:moveTo>
                  <a:cubicBezTo>
                    <a:pt x="69" y="69"/>
                    <a:pt x="160" y="137"/>
                    <a:pt x="228" y="205"/>
                  </a:cubicBezTo>
                  <a:cubicBezTo>
                    <a:pt x="160" y="137"/>
                    <a:pt x="69" y="69"/>
                    <a:pt x="1" y="1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5495914" y="3449940"/>
              <a:ext cx="10846" cy="10807"/>
            </a:xfrm>
            <a:custGeom>
              <a:avLst/>
              <a:gdLst/>
              <a:ahLst/>
              <a:cxnLst/>
              <a:rect l="l" t="t" r="r" b="b"/>
              <a:pathLst>
                <a:path w="273" h="272" extrusionOk="0">
                  <a:moveTo>
                    <a:pt x="0" y="0"/>
                  </a:moveTo>
                  <a:cubicBezTo>
                    <a:pt x="91" y="91"/>
                    <a:pt x="182" y="181"/>
                    <a:pt x="272" y="272"/>
                  </a:cubicBezTo>
                  <a:cubicBezTo>
                    <a:pt x="182" y="181"/>
                    <a:pt x="91" y="68"/>
                    <a:pt x="0" y="0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5516613" y="3473341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5315902" y="4450717"/>
              <a:ext cx="40564" cy="18037"/>
            </a:xfrm>
            <a:custGeom>
              <a:avLst/>
              <a:gdLst/>
              <a:ahLst/>
              <a:cxnLst/>
              <a:rect l="l" t="t" r="r" b="b"/>
              <a:pathLst>
                <a:path w="1021" h="454" extrusionOk="0">
                  <a:moveTo>
                    <a:pt x="1020" y="1"/>
                  </a:moveTo>
                  <a:lnTo>
                    <a:pt x="1020" y="1"/>
                  </a:lnTo>
                  <a:lnTo>
                    <a:pt x="1" y="4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4888147" y="3306936"/>
              <a:ext cx="1009857" cy="1413077"/>
            </a:xfrm>
            <a:custGeom>
              <a:avLst/>
              <a:gdLst/>
              <a:ahLst/>
              <a:cxnLst/>
              <a:rect l="l" t="t" r="r" b="b"/>
              <a:pathLst>
                <a:path w="25418" h="35567" extrusionOk="0">
                  <a:moveTo>
                    <a:pt x="9175" y="0"/>
                  </a:moveTo>
                  <a:cubicBezTo>
                    <a:pt x="8699" y="23"/>
                    <a:pt x="8224" y="68"/>
                    <a:pt x="7748" y="159"/>
                  </a:cubicBezTo>
                  <a:lnTo>
                    <a:pt x="7703" y="159"/>
                  </a:lnTo>
                  <a:lnTo>
                    <a:pt x="7476" y="204"/>
                  </a:lnTo>
                  <a:lnTo>
                    <a:pt x="7453" y="204"/>
                  </a:lnTo>
                  <a:lnTo>
                    <a:pt x="7363" y="227"/>
                  </a:lnTo>
                  <a:cubicBezTo>
                    <a:pt x="7159" y="272"/>
                    <a:pt x="6978" y="317"/>
                    <a:pt x="6796" y="385"/>
                  </a:cubicBezTo>
                  <a:cubicBezTo>
                    <a:pt x="6774" y="385"/>
                    <a:pt x="6751" y="385"/>
                    <a:pt x="6728" y="408"/>
                  </a:cubicBezTo>
                  <a:lnTo>
                    <a:pt x="6683" y="408"/>
                  </a:lnTo>
                  <a:cubicBezTo>
                    <a:pt x="6547" y="453"/>
                    <a:pt x="6389" y="499"/>
                    <a:pt x="6253" y="544"/>
                  </a:cubicBezTo>
                  <a:lnTo>
                    <a:pt x="6230" y="544"/>
                  </a:lnTo>
                  <a:lnTo>
                    <a:pt x="6117" y="589"/>
                  </a:lnTo>
                  <a:cubicBezTo>
                    <a:pt x="5890" y="680"/>
                    <a:pt x="5732" y="748"/>
                    <a:pt x="5551" y="816"/>
                  </a:cubicBezTo>
                  <a:lnTo>
                    <a:pt x="5029" y="1065"/>
                  </a:lnTo>
                  <a:cubicBezTo>
                    <a:pt x="4644" y="1224"/>
                    <a:pt x="4259" y="1428"/>
                    <a:pt x="3919" y="1654"/>
                  </a:cubicBezTo>
                  <a:lnTo>
                    <a:pt x="3013" y="2175"/>
                  </a:lnTo>
                  <a:lnTo>
                    <a:pt x="3263" y="3194"/>
                  </a:lnTo>
                  <a:cubicBezTo>
                    <a:pt x="3557" y="4395"/>
                    <a:pt x="4033" y="7816"/>
                    <a:pt x="2719" y="9469"/>
                  </a:cubicBezTo>
                  <a:cubicBezTo>
                    <a:pt x="816" y="11848"/>
                    <a:pt x="0" y="13162"/>
                    <a:pt x="771" y="14906"/>
                  </a:cubicBezTo>
                  <a:lnTo>
                    <a:pt x="2402" y="18531"/>
                  </a:lnTo>
                  <a:lnTo>
                    <a:pt x="4327" y="22835"/>
                  </a:lnTo>
                  <a:lnTo>
                    <a:pt x="6253" y="27139"/>
                  </a:lnTo>
                  <a:cubicBezTo>
                    <a:pt x="6547" y="27909"/>
                    <a:pt x="6887" y="28657"/>
                    <a:pt x="7272" y="29404"/>
                  </a:cubicBezTo>
                  <a:cubicBezTo>
                    <a:pt x="7544" y="29812"/>
                    <a:pt x="7906" y="30175"/>
                    <a:pt x="8314" y="30469"/>
                  </a:cubicBezTo>
                  <a:cubicBezTo>
                    <a:pt x="8853" y="30824"/>
                    <a:pt x="9475" y="31003"/>
                    <a:pt x="10097" y="31003"/>
                  </a:cubicBezTo>
                  <a:cubicBezTo>
                    <a:pt x="10548" y="31003"/>
                    <a:pt x="10999" y="30909"/>
                    <a:pt x="11418" y="30718"/>
                  </a:cubicBezTo>
                  <a:lnTo>
                    <a:pt x="12437" y="30265"/>
                  </a:lnTo>
                  <a:lnTo>
                    <a:pt x="13728" y="29699"/>
                  </a:lnTo>
                  <a:lnTo>
                    <a:pt x="15677" y="34048"/>
                  </a:lnTo>
                  <a:cubicBezTo>
                    <a:pt x="16266" y="35362"/>
                    <a:pt x="17308" y="35566"/>
                    <a:pt x="17874" y="35566"/>
                  </a:cubicBezTo>
                  <a:cubicBezTo>
                    <a:pt x="18576" y="35566"/>
                    <a:pt x="19256" y="35272"/>
                    <a:pt x="19913" y="34977"/>
                  </a:cubicBezTo>
                  <a:lnTo>
                    <a:pt x="20049" y="34909"/>
                  </a:lnTo>
                  <a:lnTo>
                    <a:pt x="20207" y="34841"/>
                  </a:lnTo>
                  <a:cubicBezTo>
                    <a:pt x="21091" y="34456"/>
                    <a:pt x="22065" y="34003"/>
                    <a:pt x="22450" y="33006"/>
                  </a:cubicBezTo>
                  <a:cubicBezTo>
                    <a:pt x="22676" y="32349"/>
                    <a:pt x="22631" y="31647"/>
                    <a:pt x="22337" y="31058"/>
                  </a:cubicBezTo>
                  <a:lnTo>
                    <a:pt x="20388" y="26709"/>
                  </a:lnTo>
                  <a:lnTo>
                    <a:pt x="23447" y="25327"/>
                  </a:lnTo>
                  <a:cubicBezTo>
                    <a:pt x="24466" y="24874"/>
                    <a:pt x="25168" y="23945"/>
                    <a:pt x="25327" y="22835"/>
                  </a:cubicBezTo>
                  <a:cubicBezTo>
                    <a:pt x="25418" y="22337"/>
                    <a:pt x="25395" y="21838"/>
                    <a:pt x="25214" y="21362"/>
                  </a:cubicBezTo>
                  <a:cubicBezTo>
                    <a:pt x="24897" y="20796"/>
                    <a:pt x="24104" y="19120"/>
                    <a:pt x="24104" y="19120"/>
                  </a:cubicBezTo>
                  <a:lnTo>
                    <a:pt x="22178" y="14816"/>
                  </a:lnTo>
                  <a:lnTo>
                    <a:pt x="20253" y="10511"/>
                  </a:lnTo>
                  <a:lnTo>
                    <a:pt x="18327" y="6230"/>
                  </a:lnTo>
                  <a:lnTo>
                    <a:pt x="17783" y="5029"/>
                  </a:lnTo>
                  <a:cubicBezTo>
                    <a:pt x="17557" y="4531"/>
                    <a:pt x="17285" y="4055"/>
                    <a:pt x="16945" y="3602"/>
                  </a:cubicBezTo>
                  <a:lnTo>
                    <a:pt x="16945" y="3580"/>
                  </a:lnTo>
                  <a:lnTo>
                    <a:pt x="16900" y="3512"/>
                  </a:lnTo>
                  <a:cubicBezTo>
                    <a:pt x="16809" y="3398"/>
                    <a:pt x="16741" y="3285"/>
                    <a:pt x="16651" y="3194"/>
                  </a:cubicBezTo>
                  <a:cubicBezTo>
                    <a:pt x="16583" y="3104"/>
                    <a:pt x="16469" y="2968"/>
                    <a:pt x="16356" y="2832"/>
                  </a:cubicBezTo>
                  <a:cubicBezTo>
                    <a:pt x="16334" y="2809"/>
                    <a:pt x="16288" y="2787"/>
                    <a:pt x="16266" y="2764"/>
                  </a:cubicBezTo>
                  <a:lnTo>
                    <a:pt x="16266" y="2741"/>
                  </a:lnTo>
                  <a:cubicBezTo>
                    <a:pt x="16175" y="2651"/>
                    <a:pt x="16084" y="2560"/>
                    <a:pt x="15994" y="2492"/>
                  </a:cubicBezTo>
                  <a:lnTo>
                    <a:pt x="15994" y="2470"/>
                  </a:lnTo>
                  <a:lnTo>
                    <a:pt x="15903" y="2379"/>
                  </a:lnTo>
                  <a:cubicBezTo>
                    <a:pt x="15790" y="2266"/>
                    <a:pt x="15654" y="2175"/>
                    <a:pt x="15563" y="2062"/>
                  </a:cubicBezTo>
                  <a:cubicBezTo>
                    <a:pt x="15427" y="1971"/>
                    <a:pt x="15291" y="1858"/>
                    <a:pt x="15156" y="1767"/>
                  </a:cubicBezTo>
                  <a:cubicBezTo>
                    <a:pt x="14816" y="1495"/>
                    <a:pt x="14453" y="1269"/>
                    <a:pt x="14068" y="1065"/>
                  </a:cubicBezTo>
                  <a:cubicBezTo>
                    <a:pt x="13932" y="997"/>
                    <a:pt x="13774" y="906"/>
                    <a:pt x="13592" y="839"/>
                  </a:cubicBezTo>
                  <a:lnTo>
                    <a:pt x="13457" y="771"/>
                  </a:lnTo>
                  <a:lnTo>
                    <a:pt x="13434" y="771"/>
                  </a:lnTo>
                  <a:cubicBezTo>
                    <a:pt x="13321" y="703"/>
                    <a:pt x="13185" y="657"/>
                    <a:pt x="13071" y="612"/>
                  </a:cubicBezTo>
                  <a:lnTo>
                    <a:pt x="13049" y="612"/>
                  </a:lnTo>
                  <a:lnTo>
                    <a:pt x="12890" y="544"/>
                  </a:lnTo>
                  <a:cubicBezTo>
                    <a:pt x="12709" y="476"/>
                    <a:pt x="12550" y="431"/>
                    <a:pt x="12392" y="385"/>
                  </a:cubicBezTo>
                  <a:lnTo>
                    <a:pt x="12369" y="385"/>
                  </a:lnTo>
                  <a:cubicBezTo>
                    <a:pt x="11893" y="227"/>
                    <a:pt x="11395" y="136"/>
                    <a:pt x="10897" y="68"/>
                  </a:cubicBezTo>
                  <a:lnTo>
                    <a:pt x="10829" y="68"/>
                  </a:lnTo>
                  <a:cubicBezTo>
                    <a:pt x="10738" y="46"/>
                    <a:pt x="10670" y="46"/>
                    <a:pt x="10580" y="23"/>
                  </a:cubicBezTo>
                  <a:lnTo>
                    <a:pt x="10534" y="23"/>
                  </a:lnTo>
                  <a:cubicBezTo>
                    <a:pt x="10353" y="23"/>
                    <a:pt x="10149" y="0"/>
                    <a:pt x="99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5330521" y="4040153"/>
              <a:ext cx="410451" cy="616212"/>
            </a:xfrm>
            <a:custGeom>
              <a:avLst/>
              <a:gdLst/>
              <a:ahLst/>
              <a:cxnLst/>
              <a:rect l="l" t="t" r="r" b="b"/>
              <a:pathLst>
                <a:path w="10331" h="15510" extrusionOk="0">
                  <a:moveTo>
                    <a:pt x="2533" y="0"/>
                  </a:moveTo>
                  <a:cubicBezTo>
                    <a:pt x="2231" y="0"/>
                    <a:pt x="1924" y="61"/>
                    <a:pt x="1631" y="190"/>
                  </a:cubicBezTo>
                  <a:cubicBezTo>
                    <a:pt x="521" y="711"/>
                    <a:pt x="0" y="2025"/>
                    <a:pt x="499" y="3157"/>
                  </a:cubicBezTo>
                  <a:lnTo>
                    <a:pt x="5732" y="14824"/>
                  </a:lnTo>
                  <a:cubicBezTo>
                    <a:pt x="5968" y="15327"/>
                    <a:pt x="6279" y="15509"/>
                    <a:pt x="6653" y="15509"/>
                  </a:cubicBezTo>
                  <a:cubicBezTo>
                    <a:pt x="7105" y="15509"/>
                    <a:pt x="7650" y="15245"/>
                    <a:pt x="8269" y="14960"/>
                  </a:cubicBezTo>
                  <a:cubicBezTo>
                    <a:pt x="9379" y="14461"/>
                    <a:pt x="10330" y="14122"/>
                    <a:pt x="9832" y="12989"/>
                  </a:cubicBezTo>
                  <a:lnTo>
                    <a:pt x="4599" y="1323"/>
                  </a:lnTo>
                  <a:cubicBezTo>
                    <a:pt x="4229" y="500"/>
                    <a:pt x="3399" y="0"/>
                    <a:pt x="2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5335011" y="4040352"/>
              <a:ext cx="405961" cy="605882"/>
            </a:xfrm>
            <a:custGeom>
              <a:avLst/>
              <a:gdLst/>
              <a:ahLst/>
              <a:cxnLst/>
              <a:rect l="l" t="t" r="r" b="b"/>
              <a:pathLst>
                <a:path w="10218" h="15250" extrusionOk="0">
                  <a:moveTo>
                    <a:pt x="2457" y="1"/>
                  </a:moveTo>
                  <a:cubicBezTo>
                    <a:pt x="2143" y="1"/>
                    <a:pt x="1823" y="67"/>
                    <a:pt x="1518" y="208"/>
                  </a:cubicBezTo>
                  <a:lnTo>
                    <a:pt x="1337" y="298"/>
                  </a:lnTo>
                  <a:lnTo>
                    <a:pt x="1269" y="321"/>
                  </a:lnTo>
                  <a:lnTo>
                    <a:pt x="1178" y="389"/>
                  </a:lnTo>
                  <a:lnTo>
                    <a:pt x="1088" y="457"/>
                  </a:lnTo>
                  <a:lnTo>
                    <a:pt x="1020" y="502"/>
                  </a:lnTo>
                  <a:lnTo>
                    <a:pt x="929" y="570"/>
                  </a:lnTo>
                  <a:cubicBezTo>
                    <a:pt x="227" y="1227"/>
                    <a:pt x="1" y="2269"/>
                    <a:pt x="386" y="3152"/>
                  </a:cubicBezTo>
                  <a:lnTo>
                    <a:pt x="3580" y="10243"/>
                  </a:lnTo>
                  <a:lnTo>
                    <a:pt x="6411" y="8974"/>
                  </a:lnTo>
                  <a:lnTo>
                    <a:pt x="8450" y="13550"/>
                  </a:lnTo>
                  <a:cubicBezTo>
                    <a:pt x="8858" y="14456"/>
                    <a:pt x="8337" y="14864"/>
                    <a:pt x="7521" y="15249"/>
                  </a:cubicBezTo>
                  <a:cubicBezTo>
                    <a:pt x="7725" y="15159"/>
                    <a:pt x="7952" y="15068"/>
                    <a:pt x="8156" y="14955"/>
                  </a:cubicBezTo>
                  <a:cubicBezTo>
                    <a:pt x="9288" y="14456"/>
                    <a:pt x="10217" y="14117"/>
                    <a:pt x="9719" y="12984"/>
                  </a:cubicBezTo>
                  <a:lnTo>
                    <a:pt x="7680" y="8408"/>
                  </a:lnTo>
                  <a:lnTo>
                    <a:pt x="4486" y="1318"/>
                  </a:lnTo>
                  <a:cubicBezTo>
                    <a:pt x="4122" y="490"/>
                    <a:pt x="3310" y="1"/>
                    <a:pt x="2457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5001120" y="3851475"/>
              <a:ext cx="9019" cy="4529"/>
            </a:xfrm>
            <a:custGeom>
              <a:avLst/>
              <a:gdLst/>
              <a:ahLst/>
              <a:cxnLst/>
              <a:rect l="l" t="t" r="r" b="b"/>
              <a:pathLst>
                <a:path w="227" h="114" extrusionOk="0">
                  <a:moveTo>
                    <a:pt x="0" y="114"/>
                  </a:moveTo>
                  <a:lnTo>
                    <a:pt x="22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4967786" y="3864984"/>
              <a:ext cx="14462" cy="4529"/>
            </a:xfrm>
            <a:custGeom>
              <a:avLst/>
              <a:gdLst/>
              <a:ahLst/>
              <a:cxnLst/>
              <a:rect l="l" t="t" r="r" b="b"/>
              <a:pathLst>
                <a:path w="364" h="114" extrusionOk="0">
                  <a:moveTo>
                    <a:pt x="1" y="114"/>
                  </a:moveTo>
                  <a:cubicBezTo>
                    <a:pt x="114" y="68"/>
                    <a:pt x="227" y="46"/>
                    <a:pt x="363" y="0"/>
                  </a:cubicBezTo>
                  <a:cubicBezTo>
                    <a:pt x="227" y="46"/>
                    <a:pt x="114" y="68"/>
                    <a:pt x="1" y="11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4986698" y="3858667"/>
              <a:ext cx="9932" cy="365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50" y="1"/>
                  </a:moveTo>
                  <a:lnTo>
                    <a:pt x="1" y="9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5669815" y="4254695"/>
              <a:ext cx="124236" cy="54907"/>
            </a:xfrm>
            <a:custGeom>
              <a:avLst/>
              <a:gdLst/>
              <a:ahLst/>
              <a:cxnLst/>
              <a:rect l="l" t="t" r="r" b="b"/>
              <a:pathLst>
                <a:path w="3127" h="1382" extrusionOk="0">
                  <a:moveTo>
                    <a:pt x="1" y="1382"/>
                  </a:moveTo>
                  <a:lnTo>
                    <a:pt x="3127" y="0"/>
                  </a:lnTo>
                  <a:lnTo>
                    <a:pt x="1" y="1382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5069495" y="3354652"/>
              <a:ext cx="387050" cy="203457"/>
            </a:xfrm>
            <a:custGeom>
              <a:avLst/>
              <a:gdLst/>
              <a:ahLst/>
              <a:cxnLst/>
              <a:rect l="l" t="t" r="r" b="b"/>
              <a:pathLst>
                <a:path w="9742" h="5121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7"/>
                  </a:lnTo>
                  <a:lnTo>
                    <a:pt x="3195" y="182"/>
                  </a:lnTo>
                  <a:lnTo>
                    <a:pt x="3104" y="205"/>
                  </a:lnTo>
                  <a:cubicBezTo>
                    <a:pt x="2923" y="250"/>
                    <a:pt x="2764" y="295"/>
                    <a:pt x="2606" y="341"/>
                  </a:cubicBezTo>
                  <a:lnTo>
                    <a:pt x="2515" y="363"/>
                  </a:lnTo>
                  <a:cubicBezTo>
                    <a:pt x="2379" y="409"/>
                    <a:pt x="2221" y="454"/>
                    <a:pt x="2108" y="522"/>
                  </a:cubicBezTo>
                  <a:lnTo>
                    <a:pt x="1972" y="545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8"/>
                  </a:lnTo>
                  <a:cubicBezTo>
                    <a:pt x="816" y="1066"/>
                    <a:pt x="658" y="1134"/>
                    <a:pt x="522" y="1201"/>
                  </a:cubicBezTo>
                  <a:lnTo>
                    <a:pt x="431" y="1247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87"/>
                  </a:lnTo>
                  <a:lnTo>
                    <a:pt x="69" y="1587"/>
                  </a:lnTo>
                  <a:cubicBezTo>
                    <a:pt x="884" y="2606"/>
                    <a:pt x="1428" y="3829"/>
                    <a:pt x="1609" y="5121"/>
                  </a:cubicBezTo>
                  <a:lnTo>
                    <a:pt x="2991" y="4509"/>
                  </a:lnTo>
                  <a:lnTo>
                    <a:pt x="6616" y="2878"/>
                  </a:lnTo>
                  <a:lnTo>
                    <a:pt x="9742" y="1473"/>
                  </a:lnTo>
                  <a:lnTo>
                    <a:pt x="9719" y="1473"/>
                  </a:lnTo>
                  <a:cubicBezTo>
                    <a:pt x="9447" y="1269"/>
                    <a:pt x="9153" y="1066"/>
                    <a:pt x="8858" y="907"/>
                  </a:cubicBezTo>
                  <a:cubicBezTo>
                    <a:pt x="8722" y="839"/>
                    <a:pt x="8586" y="771"/>
                    <a:pt x="8450" y="703"/>
                  </a:cubicBezTo>
                  <a:lnTo>
                    <a:pt x="8315" y="658"/>
                  </a:lnTo>
                  <a:lnTo>
                    <a:pt x="8020" y="522"/>
                  </a:lnTo>
                  <a:lnTo>
                    <a:pt x="7861" y="477"/>
                  </a:lnTo>
                  <a:cubicBezTo>
                    <a:pt x="7726" y="409"/>
                    <a:pt x="7590" y="363"/>
                    <a:pt x="7431" y="318"/>
                  </a:cubicBezTo>
                  <a:lnTo>
                    <a:pt x="7408" y="318"/>
                  </a:lnTo>
                  <a:cubicBezTo>
                    <a:pt x="7091" y="227"/>
                    <a:pt x="6751" y="137"/>
                    <a:pt x="6412" y="91"/>
                  </a:cubicBezTo>
                  <a:lnTo>
                    <a:pt x="6366" y="91"/>
                  </a:lnTo>
                  <a:lnTo>
                    <a:pt x="6162" y="69"/>
                  </a:lnTo>
                  <a:cubicBezTo>
                    <a:pt x="6072" y="69"/>
                    <a:pt x="5981" y="46"/>
                    <a:pt x="5891" y="24"/>
                  </a:cubicBezTo>
                  <a:lnTo>
                    <a:pt x="5845" y="24"/>
                  </a:lnTo>
                  <a:cubicBezTo>
                    <a:pt x="5664" y="24"/>
                    <a:pt x="5483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5100087" y="3414048"/>
              <a:ext cx="465357" cy="360947"/>
            </a:xfrm>
            <a:custGeom>
              <a:avLst/>
              <a:gdLst/>
              <a:ahLst/>
              <a:cxnLst/>
              <a:rect l="l" t="t" r="r" b="b"/>
              <a:pathLst>
                <a:path w="11713" h="9085" extrusionOk="0">
                  <a:moveTo>
                    <a:pt x="8994" y="1"/>
                  </a:moveTo>
                  <a:lnTo>
                    <a:pt x="5868" y="1383"/>
                  </a:lnTo>
                  <a:lnTo>
                    <a:pt x="2244" y="3014"/>
                  </a:lnTo>
                  <a:lnTo>
                    <a:pt x="839" y="3603"/>
                  </a:lnTo>
                  <a:cubicBezTo>
                    <a:pt x="907" y="4056"/>
                    <a:pt x="930" y="4509"/>
                    <a:pt x="930" y="4962"/>
                  </a:cubicBezTo>
                  <a:cubicBezTo>
                    <a:pt x="907" y="6231"/>
                    <a:pt x="590" y="7477"/>
                    <a:pt x="1" y="8587"/>
                  </a:cubicBezTo>
                  <a:cubicBezTo>
                    <a:pt x="46" y="8745"/>
                    <a:pt x="92" y="8926"/>
                    <a:pt x="137" y="9085"/>
                  </a:cubicBezTo>
                  <a:lnTo>
                    <a:pt x="2629" y="7975"/>
                  </a:lnTo>
                  <a:lnTo>
                    <a:pt x="8609" y="5302"/>
                  </a:lnTo>
                  <a:lnTo>
                    <a:pt x="11713" y="3897"/>
                  </a:lnTo>
                  <a:lnTo>
                    <a:pt x="11192" y="2719"/>
                  </a:lnTo>
                  <a:cubicBezTo>
                    <a:pt x="11124" y="2583"/>
                    <a:pt x="11056" y="2470"/>
                    <a:pt x="10988" y="2334"/>
                  </a:cubicBezTo>
                  <a:lnTo>
                    <a:pt x="10943" y="2221"/>
                  </a:lnTo>
                  <a:cubicBezTo>
                    <a:pt x="10897" y="2130"/>
                    <a:pt x="10829" y="2040"/>
                    <a:pt x="10784" y="1972"/>
                  </a:cubicBezTo>
                  <a:cubicBezTo>
                    <a:pt x="10761" y="1927"/>
                    <a:pt x="10739" y="1881"/>
                    <a:pt x="10716" y="1859"/>
                  </a:cubicBezTo>
                  <a:cubicBezTo>
                    <a:pt x="10648" y="1768"/>
                    <a:pt x="10603" y="1677"/>
                    <a:pt x="10535" y="1587"/>
                  </a:cubicBezTo>
                  <a:lnTo>
                    <a:pt x="10490" y="1496"/>
                  </a:lnTo>
                  <a:lnTo>
                    <a:pt x="10263" y="1224"/>
                  </a:lnTo>
                  <a:lnTo>
                    <a:pt x="10240" y="1179"/>
                  </a:lnTo>
                  <a:cubicBezTo>
                    <a:pt x="10150" y="1088"/>
                    <a:pt x="10059" y="998"/>
                    <a:pt x="9991" y="907"/>
                  </a:cubicBezTo>
                  <a:lnTo>
                    <a:pt x="9901" y="816"/>
                  </a:lnTo>
                  <a:cubicBezTo>
                    <a:pt x="9833" y="749"/>
                    <a:pt x="9765" y="681"/>
                    <a:pt x="9697" y="613"/>
                  </a:cubicBezTo>
                  <a:lnTo>
                    <a:pt x="9606" y="522"/>
                  </a:lnTo>
                  <a:cubicBezTo>
                    <a:pt x="9515" y="431"/>
                    <a:pt x="9425" y="341"/>
                    <a:pt x="9334" y="273"/>
                  </a:cubicBezTo>
                  <a:cubicBezTo>
                    <a:pt x="9221" y="182"/>
                    <a:pt x="9108" y="92"/>
                    <a:pt x="8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5010099" y="3849688"/>
              <a:ext cx="2741" cy="1828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1" y="45"/>
                  </a:moveTo>
                  <a:lnTo>
                    <a:pt x="1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5020905" y="3842457"/>
              <a:ext cx="3655" cy="1867"/>
            </a:xfrm>
            <a:custGeom>
              <a:avLst/>
              <a:gdLst/>
              <a:ahLst/>
              <a:cxnLst/>
              <a:rect l="l" t="t" r="r" b="b"/>
              <a:pathLst>
                <a:path w="92" h="47" extrusionOk="0">
                  <a:moveTo>
                    <a:pt x="91" y="1"/>
                  </a:moveTo>
                  <a:lnTo>
                    <a:pt x="0" y="46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5041605" y="3568876"/>
              <a:ext cx="601234" cy="413152"/>
            </a:xfrm>
            <a:custGeom>
              <a:avLst/>
              <a:gdLst/>
              <a:ahLst/>
              <a:cxnLst/>
              <a:rect l="l" t="t" r="r" b="b"/>
              <a:pathLst>
                <a:path w="15133" h="10399" extrusionOk="0">
                  <a:moveTo>
                    <a:pt x="13185" y="0"/>
                  </a:moveTo>
                  <a:lnTo>
                    <a:pt x="10081" y="1382"/>
                  </a:lnTo>
                  <a:lnTo>
                    <a:pt x="4101" y="4078"/>
                  </a:lnTo>
                  <a:lnTo>
                    <a:pt x="1609" y="5188"/>
                  </a:lnTo>
                  <a:cubicBezTo>
                    <a:pt x="1677" y="5437"/>
                    <a:pt x="1767" y="5686"/>
                    <a:pt x="1881" y="5913"/>
                  </a:cubicBezTo>
                  <a:cubicBezTo>
                    <a:pt x="1971" y="6094"/>
                    <a:pt x="2062" y="6275"/>
                    <a:pt x="2175" y="6434"/>
                  </a:cubicBezTo>
                  <a:cubicBezTo>
                    <a:pt x="2787" y="7408"/>
                    <a:pt x="3784" y="8518"/>
                    <a:pt x="2900" y="8835"/>
                  </a:cubicBezTo>
                  <a:cubicBezTo>
                    <a:pt x="2811" y="8869"/>
                    <a:pt x="2732" y="8885"/>
                    <a:pt x="2662" y="8885"/>
                  </a:cubicBezTo>
                  <a:cubicBezTo>
                    <a:pt x="2123" y="8885"/>
                    <a:pt x="2067" y="7938"/>
                    <a:pt x="1586" y="6796"/>
                  </a:cubicBezTo>
                  <a:cubicBezTo>
                    <a:pt x="1518" y="6660"/>
                    <a:pt x="1450" y="6524"/>
                    <a:pt x="1382" y="6366"/>
                  </a:cubicBezTo>
                  <a:cubicBezTo>
                    <a:pt x="1246" y="6094"/>
                    <a:pt x="1065" y="5845"/>
                    <a:pt x="839" y="5618"/>
                  </a:cubicBezTo>
                  <a:cubicBezTo>
                    <a:pt x="657" y="5868"/>
                    <a:pt x="454" y="6094"/>
                    <a:pt x="227" y="6321"/>
                  </a:cubicBezTo>
                  <a:cubicBezTo>
                    <a:pt x="159" y="6389"/>
                    <a:pt x="68" y="6457"/>
                    <a:pt x="1" y="6524"/>
                  </a:cubicBezTo>
                  <a:cubicBezTo>
                    <a:pt x="68" y="6796"/>
                    <a:pt x="159" y="7068"/>
                    <a:pt x="272" y="7317"/>
                  </a:cubicBezTo>
                  <a:lnTo>
                    <a:pt x="363" y="7521"/>
                  </a:lnTo>
                  <a:cubicBezTo>
                    <a:pt x="816" y="8518"/>
                    <a:pt x="2311" y="9922"/>
                    <a:pt x="1496" y="10398"/>
                  </a:cubicBezTo>
                  <a:lnTo>
                    <a:pt x="2017" y="10194"/>
                  </a:lnTo>
                  <a:lnTo>
                    <a:pt x="12007" y="5686"/>
                  </a:lnTo>
                  <a:lnTo>
                    <a:pt x="15133" y="4304"/>
                  </a:lnTo>
                  <a:lnTo>
                    <a:pt x="131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4967786" y="3851475"/>
              <a:ext cx="128765" cy="162059"/>
            </a:xfrm>
            <a:custGeom>
              <a:avLst/>
              <a:gdLst/>
              <a:ahLst/>
              <a:cxnLst/>
              <a:rect l="l" t="t" r="r" b="b"/>
              <a:pathLst>
                <a:path w="3241" h="4079" extrusionOk="0">
                  <a:moveTo>
                    <a:pt x="1066" y="0"/>
                  </a:moveTo>
                  <a:lnTo>
                    <a:pt x="839" y="114"/>
                  </a:lnTo>
                  <a:lnTo>
                    <a:pt x="726" y="182"/>
                  </a:lnTo>
                  <a:lnTo>
                    <a:pt x="477" y="272"/>
                  </a:lnTo>
                  <a:lnTo>
                    <a:pt x="363" y="340"/>
                  </a:lnTo>
                  <a:cubicBezTo>
                    <a:pt x="227" y="386"/>
                    <a:pt x="114" y="408"/>
                    <a:pt x="1" y="454"/>
                  </a:cubicBezTo>
                  <a:lnTo>
                    <a:pt x="1609" y="4078"/>
                  </a:lnTo>
                  <a:lnTo>
                    <a:pt x="3240" y="3353"/>
                  </a:lnTo>
                  <a:lnTo>
                    <a:pt x="3240" y="3353"/>
                  </a:lnTo>
                  <a:cubicBezTo>
                    <a:pt x="3161" y="3381"/>
                    <a:pt x="3091" y="3394"/>
                    <a:pt x="3027" y="3394"/>
                  </a:cubicBezTo>
                  <a:cubicBezTo>
                    <a:pt x="2416" y="3394"/>
                    <a:pt x="2443" y="2174"/>
                    <a:pt x="1745" y="861"/>
                  </a:cubicBezTo>
                  <a:cubicBezTo>
                    <a:pt x="1655" y="703"/>
                    <a:pt x="1541" y="522"/>
                    <a:pt x="1428" y="363"/>
                  </a:cubicBezTo>
                  <a:cubicBezTo>
                    <a:pt x="1337" y="227"/>
                    <a:pt x="1202" y="91"/>
                    <a:pt x="1066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5032586" y="3739874"/>
              <a:ext cx="686773" cy="443744"/>
            </a:xfrm>
            <a:custGeom>
              <a:avLst/>
              <a:gdLst/>
              <a:ahLst/>
              <a:cxnLst/>
              <a:rect l="l" t="t" r="r" b="b"/>
              <a:pathLst>
                <a:path w="17286" h="11169" extrusionOk="0">
                  <a:moveTo>
                    <a:pt x="15337" y="0"/>
                  </a:moveTo>
                  <a:lnTo>
                    <a:pt x="12234" y="1382"/>
                  </a:lnTo>
                  <a:lnTo>
                    <a:pt x="2244" y="5890"/>
                  </a:lnTo>
                  <a:lnTo>
                    <a:pt x="1745" y="6094"/>
                  </a:lnTo>
                  <a:cubicBezTo>
                    <a:pt x="1700" y="6117"/>
                    <a:pt x="1677" y="6140"/>
                    <a:pt x="1632" y="6140"/>
                  </a:cubicBezTo>
                  <a:lnTo>
                    <a:pt x="1" y="6887"/>
                  </a:lnTo>
                  <a:lnTo>
                    <a:pt x="1927" y="11169"/>
                  </a:lnTo>
                  <a:lnTo>
                    <a:pt x="4147" y="10172"/>
                  </a:lnTo>
                  <a:lnTo>
                    <a:pt x="14159" y="5686"/>
                  </a:lnTo>
                  <a:lnTo>
                    <a:pt x="17286" y="4282"/>
                  </a:lnTo>
                  <a:lnTo>
                    <a:pt x="153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5108192" y="3909958"/>
              <a:ext cx="686773" cy="444658"/>
            </a:xfrm>
            <a:custGeom>
              <a:avLst/>
              <a:gdLst/>
              <a:ahLst/>
              <a:cxnLst/>
              <a:rect l="l" t="t" r="r" b="b"/>
              <a:pathLst>
                <a:path w="17286" h="11192" extrusionOk="0">
                  <a:moveTo>
                    <a:pt x="15360" y="1"/>
                  </a:moveTo>
                  <a:lnTo>
                    <a:pt x="12256" y="1405"/>
                  </a:lnTo>
                  <a:lnTo>
                    <a:pt x="2244" y="5891"/>
                  </a:lnTo>
                  <a:lnTo>
                    <a:pt x="1" y="6888"/>
                  </a:lnTo>
                  <a:lnTo>
                    <a:pt x="1926" y="11192"/>
                  </a:lnTo>
                  <a:lnTo>
                    <a:pt x="4169" y="10195"/>
                  </a:lnTo>
                  <a:lnTo>
                    <a:pt x="14182" y="5710"/>
                  </a:lnTo>
                  <a:lnTo>
                    <a:pt x="17285" y="4305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5184712" y="4080996"/>
              <a:ext cx="658843" cy="395194"/>
            </a:xfrm>
            <a:custGeom>
              <a:avLst/>
              <a:gdLst/>
              <a:ahLst/>
              <a:cxnLst/>
              <a:rect l="l" t="t" r="r" b="b"/>
              <a:pathLst>
                <a:path w="16583" h="9947" extrusionOk="0">
                  <a:moveTo>
                    <a:pt x="15359" y="0"/>
                  </a:moveTo>
                  <a:lnTo>
                    <a:pt x="12256" y="1405"/>
                  </a:lnTo>
                  <a:lnTo>
                    <a:pt x="2243" y="5890"/>
                  </a:lnTo>
                  <a:lnTo>
                    <a:pt x="0" y="6887"/>
                  </a:lnTo>
                  <a:lnTo>
                    <a:pt x="1020" y="9152"/>
                  </a:lnTo>
                  <a:lnTo>
                    <a:pt x="1042" y="9152"/>
                  </a:lnTo>
                  <a:cubicBezTo>
                    <a:pt x="1392" y="9661"/>
                    <a:pt x="1965" y="9946"/>
                    <a:pt x="2549" y="9946"/>
                  </a:cubicBezTo>
                  <a:cubicBezTo>
                    <a:pt x="2798" y="9946"/>
                    <a:pt x="3049" y="9894"/>
                    <a:pt x="3285" y="9786"/>
                  </a:cubicBezTo>
                  <a:lnTo>
                    <a:pt x="4305" y="9333"/>
                  </a:lnTo>
                  <a:lnTo>
                    <a:pt x="12211" y="5777"/>
                  </a:lnTo>
                  <a:lnTo>
                    <a:pt x="15337" y="4395"/>
                  </a:lnTo>
                  <a:cubicBezTo>
                    <a:pt x="16152" y="4032"/>
                    <a:pt x="16583" y="3126"/>
                    <a:pt x="16356" y="2265"/>
                  </a:cubicBezTo>
                  <a:lnTo>
                    <a:pt x="16379" y="2265"/>
                  </a:lnTo>
                  <a:lnTo>
                    <a:pt x="15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4953404" y="3413174"/>
              <a:ext cx="239453" cy="572509"/>
            </a:xfrm>
            <a:custGeom>
              <a:avLst/>
              <a:gdLst/>
              <a:ahLst/>
              <a:cxnLst/>
              <a:rect l="l" t="t" r="r" b="b"/>
              <a:pathLst>
                <a:path w="6027" h="14410" extrusionOk="0">
                  <a:moveTo>
                    <a:pt x="2945" y="0"/>
                  </a:moveTo>
                  <a:lnTo>
                    <a:pt x="2945" y="0"/>
                  </a:lnTo>
                  <a:cubicBezTo>
                    <a:pt x="2946" y="1"/>
                    <a:pt x="4169" y="4939"/>
                    <a:pt x="2130" y="7499"/>
                  </a:cubicBezTo>
                  <a:cubicBezTo>
                    <a:pt x="68" y="10058"/>
                    <a:pt x="0" y="10647"/>
                    <a:pt x="363" y="11486"/>
                  </a:cubicBezTo>
                  <a:cubicBezTo>
                    <a:pt x="499" y="11440"/>
                    <a:pt x="612" y="11418"/>
                    <a:pt x="725" y="11372"/>
                  </a:cubicBezTo>
                  <a:lnTo>
                    <a:pt x="861" y="11304"/>
                  </a:lnTo>
                  <a:lnTo>
                    <a:pt x="1088" y="11214"/>
                  </a:lnTo>
                  <a:lnTo>
                    <a:pt x="1224" y="11146"/>
                  </a:lnTo>
                  <a:lnTo>
                    <a:pt x="1450" y="11010"/>
                  </a:lnTo>
                  <a:cubicBezTo>
                    <a:pt x="1586" y="11123"/>
                    <a:pt x="1722" y="11259"/>
                    <a:pt x="1813" y="11395"/>
                  </a:cubicBezTo>
                  <a:cubicBezTo>
                    <a:pt x="1926" y="11554"/>
                    <a:pt x="2039" y="11735"/>
                    <a:pt x="2107" y="11893"/>
                  </a:cubicBezTo>
                  <a:cubicBezTo>
                    <a:pt x="2800" y="13197"/>
                    <a:pt x="2796" y="14410"/>
                    <a:pt x="3398" y="14410"/>
                  </a:cubicBezTo>
                  <a:cubicBezTo>
                    <a:pt x="3466" y="14410"/>
                    <a:pt x="3541" y="14394"/>
                    <a:pt x="3625" y="14363"/>
                  </a:cubicBezTo>
                  <a:lnTo>
                    <a:pt x="3738" y="14317"/>
                  </a:lnTo>
                  <a:cubicBezTo>
                    <a:pt x="4554" y="13864"/>
                    <a:pt x="3059" y="12437"/>
                    <a:pt x="2606" y="11440"/>
                  </a:cubicBezTo>
                  <a:lnTo>
                    <a:pt x="2515" y="11236"/>
                  </a:lnTo>
                  <a:cubicBezTo>
                    <a:pt x="2402" y="10987"/>
                    <a:pt x="2311" y="10715"/>
                    <a:pt x="2243" y="10443"/>
                  </a:cubicBezTo>
                  <a:cubicBezTo>
                    <a:pt x="2311" y="10376"/>
                    <a:pt x="2402" y="10308"/>
                    <a:pt x="2470" y="10240"/>
                  </a:cubicBezTo>
                  <a:cubicBezTo>
                    <a:pt x="2696" y="10013"/>
                    <a:pt x="2900" y="9787"/>
                    <a:pt x="3104" y="9537"/>
                  </a:cubicBezTo>
                  <a:cubicBezTo>
                    <a:pt x="3308" y="9764"/>
                    <a:pt x="3489" y="10013"/>
                    <a:pt x="3625" y="10308"/>
                  </a:cubicBezTo>
                  <a:cubicBezTo>
                    <a:pt x="3693" y="10443"/>
                    <a:pt x="3761" y="10579"/>
                    <a:pt x="3829" y="10738"/>
                  </a:cubicBezTo>
                  <a:cubicBezTo>
                    <a:pt x="4331" y="11862"/>
                    <a:pt x="4370" y="12826"/>
                    <a:pt x="4909" y="12826"/>
                  </a:cubicBezTo>
                  <a:cubicBezTo>
                    <a:pt x="4978" y="12826"/>
                    <a:pt x="5055" y="12810"/>
                    <a:pt x="5143" y="12777"/>
                  </a:cubicBezTo>
                  <a:cubicBezTo>
                    <a:pt x="6026" y="12437"/>
                    <a:pt x="5030" y="11327"/>
                    <a:pt x="4418" y="10376"/>
                  </a:cubicBezTo>
                  <a:cubicBezTo>
                    <a:pt x="4305" y="10194"/>
                    <a:pt x="4214" y="10036"/>
                    <a:pt x="4123" y="9855"/>
                  </a:cubicBezTo>
                  <a:cubicBezTo>
                    <a:pt x="4010" y="9605"/>
                    <a:pt x="3920" y="9356"/>
                    <a:pt x="3852" y="9107"/>
                  </a:cubicBezTo>
                  <a:cubicBezTo>
                    <a:pt x="3784" y="8948"/>
                    <a:pt x="3738" y="8790"/>
                    <a:pt x="3716" y="8609"/>
                  </a:cubicBezTo>
                  <a:cubicBezTo>
                    <a:pt x="4305" y="7499"/>
                    <a:pt x="4622" y="6253"/>
                    <a:pt x="4644" y="4984"/>
                  </a:cubicBezTo>
                  <a:cubicBezTo>
                    <a:pt x="4644" y="4531"/>
                    <a:pt x="4622" y="4078"/>
                    <a:pt x="4531" y="3648"/>
                  </a:cubicBezTo>
                  <a:cubicBezTo>
                    <a:pt x="4373" y="2334"/>
                    <a:pt x="3829" y="1110"/>
                    <a:pt x="3013" y="91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4968700" y="3819969"/>
              <a:ext cx="387963" cy="655307"/>
            </a:xfrm>
            <a:custGeom>
              <a:avLst/>
              <a:gdLst/>
              <a:ahLst/>
              <a:cxnLst/>
              <a:rect l="l" t="t" r="r" b="b"/>
              <a:pathLst>
                <a:path w="9765" h="16494" extrusionOk="0">
                  <a:moveTo>
                    <a:pt x="3255" y="4134"/>
                  </a:moveTo>
                  <a:lnTo>
                    <a:pt x="3255" y="4134"/>
                  </a:lnTo>
                  <a:cubicBezTo>
                    <a:pt x="3249" y="4138"/>
                    <a:pt x="3244" y="4142"/>
                    <a:pt x="3240" y="4146"/>
                  </a:cubicBezTo>
                  <a:lnTo>
                    <a:pt x="3217" y="4146"/>
                  </a:lnTo>
                  <a:lnTo>
                    <a:pt x="3255" y="4134"/>
                  </a:lnTo>
                  <a:close/>
                  <a:moveTo>
                    <a:pt x="2107" y="1"/>
                  </a:moveTo>
                  <a:cubicBezTo>
                    <a:pt x="2039" y="69"/>
                    <a:pt x="1949" y="137"/>
                    <a:pt x="1881" y="204"/>
                  </a:cubicBezTo>
                  <a:cubicBezTo>
                    <a:pt x="1722" y="340"/>
                    <a:pt x="1564" y="431"/>
                    <a:pt x="1405" y="544"/>
                  </a:cubicBezTo>
                  <a:lnTo>
                    <a:pt x="1337" y="612"/>
                  </a:lnTo>
                  <a:cubicBezTo>
                    <a:pt x="1269" y="658"/>
                    <a:pt x="1201" y="703"/>
                    <a:pt x="1133" y="748"/>
                  </a:cubicBezTo>
                  <a:lnTo>
                    <a:pt x="1065" y="771"/>
                  </a:lnTo>
                  <a:lnTo>
                    <a:pt x="839" y="907"/>
                  </a:lnTo>
                  <a:lnTo>
                    <a:pt x="703" y="952"/>
                  </a:lnTo>
                  <a:cubicBezTo>
                    <a:pt x="635" y="997"/>
                    <a:pt x="544" y="1020"/>
                    <a:pt x="476" y="1065"/>
                  </a:cubicBezTo>
                  <a:lnTo>
                    <a:pt x="340" y="1111"/>
                  </a:lnTo>
                  <a:cubicBezTo>
                    <a:pt x="227" y="1156"/>
                    <a:pt x="114" y="1201"/>
                    <a:pt x="1" y="1247"/>
                  </a:cubicBezTo>
                  <a:lnTo>
                    <a:pt x="1609" y="4848"/>
                  </a:lnTo>
                  <a:lnTo>
                    <a:pt x="3535" y="9153"/>
                  </a:lnTo>
                  <a:lnTo>
                    <a:pt x="5460" y="13457"/>
                  </a:lnTo>
                  <a:lnTo>
                    <a:pt x="6479" y="15722"/>
                  </a:lnTo>
                  <a:lnTo>
                    <a:pt x="6502" y="15699"/>
                  </a:lnTo>
                  <a:cubicBezTo>
                    <a:pt x="6852" y="16208"/>
                    <a:pt x="7424" y="16493"/>
                    <a:pt x="8009" y="16493"/>
                  </a:cubicBezTo>
                  <a:cubicBezTo>
                    <a:pt x="8257" y="16493"/>
                    <a:pt x="8508" y="16442"/>
                    <a:pt x="8745" y="16334"/>
                  </a:cubicBezTo>
                  <a:lnTo>
                    <a:pt x="9764" y="15881"/>
                  </a:lnTo>
                  <a:cubicBezTo>
                    <a:pt x="9130" y="15224"/>
                    <a:pt x="8586" y="14476"/>
                    <a:pt x="8224" y="13661"/>
                  </a:cubicBezTo>
                  <a:lnTo>
                    <a:pt x="7680" y="12460"/>
                  </a:lnTo>
                  <a:lnTo>
                    <a:pt x="5755" y="8178"/>
                  </a:lnTo>
                  <a:lnTo>
                    <a:pt x="3852" y="3874"/>
                  </a:lnTo>
                  <a:lnTo>
                    <a:pt x="2515" y="907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5069495" y="3355566"/>
              <a:ext cx="773186" cy="954950"/>
            </a:xfrm>
            <a:custGeom>
              <a:avLst/>
              <a:gdLst/>
              <a:ahLst/>
              <a:cxnLst/>
              <a:rect l="l" t="t" r="r" b="b"/>
              <a:pathLst>
                <a:path w="19461" h="24036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6"/>
                  </a:lnTo>
                  <a:lnTo>
                    <a:pt x="3195" y="182"/>
                  </a:lnTo>
                  <a:lnTo>
                    <a:pt x="3104" y="204"/>
                  </a:lnTo>
                  <a:cubicBezTo>
                    <a:pt x="2923" y="250"/>
                    <a:pt x="2764" y="295"/>
                    <a:pt x="2606" y="340"/>
                  </a:cubicBezTo>
                  <a:lnTo>
                    <a:pt x="2515" y="363"/>
                  </a:lnTo>
                  <a:cubicBezTo>
                    <a:pt x="2379" y="408"/>
                    <a:pt x="2221" y="454"/>
                    <a:pt x="2108" y="499"/>
                  </a:cubicBezTo>
                  <a:lnTo>
                    <a:pt x="1972" y="544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7"/>
                  </a:lnTo>
                  <a:cubicBezTo>
                    <a:pt x="816" y="1065"/>
                    <a:pt x="658" y="1133"/>
                    <a:pt x="522" y="1201"/>
                  </a:cubicBezTo>
                  <a:lnTo>
                    <a:pt x="431" y="1246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64"/>
                  </a:lnTo>
                  <a:cubicBezTo>
                    <a:pt x="711" y="1432"/>
                    <a:pt x="1314" y="1367"/>
                    <a:pt x="1914" y="1367"/>
                  </a:cubicBezTo>
                  <a:cubicBezTo>
                    <a:pt x="3588" y="1367"/>
                    <a:pt x="5231" y="1877"/>
                    <a:pt x="6616" y="2877"/>
                  </a:cubicBezTo>
                  <a:cubicBezTo>
                    <a:pt x="7590" y="3580"/>
                    <a:pt x="8360" y="4531"/>
                    <a:pt x="8836" y="5619"/>
                  </a:cubicBezTo>
                  <a:lnTo>
                    <a:pt x="9379" y="6774"/>
                  </a:lnTo>
                  <a:lnTo>
                    <a:pt x="11305" y="11078"/>
                  </a:lnTo>
                  <a:lnTo>
                    <a:pt x="13230" y="15359"/>
                  </a:lnTo>
                  <a:lnTo>
                    <a:pt x="15156" y="19664"/>
                  </a:lnTo>
                  <a:lnTo>
                    <a:pt x="16175" y="21929"/>
                  </a:lnTo>
                  <a:lnTo>
                    <a:pt x="16130" y="21952"/>
                  </a:lnTo>
                  <a:cubicBezTo>
                    <a:pt x="16357" y="22790"/>
                    <a:pt x="15926" y="23673"/>
                    <a:pt x="15111" y="24036"/>
                  </a:cubicBezTo>
                  <a:lnTo>
                    <a:pt x="18237" y="22654"/>
                  </a:lnTo>
                  <a:cubicBezTo>
                    <a:pt x="19052" y="22269"/>
                    <a:pt x="19460" y="21385"/>
                    <a:pt x="19256" y="20524"/>
                  </a:cubicBezTo>
                  <a:lnTo>
                    <a:pt x="19279" y="20524"/>
                  </a:lnTo>
                  <a:lnTo>
                    <a:pt x="18259" y="18259"/>
                  </a:lnTo>
                  <a:lnTo>
                    <a:pt x="16334" y="13978"/>
                  </a:lnTo>
                  <a:lnTo>
                    <a:pt x="14408" y="9673"/>
                  </a:lnTo>
                  <a:lnTo>
                    <a:pt x="12483" y="5369"/>
                  </a:lnTo>
                  <a:lnTo>
                    <a:pt x="11962" y="4169"/>
                  </a:lnTo>
                  <a:cubicBezTo>
                    <a:pt x="11894" y="4055"/>
                    <a:pt x="11826" y="3920"/>
                    <a:pt x="11758" y="3806"/>
                  </a:cubicBezTo>
                  <a:lnTo>
                    <a:pt x="11713" y="3693"/>
                  </a:lnTo>
                  <a:cubicBezTo>
                    <a:pt x="11667" y="3602"/>
                    <a:pt x="11599" y="3512"/>
                    <a:pt x="11554" y="3421"/>
                  </a:cubicBezTo>
                  <a:cubicBezTo>
                    <a:pt x="11531" y="3376"/>
                    <a:pt x="11509" y="3353"/>
                    <a:pt x="11486" y="3308"/>
                  </a:cubicBezTo>
                  <a:cubicBezTo>
                    <a:pt x="11418" y="3217"/>
                    <a:pt x="11373" y="3149"/>
                    <a:pt x="11305" y="3059"/>
                  </a:cubicBezTo>
                  <a:lnTo>
                    <a:pt x="11260" y="2968"/>
                  </a:lnTo>
                  <a:lnTo>
                    <a:pt x="11033" y="2674"/>
                  </a:lnTo>
                  <a:lnTo>
                    <a:pt x="11010" y="2651"/>
                  </a:lnTo>
                  <a:cubicBezTo>
                    <a:pt x="10920" y="2538"/>
                    <a:pt x="10829" y="2447"/>
                    <a:pt x="10761" y="2356"/>
                  </a:cubicBezTo>
                  <a:lnTo>
                    <a:pt x="10671" y="2288"/>
                  </a:lnTo>
                  <a:cubicBezTo>
                    <a:pt x="10603" y="2198"/>
                    <a:pt x="10535" y="2130"/>
                    <a:pt x="10467" y="2062"/>
                  </a:cubicBezTo>
                  <a:cubicBezTo>
                    <a:pt x="10444" y="2039"/>
                    <a:pt x="10399" y="2017"/>
                    <a:pt x="10376" y="1994"/>
                  </a:cubicBezTo>
                  <a:cubicBezTo>
                    <a:pt x="10285" y="1903"/>
                    <a:pt x="10195" y="1813"/>
                    <a:pt x="10104" y="1722"/>
                  </a:cubicBezTo>
                  <a:cubicBezTo>
                    <a:pt x="9991" y="1632"/>
                    <a:pt x="9878" y="1541"/>
                    <a:pt x="9764" y="1450"/>
                  </a:cubicBezTo>
                  <a:cubicBezTo>
                    <a:pt x="9493" y="1246"/>
                    <a:pt x="9198" y="1065"/>
                    <a:pt x="8881" y="907"/>
                  </a:cubicBezTo>
                  <a:cubicBezTo>
                    <a:pt x="8768" y="839"/>
                    <a:pt x="8632" y="771"/>
                    <a:pt x="8496" y="703"/>
                  </a:cubicBezTo>
                  <a:lnTo>
                    <a:pt x="8337" y="635"/>
                  </a:lnTo>
                  <a:lnTo>
                    <a:pt x="8043" y="522"/>
                  </a:lnTo>
                  <a:lnTo>
                    <a:pt x="7907" y="454"/>
                  </a:lnTo>
                  <a:cubicBezTo>
                    <a:pt x="7748" y="408"/>
                    <a:pt x="7612" y="363"/>
                    <a:pt x="7476" y="318"/>
                  </a:cubicBezTo>
                  <a:lnTo>
                    <a:pt x="7454" y="318"/>
                  </a:lnTo>
                  <a:cubicBezTo>
                    <a:pt x="7114" y="227"/>
                    <a:pt x="6797" y="136"/>
                    <a:pt x="6457" y="91"/>
                  </a:cubicBezTo>
                  <a:lnTo>
                    <a:pt x="6389" y="91"/>
                  </a:lnTo>
                  <a:lnTo>
                    <a:pt x="6208" y="68"/>
                  </a:lnTo>
                  <a:cubicBezTo>
                    <a:pt x="6117" y="68"/>
                    <a:pt x="6004" y="23"/>
                    <a:pt x="5913" y="23"/>
                  </a:cubicBezTo>
                  <a:lnTo>
                    <a:pt x="5845" y="23"/>
                  </a:lnTo>
                  <a:cubicBezTo>
                    <a:pt x="5664" y="1"/>
                    <a:pt x="5483" y="1"/>
                    <a:pt x="532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5"/>
          <p:cNvGrpSpPr/>
          <p:nvPr/>
        </p:nvGrpSpPr>
        <p:grpSpPr>
          <a:xfrm rot="-800240">
            <a:off x="3354823" y="4519275"/>
            <a:ext cx="563552" cy="505403"/>
            <a:chOff x="4713117" y="984916"/>
            <a:chExt cx="504929" cy="452763"/>
          </a:xfrm>
        </p:grpSpPr>
        <p:sp>
          <p:nvSpPr>
            <p:cNvPr id="954" name="Google Shape;954;p35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9" name="Google Shape;959;p35"/>
          <p:cNvGrpSpPr/>
          <p:nvPr/>
        </p:nvGrpSpPr>
        <p:grpSpPr>
          <a:xfrm rot="925753">
            <a:off x="3775561" y="861719"/>
            <a:ext cx="563547" cy="505425"/>
            <a:chOff x="4713117" y="984916"/>
            <a:chExt cx="504929" cy="452763"/>
          </a:xfrm>
        </p:grpSpPr>
        <p:sp>
          <p:nvSpPr>
            <p:cNvPr id="960" name="Google Shape;960;p35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891;p35">
            <a:extLst>
              <a:ext uri="{FF2B5EF4-FFF2-40B4-BE49-F238E27FC236}">
                <a16:creationId xmlns:a16="http://schemas.microsoft.com/office/drawing/2014/main" id="{E42DF648-B81C-42A1-B185-ABD492EBB8A0}"/>
              </a:ext>
            </a:extLst>
          </p:cNvPr>
          <p:cNvSpPr txBox="1">
            <a:spLocks/>
          </p:cNvSpPr>
          <p:nvPr/>
        </p:nvSpPr>
        <p:spPr>
          <a:xfrm>
            <a:off x="3097001" y="4171030"/>
            <a:ext cx="6067600" cy="10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78" name="Google Shape;914;p35">
            <a:extLst>
              <a:ext uri="{FF2B5EF4-FFF2-40B4-BE49-F238E27FC236}">
                <a16:creationId xmlns:a16="http://schemas.microsoft.com/office/drawing/2014/main" id="{7236AED1-A950-4BF2-904E-DC6F9FCB5438}"/>
              </a:ext>
            </a:extLst>
          </p:cNvPr>
          <p:cNvGrpSpPr/>
          <p:nvPr/>
        </p:nvGrpSpPr>
        <p:grpSpPr>
          <a:xfrm flipH="1">
            <a:off x="464667" y="5240417"/>
            <a:ext cx="889868" cy="1245177"/>
            <a:chOff x="4888147" y="3306936"/>
            <a:chExt cx="1009857" cy="1413077"/>
          </a:xfrm>
        </p:grpSpPr>
        <p:sp>
          <p:nvSpPr>
            <p:cNvPr id="79" name="Google Shape;915;p35">
              <a:extLst>
                <a:ext uri="{FF2B5EF4-FFF2-40B4-BE49-F238E27FC236}">
                  <a16:creationId xmlns:a16="http://schemas.microsoft.com/office/drawing/2014/main" id="{3157B609-A9E0-4E5A-9B63-5FEC64219B79}"/>
                </a:ext>
              </a:extLst>
            </p:cNvPr>
            <p:cNvSpPr/>
            <p:nvPr/>
          </p:nvSpPr>
          <p:spPr>
            <a:xfrm>
              <a:off x="5516613" y="3473341"/>
              <a:ext cx="27930" cy="48630"/>
            </a:xfrm>
            <a:custGeom>
              <a:avLst/>
              <a:gdLst/>
              <a:ahLst/>
              <a:cxnLst/>
              <a:rect l="l" t="t" r="r" b="b"/>
              <a:pathLst>
                <a:path w="703" h="1224" extrusionOk="0">
                  <a:moveTo>
                    <a:pt x="1" y="0"/>
                  </a:moveTo>
                  <a:cubicBezTo>
                    <a:pt x="29" y="40"/>
                    <a:pt x="56" y="80"/>
                    <a:pt x="84" y="120"/>
                  </a:cubicBezTo>
                  <a:lnTo>
                    <a:pt x="84" y="120"/>
                  </a:lnTo>
                  <a:cubicBezTo>
                    <a:pt x="79" y="110"/>
                    <a:pt x="73" y="101"/>
                    <a:pt x="68" y="91"/>
                  </a:cubicBezTo>
                  <a:lnTo>
                    <a:pt x="1" y="0"/>
                  </a:lnTo>
                  <a:close/>
                  <a:moveTo>
                    <a:pt x="84" y="120"/>
                  </a:moveTo>
                  <a:cubicBezTo>
                    <a:pt x="119" y="183"/>
                    <a:pt x="163" y="246"/>
                    <a:pt x="210" y="309"/>
                  </a:cubicBezTo>
                  <a:lnTo>
                    <a:pt x="210" y="309"/>
                  </a:lnTo>
                  <a:cubicBezTo>
                    <a:pt x="169" y="245"/>
                    <a:pt x="127" y="182"/>
                    <a:pt x="84" y="120"/>
                  </a:cubicBezTo>
                  <a:close/>
                  <a:moveTo>
                    <a:pt x="210" y="309"/>
                  </a:moveTo>
                  <a:cubicBezTo>
                    <a:pt x="276" y="412"/>
                    <a:pt x="340" y="516"/>
                    <a:pt x="402" y="622"/>
                  </a:cubicBezTo>
                  <a:lnTo>
                    <a:pt x="402" y="622"/>
                  </a:lnTo>
                  <a:cubicBezTo>
                    <a:pt x="374" y="568"/>
                    <a:pt x="346" y="518"/>
                    <a:pt x="318" y="476"/>
                  </a:cubicBezTo>
                  <a:cubicBezTo>
                    <a:pt x="295" y="431"/>
                    <a:pt x="272" y="385"/>
                    <a:pt x="250" y="363"/>
                  </a:cubicBezTo>
                  <a:cubicBezTo>
                    <a:pt x="236" y="345"/>
                    <a:pt x="223" y="327"/>
                    <a:pt x="210" y="309"/>
                  </a:cubicBezTo>
                  <a:close/>
                  <a:moveTo>
                    <a:pt x="402" y="622"/>
                  </a:moveTo>
                  <a:lnTo>
                    <a:pt x="402" y="622"/>
                  </a:lnTo>
                  <a:cubicBezTo>
                    <a:pt x="419" y="656"/>
                    <a:pt x="436" y="690"/>
                    <a:pt x="454" y="725"/>
                  </a:cubicBezTo>
                  <a:lnTo>
                    <a:pt x="513" y="825"/>
                  </a:lnTo>
                  <a:lnTo>
                    <a:pt x="513" y="825"/>
                  </a:lnTo>
                  <a:cubicBezTo>
                    <a:pt x="477" y="757"/>
                    <a:pt x="440" y="689"/>
                    <a:pt x="402" y="622"/>
                  </a:cubicBezTo>
                  <a:close/>
                  <a:moveTo>
                    <a:pt x="513" y="825"/>
                  </a:moveTo>
                  <a:lnTo>
                    <a:pt x="513" y="825"/>
                  </a:lnTo>
                  <a:cubicBezTo>
                    <a:pt x="582" y="955"/>
                    <a:pt x="646" y="1088"/>
                    <a:pt x="703" y="1223"/>
                  </a:cubicBezTo>
                  <a:cubicBezTo>
                    <a:pt x="657" y="1087"/>
                    <a:pt x="589" y="974"/>
                    <a:pt x="522" y="838"/>
                  </a:cubicBezTo>
                  <a:lnTo>
                    <a:pt x="513" y="82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916;p35">
              <a:extLst>
                <a:ext uri="{FF2B5EF4-FFF2-40B4-BE49-F238E27FC236}">
                  <a16:creationId xmlns:a16="http://schemas.microsoft.com/office/drawing/2014/main" id="{A2F8C109-BA40-430B-AFE6-F0F5FB4FF5B7}"/>
                </a:ext>
              </a:extLst>
            </p:cNvPr>
            <p:cNvSpPr/>
            <p:nvPr/>
          </p:nvSpPr>
          <p:spPr>
            <a:xfrm>
              <a:off x="5493213" y="3445411"/>
              <a:ext cx="2741" cy="3655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1" y="1"/>
                  </a:moveTo>
                  <a:lnTo>
                    <a:pt x="68" y="9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917;p35">
              <a:extLst>
                <a:ext uri="{FF2B5EF4-FFF2-40B4-BE49-F238E27FC236}">
                  <a16:creationId xmlns:a16="http://schemas.microsoft.com/office/drawing/2014/main" id="{6AD91A83-4D7D-4B0E-B283-F3916D8879CA}"/>
                </a:ext>
              </a:extLst>
            </p:cNvPr>
            <p:cNvSpPr/>
            <p:nvPr/>
          </p:nvSpPr>
          <p:spPr>
            <a:xfrm>
              <a:off x="5506720" y="3460707"/>
              <a:ext cx="9019" cy="12674"/>
            </a:xfrm>
            <a:custGeom>
              <a:avLst/>
              <a:gdLst/>
              <a:ahLst/>
              <a:cxnLst/>
              <a:rect l="l" t="t" r="r" b="b"/>
              <a:pathLst>
                <a:path w="227" h="319" extrusionOk="0">
                  <a:moveTo>
                    <a:pt x="0" y="1"/>
                  </a:moveTo>
                  <a:lnTo>
                    <a:pt x="23" y="46"/>
                  </a:lnTo>
                  <a:lnTo>
                    <a:pt x="227" y="318"/>
                  </a:lnTo>
                  <a:cubicBezTo>
                    <a:pt x="159" y="205"/>
                    <a:pt x="68" y="114"/>
                    <a:pt x="0" y="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918;p35">
              <a:extLst>
                <a:ext uri="{FF2B5EF4-FFF2-40B4-BE49-F238E27FC236}">
                  <a16:creationId xmlns:a16="http://schemas.microsoft.com/office/drawing/2014/main" id="{2A3C4D19-C08D-4E2F-AB6C-EE1557CC9DD4}"/>
                </a:ext>
              </a:extLst>
            </p:cNvPr>
            <p:cNvSpPr/>
            <p:nvPr/>
          </p:nvSpPr>
          <p:spPr>
            <a:xfrm>
              <a:off x="5484194" y="3437306"/>
              <a:ext cx="9058" cy="8145"/>
            </a:xfrm>
            <a:custGeom>
              <a:avLst/>
              <a:gdLst/>
              <a:ahLst/>
              <a:cxnLst/>
              <a:rect l="l" t="t" r="r" b="b"/>
              <a:pathLst>
                <a:path w="228" h="205" extrusionOk="0">
                  <a:moveTo>
                    <a:pt x="1" y="1"/>
                  </a:moveTo>
                  <a:cubicBezTo>
                    <a:pt x="69" y="69"/>
                    <a:pt x="160" y="137"/>
                    <a:pt x="228" y="205"/>
                  </a:cubicBezTo>
                  <a:cubicBezTo>
                    <a:pt x="160" y="137"/>
                    <a:pt x="69" y="69"/>
                    <a:pt x="1" y="1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919;p35">
              <a:extLst>
                <a:ext uri="{FF2B5EF4-FFF2-40B4-BE49-F238E27FC236}">
                  <a16:creationId xmlns:a16="http://schemas.microsoft.com/office/drawing/2014/main" id="{B9D8848E-B6A0-4048-864B-5DC94D37E22D}"/>
                </a:ext>
              </a:extLst>
            </p:cNvPr>
            <p:cNvSpPr/>
            <p:nvPr/>
          </p:nvSpPr>
          <p:spPr>
            <a:xfrm>
              <a:off x="5495914" y="3449940"/>
              <a:ext cx="10846" cy="10807"/>
            </a:xfrm>
            <a:custGeom>
              <a:avLst/>
              <a:gdLst/>
              <a:ahLst/>
              <a:cxnLst/>
              <a:rect l="l" t="t" r="r" b="b"/>
              <a:pathLst>
                <a:path w="273" h="272" extrusionOk="0">
                  <a:moveTo>
                    <a:pt x="0" y="0"/>
                  </a:moveTo>
                  <a:cubicBezTo>
                    <a:pt x="91" y="91"/>
                    <a:pt x="182" y="181"/>
                    <a:pt x="272" y="272"/>
                  </a:cubicBezTo>
                  <a:cubicBezTo>
                    <a:pt x="182" y="181"/>
                    <a:pt x="91" y="68"/>
                    <a:pt x="0" y="0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920;p35">
              <a:extLst>
                <a:ext uri="{FF2B5EF4-FFF2-40B4-BE49-F238E27FC236}">
                  <a16:creationId xmlns:a16="http://schemas.microsoft.com/office/drawing/2014/main" id="{04B53665-399A-482A-929B-BFA12B4AD498}"/>
                </a:ext>
              </a:extLst>
            </p:cNvPr>
            <p:cNvSpPr/>
            <p:nvPr/>
          </p:nvSpPr>
          <p:spPr>
            <a:xfrm>
              <a:off x="5516613" y="3473341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921;p35">
              <a:extLst>
                <a:ext uri="{FF2B5EF4-FFF2-40B4-BE49-F238E27FC236}">
                  <a16:creationId xmlns:a16="http://schemas.microsoft.com/office/drawing/2014/main" id="{B092187E-97A5-4C4B-84B8-232C42E57C92}"/>
                </a:ext>
              </a:extLst>
            </p:cNvPr>
            <p:cNvSpPr/>
            <p:nvPr/>
          </p:nvSpPr>
          <p:spPr>
            <a:xfrm>
              <a:off x="5315902" y="4450717"/>
              <a:ext cx="40564" cy="18037"/>
            </a:xfrm>
            <a:custGeom>
              <a:avLst/>
              <a:gdLst/>
              <a:ahLst/>
              <a:cxnLst/>
              <a:rect l="l" t="t" r="r" b="b"/>
              <a:pathLst>
                <a:path w="1021" h="454" extrusionOk="0">
                  <a:moveTo>
                    <a:pt x="1020" y="1"/>
                  </a:moveTo>
                  <a:lnTo>
                    <a:pt x="1020" y="1"/>
                  </a:lnTo>
                  <a:lnTo>
                    <a:pt x="1" y="4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922;p35">
              <a:extLst>
                <a:ext uri="{FF2B5EF4-FFF2-40B4-BE49-F238E27FC236}">
                  <a16:creationId xmlns:a16="http://schemas.microsoft.com/office/drawing/2014/main" id="{FD7611B2-9963-4221-BD41-3BDE10DDF3C2}"/>
                </a:ext>
              </a:extLst>
            </p:cNvPr>
            <p:cNvSpPr/>
            <p:nvPr/>
          </p:nvSpPr>
          <p:spPr>
            <a:xfrm>
              <a:off x="4888147" y="3306936"/>
              <a:ext cx="1009857" cy="1413077"/>
            </a:xfrm>
            <a:custGeom>
              <a:avLst/>
              <a:gdLst/>
              <a:ahLst/>
              <a:cxnLst/>
              <a:rect l="l" t="t" r="r" b="b"/>
              <a:pathLst>
                <a:path w="25418" h="35567" extrusionOk="0">
                  <a:moveTo>
                    <a:pt x="9175" y="0"/>
                  </a:moveTo>
                  <a:cubicBezTo>
                    <a:pt x="8699" y="23"/>
                    <a:pt x="8224" y="68"/>
                    <a:pt x="7748" y="159"/>
                  </a:cubicBezTo>
                  <a:lnTo>
                    <a:pt x="7703" y="159"/>
                  </a:lnTo>
                  <a:lnTo>
                    <a:pt x="7476" y="204"/>
                  </a:lnTo>
                  <a:lnTo>
                    <a:pt x="7453" y="204"/>
                  </a:lnTo>
                  <a:lnTo>
                    <a:pt x="7363" y="227"/>
                  </a:lnTo>
                  <a:cubicBezTo>
                    <a:pt x="7159" y="272"/>
                    <a:pt x="6978" y="317"/>
                    <a:pt x="6796" y="385"/>
                  </a:cubicBezTo>
                  <a:cubicBezTo>
                    <a:pt x="6774" y="385"/>
                    <a:pt x="6751" y="385"/>
                    <a:pt x="6728" y="408"/>
                  </a:cubicBezTo>
                  <a:lnTo>
                    <a:pt x="6683" y="408"/>
                  </a:lnTo>
                  <a:cubicBezTo>
                    <a:pt x="6547" y="453"/>
                    <a:pt x="6389" y="499"/>
                    <a:pt x="6253" y="544"/>
                  </a:cubicBezTo>
                  <a:lnTo>
                    <a:pt x="6230" y="544"/>
                  </a:lnTo>
                  <a:lnTo>
                    <a:pt x="6117" y="589"/>
                  </a:lnTo>
                  <a:cubicBezTo>
                    <a:pt x="5890" y="680"/>
                    <a:pt x="5732" y="748"/>
                    <a:pt x="5551" y="816"/>
                  </a:cubicBezTo>
                  <a:lnTo>
                    <a:pt x="5029" y="1065"/>
                  </a:lnTo>
                  <a:cubicBezTo>
                    <a:pt x="4644" y="1224"/>
                    <a:pt x="4259" y="1428"/>
                    <a:pt x="3919" y="1654"/>
                  </a:cubicBezTo>
                  <a:lnTo>
                    <a:pt x="3013" y="2175"/>
                  </a:lnTo>
                  <a:lnTo>
                    <a:pt x="3263" y="3194"/>
                  </a:lnTo>
                  <a:cubicBezTo>
                    <a:pt x="3557" y="4395"/>
                    <a:pt x="4033" y="7816"/>
                    <a:pt x="2719" y="9469"/>
                  </a:cubicBezTo>
                  <a:cubicBezTo>
                    <a:pt x="816" y="11848"/>
                    <a:pt x="0" y="13162"/>
                    <a:pt x="771" y="14906"/>
                  </a:cubicBezTo>
                  <a:lnTo>
                    <a:pt x="2402" y="18531"/>
                  </a:lnTo>
                  <a:lnTo>
                    <a:pt x="4327" y="22835"/>
                  </a:lnTo>
                  <a:lnTo>
                    <a:pt x="6253" y="27139"/>
                  </a:lnTo>
                  <a:cubicBezTo>
                    <a:pt x="6547" y="27909"/>
                    <a:pt x="6887" y="28657"/>
                    <a:pt x="7272" y="29404"/>
                  </a:cubicBezTo>
                  <a:cubicBezTo>
                    <a:pt x="7544" y="29812"/>
                    <a:pt x="7906" y="30175"/>
                    <a:pt x="8314" y="30469"/>
                  </a:cubicBezTo>
                  <a:cubicBezTo>
                    <a:pt x="8853" y="30824"/>
                    <a:pt x="9475" y="31003"/>
                    <a:pt x="10097" y="31003"/>
                  </a:cubicBezTo>
                  <a:cubicBezTo>
                    <a:pt x="10548" y="31003"/>
                    <a:pt x="10999" y="30909"/>
                    <a:pt x="11418" y="30718"/>
                  </a:cubicBezTo>
                  <a:lnTo>
                    <a:pt x="12437" y="30265"/>
                  </a:lnTo>
                  <a:lnTo>
                    <a:pt x="13728" y="29699"/>
                  </a:lnTo>
                  <a:lnTo>
                    <a:pt x="15677" y="34048"/>
                  </a:lnTo>
                  <a:cubicBezTo>
                    <a:pt x="16266" y="35362"/>
                    <a:pt x="17308" y="35566"/>
                    <a:pt x="17874" y="35566"/>
                  </a:cubicBezTo>
                  <a:cubicBezTo>
                    <a:pt x="18576" y="35566"/>
                    <a:pt x="19256" y="35272"/>
                    <a:pt x="19913" y="34977"/>
                  </a:cubicBezTo>
                  <a:lnTo>
                    <a:pt x="20049" y="34909"/>
                  </a:lnTo>
                  <a:lnTo>
                    <a:pt x="20207" y="34841"/>
                  </a:lnTo>
                  <a:cubicBezTo>
                    <a:pt x="21091" y="34456"/>
                    <a:pt x="22065" y="34003"/>
                    <a:pt x="22450" y="33006"/>
                  </a:cubicBezTo>
                  <a:cubicBezTo>
                    <a:pt x="22676" y="32349"/>
                    <a:pt x="22631" y="31647"/>
                    <a:pt x="22337" y="31058"/>
                  </a:cubicBezTo>
                  <a:lnTo>
                    <a:pt x="20388" y="26709"/>
                  </a:lnTo>
                  <a:lnTo>
                    <a:pt x="23447" y="25327"/>
                  </a:lnTo>
                  <a:cubicBezTo>
                    <a:pt x="24466" y="24874"/>
                    <a:pt x="25168" y="23945"/>
                    <a:pt x="25327" y="22835"/>
                  </a:cubicBezTo>
                  <a:cubicBezTo>
                    <a:pt x="25418" y="22337"/>
                    <a:pt x="25395" y="21838"/>
                    <a:pt x="25214" y="21362"/>
                  </a:cubicBezTo>
                  <a:cubicBezTo>
                    <a:pt x="24897" y="20796"/>
                    <a:pt x="24104" y="19120"/>
                    <a:pt x="24104" y="19120"/>
                  </a:cubicBezTo>
                  <a:lnTo>
                    <a:pt x="22178" y="14816"/>
                  </a:lnTo>
                  <a:lnTo>
                    <a:pt x="20253" y="10511"/>
                  </a:lnTo>
                  <a:lnTo>
                    <a:pt x="18327" y="6230"/>
                  </a:lnTo>
                  <a:lnTo>
                    <a:pt x="17783" y="5029"/>
                  </a:lnTo>
                  <a:cubicBezTo>
                    <a:pt x="17557" y="4531"/>
                    <a:pt x="17285" y="4055"/>
                    <a:pt x="16945" y="3602"/>
                  </a:cubicBezTo>
                  <a:lnTo>
                    <a:pt x="16945" y="3580"/>
                  </a:lnTo>
                  <a:lnTo>
                    <a:pt x="16900" y="3512"/>
                  </a:lnTo>
                  <a:cubicBezTo>
                    <a:pt x="16809" y="3398"/>
                    <a:pt x="16741" y="3285"/>
                    <a:pt x="16651" y="3194"/>
                  </a:cubicBezTo>
                  <a:cubicBezTo>
                    <a:pt x="16583" y="3104"/>
                    <a:pt x="16469" y="2968"/>
                    <a:pt x="16356" y="2832"/>
                  </a:cubicBezTo>
                  <a:cubicBezTo>
                    <a:pt x="16334" y="2809"/>
                    <a:pt x="16288" y="2787"/>
                    <a:pt x="16266" y="2764"/>
                  </a:cubicBezTo>
                  <a:lnTo>
                    <a:pt x="16266" y="2741"/>
                  </a:lnTo>
                  <a:cubicBezTo>
                    <a:pt x="16175" y="2651"/>
                    <a:pt x="16084" y="2560"/>
                    <a:pt x="15994" y="2492"/>
                  </a:cubicBezTo>
                  <a:lnTo>
                    <a:pt x="15994" y="2470"/>
                  </a:lnTo>
                  <a:lnTo>
                    <a:pt x="15903" y="2379"/>
                  </a:lnTo>
                  <a:cubicBezTo>
                    <a:pt x="15790" y="2266"/>
                    <a:pt x="15654" y="2175"/>
                    <a:pt x="15563" y="2062"/>
                  </a:cubicBezTo>
                  <a:cubicBezTo>
                    <a:pt x="15427" y="1971"/>
                    <a:pt x="15291" y="1858"/>
                    <a:pt x="15156" y="1767"/>
                  </a:cubicBezTo>
                  <a:cubicBezTo>
                    <a:pt x="14816" y="1495"/>
                    <a:pt x="14453" y="1269"/>
                    <a:pt x="14068" y="1065"/>
                  </a:cubicBezTo>
                  <a:cubicBezTo>
                    <a:pt x="13932" y="997"/>
                    <a:pt x="13774" y="906"/>
                    <a:pt x="13592" y="839"/>
                  </a:cubicBezTo>
                  <a:lnTo>
                    <a:pt x="13457" y="771"/>
                  </a:lnTo>
                  <a:lnTo>
                    <a:pt x="13434" y="771"/>
                  </a:lnTo>
                  <a:cubicBezTo>
                    <a:pt x="13321" y="703"/>
                    <a:pt x="13185" y="657"/>
                    <a:pt x="13071" y="612"/>
                  </a:cubicBezTo>
                  <a:lnTo>
                    <a:pt x="13049" y="612"/>
                  </a:lnTo>
                  <a:lnTo>
                    <a:pt x="12890" y="544"/>
                  </a:lnTo>
                  <a:cubicBezTo>
                    <a:pt x="12709" y="476"/>
                    <a:pt x="12550" y="431"/>
                    <a:pt x="12392" y="385"/>
                  </a:cubicBezTo>
                  <a:lnTo>
                    <a:pt x="12369" y="385"/>
                  </a:lnTo>
                  <a:cubicBezTo>
                    <a:pt x="11893" y="227"/>
                    <a:pt x="11395" y="136"/>
                    <a:pt x="10897" y="68"/>
                  </a:cubicBezTo>
                  <a:lnTo>
                    <a:pt x="10829" y="68"/>
                  </a:lnTo>
                  <a:cubicBezTo>
                    <a:pt x="10738" y="46"/>
                    <a:pt x="10670" y="46"/>
                    <a:pt x="10580" y="23"/>
                  </a:cubicBezTo>
                  <a:lnTo>
                    <a:pt x="10534" y="23"/>
                  </a:lnTo>
                  <a:cubicBezTo>
                    <a:pt x="10353" y="23"/>
                    <a:pt x="10149" y="0"/>
                    <a:pt x="99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923;p35">
              <a:extLst>
                <a:ext uri="{FF2B5EF4-FFF2-40B4-BE49-F238E27FC236}">
                  <a16:creationId xmlns:a16="http://schemas.microsoft.com/office/drawing/2014/main" id="{35020360-C4CC-4290-8888-51A97FA8EB3B}"/>
                </a:ext>
              </a:extLst>
            </p:cNvPr>
            <p:cNvSpPr/>
            <p:nvPr/>
          </p:nvSpPr>
          <p:spPr>
            <a:xfrm>
              <a:off x="5330521" y="4040153"/>
              <a:ext cx="410451" cy="616212"/>
            </a:xfrm>
            <a:custGeom>
              <a:avLst/>
              <a:gdLst/>
              <a:ahLst/>
              <a:cxnLst/>
              <a:rect l="l" t="t" r="r" b="b"/>
              <a:pathLst>
                <a:path w="10331" h="15510" extrusionOk="0">
                  <a:moveTo>
                    <a:pt x="2533" y="0"/>
                  </a:moveTo>
                  <a:cubicBezTo>
                    <a:pt x="2231" y="0"/>
                    <a:pt x="1924" y="61"/>
                    <a:pt x="1631" y="190"/>
                  </a:cubicBezTo>
                  <a:cubicBezTo>
                    <a:pt x="521" y="711"/>
                    <a:pt x="0" y="2025"/>
                    <a:pt x="499" y="3157"/>
                  </a:cubicBezTo>
                  <a:lnTo>
                    <a:pt x="5732" y="14824"/>
                  </a:lnTo>
                  <a:cubicBezTo>
                    <a:pt x="5968" y="15327"/>
                    <a:pt x="6279" y="15509"/>
                    <a:pt x="6653" y="15509"/>
                  </a:cubicBezTo>
                  <a:cubicBezTo>
                    <a:pt x="7105" y="15509"/>
                    <a:pt x="7650" y="15245"/>
                    <a:pt x="8269" y="14960"/>
                  </a:cubicBezTo>
                  <a:cubicBezTo>
                    <a:pt x="9379" y="14461"/>
                    <a:pt x="10330" y="14122"/>
                    <a:pt x="9832" y="12989"/>
                  </a:cubicBezTo>
                  <a:lnTo>
                    <a:pt x="4599" y="1323"/>
                  </a:lnTo>
                  <a:cubicBezTo>
                    <a:pt x="4229" y="500"/>
                    <a:pt x="3399" y="0"/>
                    <a:pt x="2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924;p35">
              <a:extLst>
                <a:ext uri="{FF2B5EF4-FFF2-40B4-BE49-F238E27FC236}">
                  <a16:creationId xmlns:a16="http://schemas.microsoft.com/office/drawing/2014/main" id="{00A70241-770D-4DA3-82BB-B71598620193}"/>
                </a:ext>
              </a:extLst>
            </p:cNvPr>
            <p:cNvSpPr/>
            <p:nvPr/>
          </p:nvSpPr>
          <p:spPr>
            <a:xfrm>
              <a:off x="5335011" y="4040352"/>
              <a:ext cx="405961" cy="605882"/>
            </a:xfrm>
            <a:custGeom>
              <a:avLst/>
              <a:gdLst/>
              <a:ahLst/>
              <a:cxnLst/>
              <a:rect l="l" t="t" r="r" b="b"/>
              <a:pathLst>
                <a:path w="10218" h="15250" extrusionOk="0">
                  <a:moveTo>
                    <a:pt x="2457" y="1"/>
                  </a:moveTo>
                  <a:cubicBezTo>
                    <a:pt x="2143" y="1"/>
                    <a:pt x="1823" y="67"/>
                    <a:pt x="1518" y="208"/>
                  </a:cubicBezTo>
                  <a:lnTo>
                    <a:pt x="1337" y="298"/>
                  </a:lnTo>
                  <a:lnTo>
                    <a:pt x="1269" y="321"/>
                  </a:lnTo>
                  <a:lnTo>
                    <a:pt x="1178" y="389"/>
                  </a:lnTo>
                  <a:lnTo>
                    <a:pt x="1088" y="457"/>
                  </a:lnTo>
                  <a:lnTo>
                    <a:pt x="1020" y="502"/>
                  </a:lnTo>
                  <a:lnTo>
                    <a:pt x="929" y="570"/>
                  </a:lnTo>
                  <a:cubicBezTo>
                    <a:pt x="227" y="1227"/>
                    <a:pt x="1" y="2269"/>
                    <a:pt x="386" y="3152"/>
                  </a:cubicBezTo>
                  <a:lnTo>
                    <a:pt x="3580" y="10243"/>
                  </a:lnTo>
                  <a:lnTo>
                    <a:pt x="6411" y="8974"/>
                  </a:lnTo>
                  <a:lnTo>
                    <a:pt x="8450" y="13550"/>
                  </a:lnTo>
                  <a:cubicBezTo>
                    <a:pt x="8858" y="14456"/>
                    <a:pt x="8337" y="14864"/>
                    <a:pt x="7521" y="15249"/>
                  </a:cubicBezTo>
                  <a:cubicBezTo>
                    <a:pt x="7725" y="15159"/>
                    <a:pt x="7952" y="15068"/>
                    <a:pt x="8156" y="14955"/>
                  </a:cubicBezTo>
                  <a:cubicBezTo>
                    <a:pt x="9288" y="14456"/>
                    <a:pt x="10217" y="14117"/>
                    <a:pt x="9719" y="12984"/>
                  </a:cubicBezTo>
                  <a:lnTo>
                    <a:pt x="7680" y="8408"/>
                  </a:lnTo>
                  <a:lnTo>
                    <a:pt x="4486" y="1318"/>
                  </a:lnTo>
                  <a:cubicBezTo>
                    <a:pt x="4122" y="490"/>
                    <a:pt x="3310" y="1"/>
                    <a:pt x="2457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925;p35">
              <a:extLst>
                <a:ext uri="{FF2B5EF4-FFF2-40B4-BE49-F238E27FC236}">
                  <a16:creationId xmlns:a16="http://schemas.microsoft.com/office/drawing/2014/main" id="{75D7913F-9B74-4AA4-80CB-56C0F7D36CED}"/>
                </a:ext>
              </a:extLst>
            </p:cNvPr>
            <p:cNvSpPr/>
            <p:nvPr/>
          </p:nvSpPr>
          <p:spPr>
            <a:xfrm>
              <a:off x="5001120" y="3851475"/>
              <a:ext cx="9019" cy="4529"/>
            </a:xfrm>
            <a:custGeom>
              <a:avLst/>
              <a:gdLst/>
              <a:ahLst/>
              <a:cxnLst/>
              <a:rect l="l" t="t" r="r" b="b"/>
              <a:pathLst>
                <a:path w="227" h="114" extrusionOk="0">
                  <a:moveTo>
                    <a:pt x="0" y="114"/>
                  </a:moveTo>
                  <a:lnTo>
                    <a:pt x="22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26;p35">
              <a:extLst>
                <a:ext uri="{FF2B5EF4-FFF2-40B4-BE49-F238E27FC236}">
                  <a16:creationId xmlns:a16="http://schemas.microsoft.com/office/drawing/2014/main" id="{90CBECF7-A4AA-467A-AA32-617B029661D0}"/>
                </a:ext>
              </a:extLst>
            </p:cNvPr>
            <p:cNvSpPr/>
            <p:nvPr/>
          </p:nvSpPr>
          <p:spPr>
            <a:xfrm>
              <a:off x="4967786" y="3864984"/>
              <a:ext cx="14462" cy="4529"/>
            </a:xfrm>
            <a:custGeom>
              <a:avLst/>
              <a:gdLst/>
              <a:ahLst/>
              <a:cxnLst/>
              <a:rect l="l" t="t" r="r" b="b"/>
              <a:pathLst>
                <a:path w="364" h="114" extrusionOk="0">
                  <a:moveTo>
                    <a:pt x="1" y="114"/>
                  </a:moveTo>
                  <a:cubicBezTo>
                    <a:pt x="114" y="68"/>
                    <a:pt x="227" y="46"/>
                    <a:pt x="363" y="0"/>
                  </a:cubicBezTo>
                  <a:cubicBezTo>
                    <a:pt x="227" y="46"/>
                    <a:pt x="114" y="68"/>
                    <a:pt x="1" y="11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27;p35">
              <a:extLst>
                <a:ext uri="{FF2B5EF4-FFF2-40B4-BE49-F238E27FC236}">
                  <a16:creationId xmlns:a16="http://schemas.microsoft.com/office/drawing/2014/main" id="{FE4FB44E-7F72-4874-95AE-E6809B629F8E}"/>
                </a:ext>
              </a:extLst>
            </p:cNvPr>
            <p:cNvSpPr/>
            <p:nvPr/>
          </p:nvSpPr>
          <p:spPr>
            <a:xfrm>
              <a:off x="4986698" y="3858667"/>
              <a:ext cx="9932" cy="365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50" y="1"/>
                  </a:moveTo>
                  <a:lnTo>
                    <a:pt x="1" y="9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8;p35">
              <a:extLst>
                <a:ext uri="{FF2B5EF4-FFF2-40B4-BE49-F238E27FC236}">
                  <a16:creationId xmlns:a16="http://schemas.microsoft.com/office/drawing/2014/main" id="{1B495E8C-023E-4690-86C6-4A75E4E710FB}"/>
                </a:ext>
              </a:extLst>
            </p:cNvPr>
            <p:cNvSpPr/>
            <p:nvPr/>
          </p:nvSpPr>
          <p:spPr>
            <a:xfrm>
              <a:off x="5669815" y="4254695"/>
              <a:ext cx="124236" cy="54907"/>
            </a:xfrm>
            <a:custGeom>
              <a:avLst/>
              <a:gdLst/>
              <a:ahLst/>
              <a:cxnLst/>
              <a:rect l="l" t="t" r="r" b="b"/>
              <a:pathLst>
                <a:path w="3127" h="1382" extrusionOk="0">
                  <a:moveTo>
                    <a:pt x="1" y="1382"/>
                  </a:moveTo>
                  <a:lnTo>
                    <a:pt x="3127" y="0"/>
                  </a:lnTo>
                  <a:lnTo>
                    <a:pt x="1" y="1382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29;p35">
              <a:extLst>
                <a:ext uri="{FF2B5EF4-FFF2-40B4-BE49-F238E27FC236}">
                  <a16:creationId xmlns:a16="http://schemas.microsoft.com/office/drawing/2014/main" id="{1D3B1404-DC98-450B-804D-3B708CD53B13}"/>
                </a:ext>
              </a:extLst>
            </p:cNvPr>
            <p:cNvSpPr/>
            <p:nvPr/>
          </p:nvSpPr>
          <p:spPr>
            <a:xfrm>
              <a:off x="5069495" y="3354652"/>
              <a:ext cx="387050" cy="203457"/>
            </a:xfrm>
            <a:custGeom>
              <a:avLst/>
              <a:gdLst/>
              <a:ahLst/>
              <a:cxnLst/>
              <a:rect l="l" t="t" r="r" b="b"/>
              <a:pathLst>
                <a:path w="9742" h="5121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7"/>
                  </a:lnTo>
                  <a:lnTo>
                    <a:pt x="3195" y="182"/>
                  </a:lnTo>
                  <a:lnTo>
                    <a:pt x="3104" y="205"/>
                  </a:lnTo>
                  <a:cubicBezTo>
                    <a:pt x="2923" y="250"/>
                    <a:pt x="2764" y="295"/>
                    <a:pt x="2606" y="341"/>
                  </a:cubicBezTo>
                  <a:lnTo>
                    <a:pt x="2515" y="363"/>
                  </a:lnTo>
                  <a:cubicBezTo>
                    <a:pt x="2379" y="409"/>
                    <a:pt x="2221" y="454"/>
                    <a:pt x="2108" y="522"/>
                  </a:cubicBezTo>
                  <a:lnTo>
                    <a:pt x="1972" y="545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8"/>
                  </a:lnTo>
                  <a:cubicBezTo>
                    <a:pt x="816" y="1066"/>
                    <a:pt x="658" y="1134"/>
                    <a:pt x="522" y="1201"/>
                  </a:cubicBezTo>
                  <a:lnTo>
                    <a:pt x="431" y="1247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87"/>
                  </a:lnTo>
                  <a:lnTo>
                    <a:pt x="69" y="1587"/>
                  </a:lnTo>
                  <a:cubicBezTo>
                    <a:pt x="884" y="2606"/>
                    <a:pt x="1428" y="3829"/>
                    <a:pt x="1609" y="5121"/>
                  </a:cubicBezTo>
                  <a:lnTo>
                    <a:pt x="2991" y="4509"/>
                  </a:lnTo>
                  <a:lnTo>
                    <a:pt x="6616" y="2878"/>
                  </a:lnTo>
                  <a:lnTo>
                    <a:pt x="9742" y="1473"/>
                  </a:lnTo>
                  <a:lnTo>
                    <a:pt x="9719" y="1473"/>
                  </a:lnTo>
                  <a:cubicBezTo>
                    <a:pt x="9447" y="1269"/>
                    <a:pt x="9153" y="1066"/>
                    <a:pt x="8858" y="907"/>
                  </a:cubicBezTo>
                  <a:cubicBezTo>
                    <a:pt x="8722" y="839"/>
                    <a:pt x="8586" y="771"/>
                    <a:pt x="8450" y="703"/>
                  </a:cubicBezTo>
                  <a:lnTo>
                    <a:pt x="8315" y="658"/>
                  </a:lnTo>
                  <a:lnTo>
                    <a:pt x="8020" y="522"/>
                  </a:lnTo>
                  <a:lnTo>
                    <a:pt x="7861" y="477"/>
                  </a:lnTo>
                  <a:cubicBezTo>
                    <a:pt x="7726" y="409"/>
                    <a:pt x="7590" y="363"/>
                    <a:pt x="7431" y="318"/>
                  </a:cubicBezTo>
                  <a:lnTo>
                    <a:pt x="7408" y="318"/>
                  </a:lnTo>
                  <a:cubicBezTo>
                    <a:pt x="7091" y="227"/>
                    <a:pt x="6751" y="137"/>
                    <a:pt x="6412" y="91"/>
                  </a:cubicBezTo>
                  <a:lnTo>
                    <a:pt x="6366" y="91"/>
                  </a:lnTo>
                  <a:lnTo>
                    <a:pt x="6162" y="69"/>
                  </a:lnTo>
                  <a:cubicBezTo>
                    <a:pt x="6072" y="69"/>
                    <a:pt x="5981" y="46"/>
                    <a:pt x="5891" y="24"/>
                  </a:cubicBezTo>
                  <a:lnTo>
                    <a:pt x="5845" y="24"/>
                  </a:lnTo>
                  <a:cubicBezTo>
                    <a:pt x="5664" y="24"/>
                    <a:pt x="5483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30;p35">
              <a:extLst>
                <a:ext uri="{FF2B5EF4-FFF2-40B4-BE49-F238E27FC236}">
                  <a16:creationId xmlns:a16="http://schemas.microsoft.com/office/drawing/2014/main" id="{C1630734-A6A3-43F0-A11F-6BCB1A3A1DE4}"/>
                </a:ext>
              </a:extLst>
            </p:cNvPr>
            <p:cNvSpPr/>
            <p:nvPr/>
          </p:nvSpPr>
          <p:spPr>
            <a:xfrm>
              <a:off x="5100087" y="3414048"/>
              <a:ext cx="465357" cy="360947"/>
            </a:xfrm>
            <a:custGeom>
              <a:avLst/>
              <a:gdLst/>
              <a:ahLst/>
              <a:cxnLst/>
              <a:rect l="l" t="t" r="r" b="b"/>
              <a:pathLst>
                <a:path w="11713" h="9085" extrusionOk="0">
                  <a:moveTo>
                    <a:pt x="8994" y="1"/>
                  </a:moveTo>
                  <a:lnTo>
                    <a:pt x="5868" y="1383"/>
                  </a:lnTo>
                  <a:lnTo>
                    <a:pt x="2244" y="3014"/>
                  </a:lnTo>
                  <a:lnTo>
                    <a:pt x="839" y="3603"/>
                  </a:lnTo>
                  <a:cubicBezTo>
                    <a:pt x="907" y="4056"/>
                    <a:pt x="930" y="4509"/>
                    <a:pt x="930" y="4962"/>
                  </a:cubicBezTo>
                  <a:cubicBezTo>
                    <a:pt x="907" y="6231"/>
                    <a:pt x="590" y="7477"/>
                    <a:pt x="1" y="8587"/>
                  </a:cubicBezTo>
                  <a:cubicBezTo>
                    <a:pt x="46" y="8745"/>
                    <a:pt x="92" y="8926"/>
                    <a:pt x="137" y="9085"/>
                  </a:cubicBezTo>
                  <a:lnTo>
                    <a:pt x="2629" y="7975"/>
                  </a:lnTo>
                  <a:lnTo>
                    <a:pt x="8609" y="5302"/>
                  </a:lnTo>
                  <a:lnTo>
                    <a:pt x="11713" y="3897"/>
                  </a:lnTo>
                  <a:lnTo>
                    <a:pt x="11192" y="2719"/>
                  </a:lnTo>
                  <a:cubicBezTo>
                    <a:pt x="11124" y="2583"/>
                    <a:pt x="11056" y="2470"/>
                    <a:pt x="10988" y="2334"/>
                  </a:cubicBezTo>
                  <a:lnTo>
                    <a:pt x="10943" y="2221"/>
                  </a:lnTo>
                  <a:cubicBezTo>
                    <a:pt x="10897" y="2130"/>
                    <a:pt x="10829" y="2040"/>
                    <a:pt x="10784" y="1972"/>
                  </a:cubicBezTo>
                  <a:cubicBezTo>
                    <a:pt x="10761" y="1927"/>
                    <a:pt x="10739" y="1881"/>
                    <a:pt x="10716" y="1859"/>
                  </a:cubicBezTo>
                  <a:cubicBezTo>
                    <a:pt x="10648" y="1768"/>
                    <a:pt x="10603" y="1677"/>
                    <a:pt x="10535" y="1587"/>
                  </a:cubicBezTo>
                  <a:lnTo>
                    <a:pt x="10490" y="1496"/>
                  </a:lnTo>
                  <a:lnTo>
                    <a:pt x="10263" y="1224"/>
                  </a:lnTo>
                  <a:lnTo>
                    <a:pt x="10240" y="1179"/>
                  </a:lnTo>
                  <a:cubicBezTo>
                    <a:pt x="10150" y="1088"/>
                    <a:pt x="10059" y="998"/>
                    <a:pt x="9991" y="907"/>
                  </a:cubicBezTo>
                  <a:lnTo>
                    <a:pt x="9901" y="816"/>
                  </a:lnTo>
                  <a:cubicBezTo>
                    <a:pt x="9833" y="749"/>
                    <a:pt x="9765" y="681"/>
                    <a:pt x="9697" y="613"/>
                  </a:cubicBezTo>
                  <a:lnTo>
                    <a:pt x="9606" y="522"/>
                  </a:lnTo>
                  <a:cubicBezTo>
                    <a:pt x="9515" y="431"/>
                    <a:pt x="9425" y="341"/>
                    <a:pt x="9334" y="273"/>
                  </a:cubicBezTo>
                  <a:cubicBezTo>
                    <a:pt x="9221" y="182"/>
                    <a:pt x="9108" y="92"/>
                    <a:pt x="8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31;p35">
              <a:extLst>
                <a:ext uri="{FF2B5EF4-FFF2-40B4-BE49-F238E27FC236}">
                  <a16:creationId xmlns:a16="http://schemas.microsoft.com/office/drawing/2014/main" id="{577B795C-CF7A-4006-9595-BC76430605BC}"/>
                </a:ext>
              </a:extLst>
            </p:cNvPr>
            <p:cNvSpPr/>
            <p:nvPr/>
          </p:nvSpPr>
          <p:spPr>
            <a:xfrm>
              <a:off x="5010099" y="3849688"/>
              <a:ext cx="2741" cy="1828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1" y="45"/>
                  </a:moveTo>
                  <a:lnTo>
                    <a:pt x="1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32;p35">
              <a:extLst>
                <a:ext uri="{FF2B5EF4-FFF2-40B4-BE49-F238E27FC236}">
                  <a16:creationId xmlns:a16="http://schemas.microsoft.com/office/drawing/2014/main" id="{5841744A-5C13-4225-9612-B99587D94781}"/>
                </a:ext>
              </a:extLst>
            </p:cNvPr>
            <p:cNvSpPr/>
            <p:nvPr/>
          </p:nvSpPr>
          <p:spPr>
            <a:xfrm>
              <a:off x="5020905" y="3842457"/>
              <a:ext cx="3655" cy="1867"/>
            </a:xfrm>
            <a:custGeom>
              <a:avLst/>
              <a:gdLst/>
              <a:ahLst/>
              <a:cxnLst/>
              <a:rect l="l" t="t" r="r" b="b"/>
              <a:pathLst>
                <a:path w="92" h="47" extrusionOk="0">
                  <a:moveTo>
                    <a:pt x="91" y="1"/>
                  </a:moveTo>
                  <a:lnTo>
                    <a:pt x="0" y="46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33;p35">
              <a:extLst>
                <a:ext uri="{FF2B5EF4-FFF2-40B4-BE49-F238E27FC236}">
                  <a16:creationId xmlns:a16="http://schemas.microsoft.com/office/drawing/2014/main" id="{6F0ECADE-A5AC-4526-9BE6-4BB7CF12BCEC}"/>
                </a:ext>
              </a:extLst>
            </p:cNvPr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34;p35">
              <a:extLst>
                <a:ext uri="{FF2B5EF4-FFF2-40B4-BE49-F238E27FC236}">
                  <a16:creationId xmlns:a16="http://schemas.microsoft.com/office/drawing/2014/main" id="{3C002221-BB99-42A2-9FDF-93BE72274FF3}"/>
                </a:ext>
              </a:extLst>
            </p:cNvPr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35;p35">
              <a:extLst>
                <a:ext uri="{FF2B5EF4-FFF2-40B4-BE49-F238E27FC236}">
                  <a16:creationId xmlns:a16="http://schemas.microsoft.com/office/drawing/2014/main" id="{90F6AB4A-8C5D-466F-A29A-A77D588C9A44}"/>
                </a:ext>
              </a:extLst>
            </p:cNvPr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936;p35">
              <a:extLst>
                <a:ext uri="{FF2B5EF4-FFF2-40B4-BE49-F238E27FC236}">
                  <a16:creationId xmlns:a16="http://schemas.microsoft.com/office/drawing/2014/main" id="{0EA555E5-7929-4E1A-989E-FBFE5EA1D446}"/>
                </a:ext>
              </a:extLst>
            </p:cNvPr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937;p35">
              <a:extLst>
                <a:ext uri="{FF2B5EF4-FFF2-40B4-BE49-F238E27FC236}">
                  <a16:creationId xmlns:a16="http://schemas.microsoft.com/office/drawing/2014/main" id="{96CE0904-6775-4056-8952-E22D3F9482C2}"/>
                </a:ext>
              </a:extLst>
            </p:cNvPr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938;p35">
              <a:extLst>
                <a:ext uri="{FF2B5EF4-FFF2-40B4-BE49-F238E27FC236}">
                  <a16:creationId xmlns:a16="http://schemas.microsoft.com/office/drawing/2014/main" id="{9EAD3FEB-3DAF-4183-8B8F-59AB7CEEBA50}"/>
                </a:ext>
              </a:extLst>
            </p:cNvPr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939;p35">
              <a:extLst>
                <a:ext uri="{FF2B5EF4-FFF2-40B4-BE49-F238E27FC236}">
                  <a16:creationId xmlns:a16="http://schemas.microsoft.com/office/drawing/2014/main" id="{B9FA2EA3-8F25-4EE3-BA11-E8AB84748858}"/>
                </a:ext>
              </a:extLst>
            </p:cNvPr>
            <p:cNvSpPr/>
            <p:nvPr/>
          </p:nvSpPr>
          <p:spPr>
            <a:xfrm>
              <a:off x="5041605" y="3568876"/>
              <a:ext cx="601234" cy="413152"/>
            </a:xfrm>
            <a:custGeom>
              <a:avLst/>
              <a:gdLst/>
              <a:ahLst/>
              <a:cxnLst/>
              <a:rect l="l" t="t" r="r" b="b"/>
              <a:pathLst>
                <a:path w="15133" h="10399" extrusionOk="0">
                  <a:moveTo>
                    <a:pt x="13185" y="0"/>
                  </a:moveTo>
                  <a:lnTo>
                    <a:pt x="10081" y="1382"/>
                  </a:lnTo>
                  <a:lnTo>
                    <a:pt x="4101" y="4078"/>
                  </a:lnTo>
                  <a:lnTo>
                    <a:pt x="1609" y="5188"/>
                  </a:lnTo>
                  <a:cubicBezTo>
                    <a:pt x="1677" y="5437"/>
                    <a:pt x="1767" y="5686"/>
                    <a:pt x="1881" y="5913"/>
                  </a:cubicBezTo>
                  <a:cubicBezTo>
                    <a:pt x="1971" y="6094"/>
                    <a:pt x="2062" y="6275"/>
                    <a:pt x="2175" y="6434"/>
                  </a:cubicBezTo>
                  <a:cubicBezTo>
                    <a:pt x="2787" y="7408"/>
                    <a:pt x="3784" y="8518"/>
                    <a:pt x="2900" y="8835"/>
                  </a:cubicBezTo>
                  <a:cubicBezTo>
                    <a:pt x="2811" y="8869"/>
                    <a:pt x="2732" y="8885"/>
                    <a:pt x="2662" y="8885"/>
                  </a:cubicBezTo>
                  <a:cubicBezTo>
                    <a:pt x="2123" y="8885"/>
                    <a:pt x="2067" y="7938"/>
                    <a:pt x="1586" y="6796"/>
                  </a:cubicBezTo>
                  <a:cubicBezTo>
                    <a:pt x="1518" y="6660"/>
                    <a:pt x="1450" y="6524"/>
                    <a:pt x="1382" y="6366"/>
                  </a:cubicBezTo>
                  <a:cubicBezTo>
                    <a:pt x="1246" y="6094"/>
                    <a:pt x="1065" y="5845"/>
                    <a:pt x="839" y="5618"/>
                  </a:cubicBezTo>
                  <a:cubicBezTo>
                    <a:pt x="657" y="5868"/>
                    <a:pt x="454" y="6094"/>
                    <a:pt x="227" y="6321"/>
                  </a:cubicBezTo>
                  <a:cubicBezTo>
                    <a:pt x="159" y="6389"/>
                    <a:pt x="68" y="6457"/>
                    <a:pt x="1" y="6524"/>
                  </a:cubicBezTo>
                  <a:cubicBezTo>
                    <a:pt x="68" y="6796"/>
                    <a:pt x="159" y="7068"/>
                    <a:pt x="272" y="7317"/>
                  </a:cubicBezTo>
                  <a:lnTo>
                    <a:pt x="363" y="7521"/>
                  </a:lnTo>
                  <a:cubicBezTo>
                    <a:pt x="816" y="8518"/>
                    <a:pt x="2311" y="9922"/>
                    <a:pt x="1496" y="10398"/>
                  </a:cubicBezTo>
                  <a:lnTo>
                    <a:pt x="2017" y="10194"/>
                  </a:lnTo>
                  <a:lnTo>
                    <a:pt x="12007" y="5686"/>
                  </a:lnTo>
                  <a:lnTo>
                    <a:pt x="15133" y="4304"/>
                  </a:lnTo>
                  <a:lnTo>
                    <a:pt x="131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940;p35">
              <a:extLst>
                <a:ext uri="{FF2B5EF4-FFF2-40B4-BE49-F238E27FC236}">
                  <a16:creationId xmlns:a16="http://schemas.microsoft.com/office/drawing/2014/main" id="{E9782F31-491C-479F-8164-36434F017067}"/>
                </a:ext>
              </a:extLst>
            </p:cNvPr>
            <p:cNvSpPr/>
            <p:nvPr/>
          </p:nvSpPr>
          <p:spPr>
            <a:xfrm>
              <a:off x="4967786" y="3851475"/>
              <a:ext cx="128765" cy="162059"/>
            </a:xfrm>
            <a:custGeom>
              <a:avLst/>
              <a:gdLst/>
              <a:ahLst/>
              <a:cxnLst/>
              <a:rect l="l" t="t" r="r" b="b"/>
              <a:pathLst>
                <a:path w="3241" h="4079" extrusionOk="0">
                  <a:moveTo>
                    <a:pt x="1066" y="0"/>
                  </a:moveTo>
                  <a:lnTo>
                    <a:pt x="839" y="114"/>
                  </a:lnTo>
                  <a:lnTo>
                    <a:pt x="726" y="182"/>
                  </a:lnTo>
                  <a:lnTo>
                    <a:pt x="477" y="272"/>
                  </a:lnTo>
                  <a:lnTo>
                    <a:pt x="363" y="340"/>
                  </a:lnTo>
                  <a:cubicBezTo>
                    <a:pt x="227" y="386"/>
                    <a:pt x="114" y="408"/>
                    <a:pt x="1" y="454"/>
                  </a:cubicBezTo>
                  <a:lnTo>
                    <a:pt x="1609" y="4078"/>
                  </a:lnTo>
                  <a:lnTo>
                    <a:pt x="3240" y="3353"/>
                  </a:lnTo>
                  <a:lnTo>
                    <a:pt x="3240" y="3353"/>
                  </a:lnTo>
                  <a:cubicBezTo>
                    <a:pt x="3161" y="3381"/>
                    <a:pt x="3091" y="3394"/>
                    <a:pt x="3027" y="3394"/>
                  </a:cubicBezTo>
                  <a:cubicBezTo>
                    <a:pt x="2416" y="3394"/>
                    <a:pt x="2443" y="2174"/>
                    <a:pt x="1745" y="861"/>
                  </a:cubicBezTo>
                  <a:cubicBezTo>
                    <a:pt x="1655" y="703"/>
                    <a:pt x="1541" y="522"/>
                    <a:pt x="1428" y="363"/>
                  </a:cubicBezTo>
                  <a:cubicBezTo>
                    <a:pt x="1337" y="227"/>
                    <a:pt x="1202" y="91"/>
                    <a:pt x="1066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941;p35">
              <a:extLst>
                <a:ext uri="{FF2B5EF4-FFF2-40B4-BE49-F238E27FC236}">
                  <a16:creationId xmlns:a16="http://schemas.microsoft.com/office/drawing/2014/main" id="{D288A884-3668-47F3-943A-8C435C1F969E}"/>
                </a:ext>
              </a:extLst>
            </p:cNvPr>
            <p:cNvSpPr/>
            <p:nvPr/>
          </p:nvSpPr>
          <p:spPr>
            <a:xfrm>
              <a:off x="5032586" y="3739874"/>
              <a:ext cx="686773" cy="443744"/>
            </a:xfrm>
            <a:custGeom>
              <a:avLst/>
              <a:gdLst/>
              <a:ahLst/>
              <a:cxnLst/>
              <a:rect l="l" t="t" r="r" b="b"/>
              <a:pathLst>
                <a:path w="17286" h="11169" extrusionOk="0">
                  <a:moveTo>
                    <a:pt x="15337" y="0"/>
                  </a:moveTo>
                  <a:lnTo>
                    <a:pt x="12234" y="1382"/>
                  </a:lnTo>
                  <a:lnTo>
                    <a:pt x="2244" y="5890"/>
                  </a:lnTo>
                  <a:lnTo>
                    <a:pt x="1745" y="6094"/>
                  </a:lnTo>
                  <a:cubicBezTo>
                    <a:pt x="1700" y="6117"/>
                    <a:pt x="1677" y="6140"/>
                    <a:pt x="1632" y="6140"/>
                  </a:cubicBezTo>
                  <a:lnTo>
                    <a:pt x="1" y="6887"/>
                  </a:lnTo>
                  <a:lnTo>
                    <a:pt x="1927" y="11169"/>
                  </a:lnTo>
                  <a:lnTo>
                    <a:pt x="4147" y="10172"/>
                  </a:lnTo>
                  <a:lnTo>
                    <a:pt x="14159" y="5686"/>
                  </a:lnTo>
                  <a:lnTo>
                    <a:pt x="17286" y="4282"/>
                  </a:lnTo>
                  <a:lnTo>
                    <a:pt x="153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942;p35">
              <a:extLst>
                <a:ext uri="{FF2B5EF4-FFF2-40B4-BE49-F238E27FC236}">
                  <a16:creationId xmlns:a16="http://schemas.microsoft.com/office/drawing/2014/main" id="{5A1C2BC7-45B9-4BAA-8673-F4FF8F93C618}"/>
                </a:ext>
              </a:extLst>
            </p:cNvPr>
            <p:cNvSpPr/>
            <p:nvPr/>
          </p:nvSpPr>
          <p:spPr>
            <a:xfrm>
              <a:off x="5108192" y="3909958"/>
              <a:ext cx="686773" cy="444658"/>
            </a:xfrm>
            <a:custGeom>
              <a:avLst/>
              <a:gdLst/>
              <a:ahLst/>
              <a:cxnLst/>
              <a:rect l="l" t="t" r="r" b="b"/>
              <a:pathLst>
                <a:path w="17286" h="11192" extrusionOk="0">
                  <a:moveTo>
                    <a:pt x="15360" y="1"/>
                  </a:moveTo>
                  <a:lnTo>
                    <a:pt x="12256" y="1405"/>
                  </a:lnTo>
                  <a:lnTo>
                    <a:pt x="2244" y="5891"/>
                  </a:lnTo>
                  <a:lnTo>
                    <a:pt x="1" y="6888"/>
                  </a:lnTo>
                  <a:lnTo>
                    <a:pt x="1926" y="11192"/>
                  </a:lnTo>
                  <a:lnTo>
                    <a:pt x="4169" y="10195"/>
                  </a:lnTo>
                  <a:lnTo>
                    <a:pt x="14182" y="5710"/>
                  </a:lnTo>
                  <a:lnTo>
                    <a:pt x="17285" y="4305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943;p35">
              <a:extLst>
                <a:ext uri="{FF2B5EF4-FFF2-40B4-BE49-F238E27FC236}">
                  <a16:creationId xmlns:a16="http://schemas.microsoft.com/office/drawing/2014/main" id="{DCB01807-67FE-409A-85E4-ACE41B9568CA}"/>
                </a:ext>
              </a:extLst>
            </p:cNvPr>
            <p:cNvSpPr/>
            <p:nvPr/>
          </p:nvSpPr>
          <p:spPr>
            <a:xfrm>
              <a:off x="5184712" y="4080996"/>
              <a:ext cx="658843" cy="395194"/>
            </a:xfrm>
            <a:custGeom>
              <a:avLst/>
              <a:gdLst/>
              <a:ahLst/>
              <a:cxnLst/>
              <a:rect l="l" t="t" r="r" b="b"/>
              <a:pathLst>
                <a:path w="16583" h="9947" extrusionOk="0">
                  <a:moveTo>
                    <a:pt x="15359" y="0"/>
                  </a:moveTo>
                  <a:lnTo>
                    <a:pt x="12256" y="1405"/>
                  </a:lnTo>
                  <a:lnTo>
                    <a:pt x="2243" y="5890"/>
                  </a:lnTo>
                  <a:lnTo>
                    <a:pt x="0" y="6887"/>
                  </a:lnTo>
                  <a:lnTo>
                    <a:pt x="1020" y="9152"/>
                  </a:lnTo>
                  <a:lnTo>
                    <a:pt x="1042" y="9152"/>
                  </a:lnTo>
                  <a:cubicBezTo>
                    <a:pt x="1392" y="9661"/>
                    <a:pt x="1965" y="9946"/>
                    <a:pt x="2549" y="9946"/>
                  </a:cubicBezTo>
                  <a:cubicBezTo>
                    <a:pt x="2798" y="9946"/>
                    <a:pt x="3049" y="9894"/>
                    <a:pt x="3285" y="9786"/>
                  </a:cubicBezTo>
                  <a:lnTo>
                    <a:pt x="4305" y="9333"/>
                  </a:lnTo>
                  <a:lnTo>
                    <a:pt x="12211" y="5777"/>
                  </a:lnTo>
                  <a:lnTo>
                    <a:pt x="15337" y="4395"/>
                  </a:lnTo>
                  <a:cubicBezTo>
                    <a:pt x="16152" y="4032"/>
                    <a:pt x="16583" y="3126"/>
                    <a:pt x="16356" y="2265"/>
                  </a:cubicBezTo>
                  <a:lnTo>
                    <a:pt x="16379" y="2265"/>
                  </a:lnTo>
                  <a:lnTo>
                    <a:pt x="15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944;p35">
              <a:extLst>
                <a:ext uri="{FF2B5EF4-FFF2-40B4-BE49-F238E27FC236}">
                  <a16:creationId xmlns:a16="http://schemas.microsoft.com/office/drawing/2014/main" id="{FFE84518-9526-4A0A-824E-FD20BA0E6ED7}"/>
                </a:ext>
              </a:extLst>
            </p:cNvPr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945;p35">
              <a:extLst>
                <a:ext uri="{FF2B5EF4-FFF2-40B4-BE49-F238E27FC236}">
                  <a16:creationId xmlns:a16="http://schemas.microsoft.com/office/drawing/2014/main" id="{E0F51733-19BB-4611-AC3A-61B9FB649D93}"/>
                </a:ext>
              </a:extLst>
            </p:cNvPr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946;p35">
              <a:extLst>
                <a:ext uri="{FF2B5EF4-FFF2-40B4-BE49-F238E27FC236}">
                  <a16:creationId xmlns:a16="http://schemas.microsoft.com/office/drawing/2014/main" id="{9C0D8CF5-3AAA-4DD0-A175-27A4E028F872}"/>
                </a:ext>
              </a:extLst>
            </p:cNvPr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947;p35">
              <a:extLst>
                <a:ext uri="{FF2B5EF4-FFF2-40B4-BE49-F238E27FC236}">
                  <a16:creationId xmlns:a16="http://schemas.microsoft.com/office/drawing/2014/main" id="{B36FF64A-A7FF-4043-8378-43163CDEA9B0}"/>
                </a:ext>
              </a:extLst>
            </p:cNvPr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948;p35">
              <a:extLst>
                <a:ext uri="{FF2B5EF4-FFF2-40B4-BE49-F238E27FC236}">
                  <a16:creationId xmlns:a16="http://schemas.microsoft.com/office/drawing/2014/main" id="{AB732A52-B24E-418A-A08C-629F02D05058}"/>
                </a:ext>
              </a:extLst>
            </p:cNvPr>
            <p:cNvSpPr/>
            <p:nvPr/>
          </p:nvSpPr>
          <p:spPr>
            <a:xfrm>
              <a:off x="4953404" y="3413174"/>
              <a:ext cx="239453" cy="572509"/>
            </a:xfrm>
            <a:custGeom>
              <a:avLst/>
              <a:gdLst/>
              <a:ahLst/>
              <a:cxnLst/>
              <a:rect l="l" t="t" r="r" b="b"/>
              <a:pathLst>
                <a:path w="6027" h="14410" extrusionOk="0">
                  <a:moveTo>
                    <a:pt x="2945" y="0"/>
                  </a:moveTo>
                  <a:lnTo>
                    <a:pt x="2945" y="0"/>
                  </a:lnTo>
                  <a:cubicBezTo>
                    <a:pt x="2946" y="1"/>
                    <a:pt x="4169" y="4939"/>
                    <a:pt x="2130" y="7499"/>
                  </a:cubicBezTo>
                  <a:cubicBezTo>
                    <a:pt x="68" y="10058"/>
                    <a:pt x="0" y="10647"/>
                    <a:pt x="363" y="11486"/>
                  </a:cubicBezTo>
                  <a:cubicBezTo>
                    <a:pt x="499" y="11440"/>
                    <a:pt x="612" y="11418"/>
                    <a:pt x="725" y="11372"/>
                  </a:cubicBezTo>
                  <a:lnTo>
                    <a:pt x="861" y="11304"/>
                  </a:lnTo>
                  <a:lnTo>
                    <a:pt x="1088" y="11214"/>
                  </a:lnTo>
                  <a:lnTo>
                    <a:pt x="1224" y="11146"/>
                  </a:lnTo>
                  <a:lnTo>
                    <a:pt x="1450" y="11010"/>
                  </a:lnTo>
                  <a:cubicBezTo>
                    <a:pt x="1586" y="11123"/>
                    <a:pt x="1722" y="11259"/>
                    <a:pt x="1813" y="11395"/>
                  </a:cubicBezTo>
                  <a:cubicBezTo>
                    <a:pt x="1926" y="11554"/>
                    <a:pt x="2039" y="11735"/>
                    <a:pt x="2107" y="11893"/>
                  </a:cubicBezTo>
                  <a:cubicBezTo>
                    <a:pt x="2800" y="13197"/>
                    <a:pt x="2796" y="14410"/>
                    <a:pt x="3398" y="14410"/>
                  </a:cubicBezTo>
                  <a:cubicBezTo>
                    <a:pt x="3466" y="14410"/>
                    <a:pt x="3541" y="14394"/>
                    <a:pt x="3625" y="14363"/>
                  </a:cubicBezTo>
                  <a:lnTo>
                    <a:pt x="3738" y="14317"/>
                  </a:lnTo>
                  <a:cubicBezTo>
                    <a:pt x="4554" y="13864"/>
                    <a:pt x="3059" y="12437"/>
                    <a:pt x="2606" y="11440"/>
                  </a:cubicBezTo>
                  <a:lnTo>
                    <a:pt x="2515" y="11236"/>
                  </a:lnTo>
                  <a:cubicBezTo>
                    <a:pt x="2402" y="10987"/>
                    <a:pt x="2311" y="10715"/>
                    <a:pt x="2243" y="10443"/>
                  </a:cubicBezTo>
                  <a:cubicBezTo>
                    <a:pt x="2311" y="10376"/>
                    <a:pt x="2402" y="10308"/>
                    <a:pt x="2470" y="10240"/>
                  </a:cubicBezTo>
                  <a:cubicBezTo>
                    <a:pt x="2696" y="10013"/>
                    <a:pt x="2900" y="9787"/>
                    <a:pt x="3104" y="9537"/>
                  </a:cubicBezTo>
                  <a:cubicBezTo>
                    <a:pt x="3308" y="9764"/>
                    <a:pt x="3489" y="10013"/>
                    <a:pt x="3625" y="10308"/>
                  </a:cubicBezTo>
                  <a:cubicBezTo>
                    <a:pt x="3693" y="10443"/>
                    <a:pt x="3761" y="10579"/>
                    <a:pt x="3829" y="10738"/>
                  </a:cubicBezTo>
                  <a:cubicBezTo>
                    <a:pt x="4331" y="11862"/>
                    <a:pt x="4370" y="12826"/>
                    <a:pt x="4909" y="12826"/>
                  </a:cubicBezTo>
                  <a:cubicBezTo>
                    <a:pt x="4978" y="12826"/>
                    <a:pt x="5055" y="12810"/>
                    <a:pt x="5143" y="12777"/>
                  </a:cubicBezTo>
                  <a:cubicBezTo>
                    <a:pt x="6026" y="12437"/>
                    <a:pt x="5030" y="11327"/>
                    <a:pt x="4418" y="10376"/>
                  </a:cubicBezTo>
                  <a:cubicBezTo>
                    <a:pt x="4305" y="10194"/>
                    <a:pt x="4214" y="10036"/>
                    <a:pt x="4123" y="9855"/>
                  </a:cubicBezTo>
                  <a:cubicBezTo>
                    <a:pt x="4010" y="9605"/>
                    <a:pt x="3920" y="9356"/>
                    <a:pt x="3852" y="9107"/>
                  </a:cubicBezTo>
                  <a:cubicBezTo>
                    <a:pt x="3784" y="8948"/>
                    <a:pt x="3738" y="8790"/>
                    <a:pt x="3716" y="8609"/>
                  </a:cubicBezTo>
                  <a:cubicBezTo>
                    <a:pt x="4305" y="7499"/>
                    <a:pt x="4622" y="6253"/>
                    <a:pt x="4644" y="4984"/>
                  </a:cubicBezTo>
                  <a:cubicBezTo>
                    <a:pt x="4644" y="4531"/>
                    <a:pt x="4622" y="4078"/>
                    <a:pt x="4531" y="3648"/>
                  </a:cubicBezTo>
                  <a:cubicBezTo>
                    <a:pt x="4373" y="2334"/>
                    <a:pt x="3829" y="1110"/>
                    <a:pt x="3013" y="91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949;p35">
              <a:extLst>
                <a:ext uri="{FF2B5EF4-FFF2-40B4-BE49-F238E27FC236}">
                  <a16:creationId xmlns:a16="http://schemas.microsoft.com/office/drawing/2014/main" id="{72B8186C-C17E-404A-8136-3BC2C7FC8D5A}"/>
                </a:ext>
              </a:extLst>
            </p:cNvPr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950;p35">
              <a:extLst>
                <a:ext uri="{FF2B5EF4-FFF2-40B4-BE49-F238E27FC236}">
                  <a16:creationId xmlns:a16="http://schemas.microsoft.com/office/drawing/2014/main" id="{1DC08C1A-945E-4D49-90BA-7FE47BC8D99F}"/>
                </a:ext>
              </a:extLst>
            </p:cNvPr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951;p35">
              <a:extLst>
                <a:ext uri="{FF2B5EF4-FFF2-40B4-BE49-F238E27FC236}">
                  <a16:creationId xmlns:a16="http://schemas.microsoft.com/office/drawing/2014/main" id="{F67EB2CF-F211-4F6B-9321-445868ED1B90}"/>
                </a:ext>
              </a:extLst>
            </p:cNvPr>
            <p:cNvSpPr/>
            <p:nvPr/>
          </p:nvSpPr>
          <p:spPr>
            <a:xfrm>
              <a:off x="4968700" y="3819969"/>
              <a:ext cx="387963" cy="655307"/>
            </a:xfrm>
            <a:custGeom>
              <a:avLst/>
              <a:gdLst/>
              <a:ahLst/>
              <a:cxnLst/>
              <a:rect l="l" t="t" r="r" b="b"/>
              <a:pathLst>
                <a:path w="9765" h="16494" extrusionOk="0">
                  <a:moveTo>
                    <a:pt x="3255" y="4134"/>
                  </a:moveTo>
                  <a:lnTo>
                    <a:pt x="3255" y="4134"/>
                  </a:lnTo>
                  <a:cubicBezTo>
                    <a:pt x="3249" y="4138"/>
                    <a:pt x="3244" y="4142"/>
                    <a:pt x="3240" y="4146"/>
                  </a:cubicBezTo>
                  <a:lnTo>
                    <a:pt x="3217" y="4146"/>
                  </a:lnTo>
                  <a:lnTo>
                    <a:pt x="3255" y="4134"/>
                  </a:lnTo>
                  <a:close/>
                  <a:moveTo>
                    <a:pt x="2107" y="1"/>
                  </a:moveTo>
                  <a:cubicBezTo>
                    <a:pt x="2039" y="69"/>
                    <a:pt x="1949" y="137"/>
                    <a:pt x="1881" y="204"/>
                  </a:cubicBezTo>
                  <a:cubicBezTo>
                    <a:pt x="1722" y="340"/>
                    <a:pt x="1564" y="431"/>
                    <a:pt x="1405" y="544"/>
                  </a:cubicBezTo>
                  <a:lnTo>
                    <a:pt x="1337" y="612"/>
                  </a:lnTo>
                  <a:cubicBezTo>
                    <a:pt x="1269" y="658"/>
                    <a:pt x="1201" y="703"/>
                    <a:pt x="1133" y="748"/>
                  </a:cubicBezTo>
                  <a:lnTo>
                    <a:pt x="1065" y="771"/>
                  </a:lnTo>
                  <a:lnTo>
                    <a:pt x="839" y="907"/>
                  </a:lnTo>
                  <a:lnTo>
                    <a:pt x="703" y="952"/>
                  </a:lnTo>
                  <a:cubicBezTo>
                    <a:pt x="635" y="997"/>
                    <a:pt x="544" y="1020"/>
                    <a:pt x="476" y="1065"/>
                  </a:cubicBezTo>
                  <a:lnTo>
                    <a:pt x="340" y="1111"/>
                  </a:lnTo>
                  <a:cubicBezTo>
                    <a:pt x="227" y="1156"/>
                    <a:pt x="114" y="1201"/>
                    <a:pt x="1" y="1247"/>
                  </a:cubicBezTo>
                  <a:lnTo>
                    <a:pt x="1609" y="4848"/>
                  </a:lnTo>
                  <a:lnTo>
                    <a:pt x="3535" y="9153"/>
                  </a:lnTo>
                  <a:lnTo>
                    <a:pt x="5460" y="13457"/>
                  </a:lnTo>
                  <a:lnTo>
                    <a:pt x="6479" y="15722"/>
                  </a:lnTo>
                  <a:lnTo>
                    <a:pt x="6502" y="15699"/>
                  </a:lnTo>
                  <a:cubicBezTo>
                    <a:pt x="6852" y="16208"/>
                    <a:pt x="7424" y="16493"/>
                    <a:pt x="8009" y="16493"/>
                  </a:cubicBezTo>
                  <a:cubicBezTo>
                    <a:pt x="8257" y="16493"/>
                    <a:pt x="8508" y="16442"/>
                    <a:pt x="8745" y="16334"/>
                  </a:cubicBezTo>
                  <a:lnTo>
                    <a:pt x="9764" y="15881"/>
                  </a:lnTo>
                  <a:cubicBezTo>
                    <a:pt x="9130" y="15224"/>
                    <a:pt x="8586" y="14476"/>
                    <a:pt x="8224" y="13661"/>
                  </a:cubicBezTo>
                  <a:lnTo>
                    <a:pt x="7680" y="12460"/>
                  </a:lnTo>
                  <a:lnTo>
                    <a:pt x="5755" y="8178"/>
                  </a:lnTo>
                  <a:lnTo>
                    <a:pt x="3852" y="3874"/>
                  </a:lnTo>
                  <a:lnTo>
                    <a:pt x="2515" y="907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952;p35">
              <a:extLst>
                <a:ext uri="{FF2B5EF4-FFF2-40B4-BE49-F238E27FC236}">
                  <a16:creationId xmlns:a16="http://schemas.microsoft.com/office/drawing/2014/main" id="{55C2D94E-106E-46AB-9D14-3DED127A8B75}"/>
                </a:ext>
              </a:extLst>
            </p:cNvPr>
            <p:cNvSpPr/>
            <p:nvPr/>
          </p:nvSpPr>
          <p:spPr>
            <a:xfrm>
              <a:off x="5069495" y="3355566"/>
              <a:ext cx="773186" cy="954950"/>
            </a:xfrm>
            <a:custGeom>
              <a:avLst/>
              <a:gdLst/>
              <a:ahLst/>
              <a:cxnLst/>
              <a:rect l="l" t="t" r="r" b="b"/>
              <a:pathLst>
                <a:path w="19461" h="24036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6"/>
                  </a:lnTo>
                  <a:lnTo>
                    <a:pt x="3195" y="182"/>
                  </a:lnTo>
                  <a:lnTo>
                    <a:pt x="3104" y="204"/>
                  </a:lnTo>
                  <a:cubicBezTo>
                    <a:pt x="2923" y="250"/>
                    <a:pt x="2764" y="295"/>
                    <a:pt x="2606" y="340"/>
                  </a:cubicBezTo>
                  <a:lnTo>
                    <a:pt x="2515" y="363"/>
                  </a:lnTo>
                  <a:cubicBezTo>
                    <a:pt x="2379" y="408"/>
                    <a:pt x="2221" y="454"/>
                    <a:pt x="2108" y="499"/>
                  </a:cubicBezTo>
                  <a:lnTo>
                    <a:pt x="1972" y="544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7"/>
                  </a:lnTo>
                  <a:cubicBezTo>
                    <a:pt x="816" y="1065"/>
                    <a:pt x="658" y="1133"/>
                    <a:pt x="522" y="1201"/>
                  </a:cubicBezTo>
                  <a:lnTo>
                    <a:pt x="431" y="1246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64"/>
                  </a:lnTo>
                  <a:cubicBezTo>
                    <a:pt x="711" y="1432"/>
                    <a:pt x="1314" y="1367"/>
                    <a:pt x="1914" y="1367"/>
                  </a:cubicBezTo>
                  <a:cubicBezTo>
                    <a:pt x="3588" y="1367"/>
                    <a:pt x="5231" y="1877"/>
                    <a:pt x="6616" y="2877"/>
                  </a:cubicBezTo>
                  <a:cubicBezTo>
                    <a:pt x="7590" y="3580"/>
                    <a:pt x="8360" y="4531"/>
                    <a:pt x="8836" y="5619"/>
                  </a:cubicBezTo>
                  <a:lnTo>
                    <a:pt x="9379" y="6774"/>
                  </a:lnTo>
                  <a:lnTo>
                    <a:pt x="11305" y="11078"/>
                  </a:lnTo>
                  <a:lnTo>
                    <a:pt x="13230" y="15359"/>
                  </a:lnTo>
                  <a:lnTo>
                    <a:pt x="15156" y="19664"/>
                  </a:lnTo>
                  <a:lnTo>
                    <a:pt x="16175" y="21929"/>
                  </a:lnTo>
                  <a:lnTo>
                    <a:pt x="16130" y="21952"/>
                  </a:lnTo>
                  <a:cubicBezTo>
                    <a:pt x="16357" y="22790"/>
                    <a:pt x="15926" y="23673"/>
                    <a:pt x="15111" y="24036"/>
                  </a:cubicBezTo>
                  <a:lnTo>
                    <a:pt x="18237" y="22654"/>
                  </a:lnTo>
                  <a:cubicBezTo>
                    <a:pt x="19052" y="22269"/>
                    <a:pt x="19460" y="21385"/>
                    <a:pt x="19256" y="20524"/>
                  </a:cubicBezTo>
                  <a:lnTo>
                    <a:pt x="19279" y="20524"/>
                  </a:lnTo>
                  <a:lnTo>
                    <a:pt x="18259" y="18259"/>
                  </a:lnTo>
                  <a:lnTo>
                    <a:pt x="16334" y="13978"/>
                  </a:lnTo>
                  <a:lnTo>
                    <a:pt x="14408" y="9673"/>
                  </a:lnTo>
                  <a:lnTo>
                    <a:pt x="12483" y="5369"/>
                  </a:lnTo>
                  <a:lnTo>
                    <a:pt x="11962" y="4169"/>
                  </a:lnTo>
                  <a:cubicBezTo>
                    <a:pt x="11894" y="4055"/>
                    <a:pt x="11826" y="3920"/>
                    <a:pt x="11758" y="3806"/>
                  </a:cubicBezTo>
                  <a:lnTo>
                    <a:pt x="11713" y="3693"/>
                  </a:lnTo>
                  <a:cubicBezTo>
                    <a:pt x="11667" y="3602"/>
                    <a:pt x="11599" y="3512"/>
                    <a:pt x="11554" y="3421"/>
                  </a:cubicBezTo>
                  <a:cubicBezTo>
                    <a:pt x="11531" y="3376"/>
                    <a:pt x="11509" y="3353"/>
                    <a:pt x="11486" y="3308"/>
                  </a:cubicBezTo>
                  <a:cubicBezTo>
                    <a:pt x="11418" y="3217"/>
                    <a:pt x="11373" y="3149"/>
                    <a:pt x="11305" y="3059"/>
                  </a:cubicBezTo>
                  <a:lnTo>
                    <a:pt x="11260" y="2968"/>
                  </a:lnTo>
                  <a:lnTo>
                    <a:pt x="11033" y="2674"/>
                  </a:lnTo>
                  <a:lnTo>
                    <a:pt x="11010" y="2651"/>
                  </a:lnTo>
                  <a:cubicBezTo>
                    <a:pt x="10920" y="2538"/>
                    <a:pt x="10829" y="2447"/>
                    <a:pt x="10761" y="2356"/>
                  </a:cubicBezTo>
                  <a:lnTo>
                    <a:pt x="10671" y="2288"/>
                  </a:lnTo>
                  <a:cubicBezTo>
                    <a:pt x="10603" y="2198"/>
                    <a:pt x="10535" y="2130"/>
                    <a:pt x="10467" y="2062"/>
                  </a:cubicBezTo>
                  <a:cubicBezTo>
                    <a:pt x="10444" y="2039"/>
                    <a:pt x="10399" y="2017"/>
                    <a:pt x="10376" y="1994"/>
                  </a:cubicBezTo>
                  <a:cubicBezTo>
                    <a:pt x="10285" y="1903"/>
                    <a:pt x="10195" y="1813"/>
                    <a:pt x="10104" y="1722"/>
                  </a:cubicBezTo>
                  <a:cubicBezTo>
                    <a:pt x="9991" y="1632"/>
                    <a:pt x="9878" y="1541"/>
                    <a:pt x="9764" y="1450"/>
                  </a:cubicBezTo>
                  <a:cubicBezTo>
                    <a:pt x="9493" y="1246"/>
                    <a:pt x="9198" y="1065"/>
                    <a:pt x="8881" y="907"/>
                  </a:cubicBezTo>
                  <a:cubicBezTo>
                    <a:pt x="8768" y="839"/>
                    <a:pt x="8632" y="771"/>
                    <a:pt x="8496" y="703"/>
                  </a:cubicBezTo>
                  <a:lnTo>
                    <a:pt x="8337" y="635"/>
                  </a:lnTo>
                  <a:lnTo>
                    <a:pt x="8043" y="522"/>
                  </a:lnTo>
                  <a:lnTo>
                    <a:pt x="7907" y="454"/>
                  </a:lnTo>
                  <a:cubicBezTo>
                    <a:pt x="7748" y="408"/>
                    <a:pt x="7612" y="363"/>
                    <a:pt x="7476" y="318"/>
                  </a:cubicBezTo>
                  <a:lnTo>
                    <a:pt x="7454" y="318"/>
                  </a:lnTo>
                  <a:cubicBezTo>
                    <a:pt x="7114" y="227"/>
                    <a:pt x="6797" y="136"/>
                    <a:pt x="6457" y="91"/>
                  </a:cubicBezTo>
                  <a:lnTo>
                    <a:pt x="6389" y="91"/>
                  </a:lnTo>
                  <a:lnTo>
                    <a:pt x="6208" y="68"/>
                  </a:lnTo>
                  <a:cubicBezTo>
                    <a:pt x="6117" y="68"/>
                    <a:pt x="6004" y="23"/>
                    <a:pt x="5913" y="23"/>
                  </a:cubicBezTo>
                  <a:lnTo>
                    <a:pt x="5845" y="23"/>
                  </a:lnTo>
                  <a:cubicBezTo>
                    <a:pt x="5664" y="1"/>
                    <a:pt x="5483" y="1"/>
                    <a:pt x="532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9322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family - drawing">
            <a:hlinkClick r:id="" action="ppaction://media"/>
            <a:extLst>
              <a:ext uri="{FF2B5EF4-FFF2-40B4-BE49-F238E27FC236}">
                <a16:creationId xmlns:a16="http://schemas.microsoft.com/office/drawing/2014/main" id="{F2F64D40-4ADE-4032-B7AD-D7521567841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5" name="Google Shape;891;p35">
            <a:extLst>
              <a:ext uri="{FF2B5EF4-FFF2-40B4-BE49-F238E27FC236}">
                <a16:creationId xmlns:a16="http://schemas.microsoft.com/office/drawing/2014/main" id="{81E91647-F779-4F99-B668-4C5D6BE4A340}"/>
              </a:ext>
            </a:extLst>
          </p:cNvPr>
          <p:cNvSpPr txBox="1">
            <a:spLocks/>
          </p:cNvSpPr>
          <p:nvPr/>
        </p:nvSpPr>
        <p:spPr>
          <a:xfrm>
            <a:off x="407490" y="227516"/>
            <a:ext cx="8431709" cy="107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Extension: family member drawing (optional)</a:t>
            </a:r>
          </a:p>
          <a:p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Watch a video clip</a:t>
            </a:r>
            <a:endParaRPr 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33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80C7F4A-FBA2-4AA5-9700-B7E53775D010}"/>
              </a:ext>
            </a:extLst>
          </p:cNvPr>
          <p:cNvGrpSpPr/>
          <p:nvPr/>
        </p:nvGrpSpPr>
        <p:grpSpPr>
          <a:xfrm>
            <a:off x="2855118" y="-326232"/>
            <a:ext cx="7184232" cy="7184232"/>
            <a:chOff x="2855118" y="-326232"/>
            <a:chExt cx="7184232" cy="71842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13D3BE1-5676-4F20-8791-3B0B589DF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5118" y="-326232"/>
              <a:ext cx="7184232" cy="7184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0547B9-B7A1-444D-8236-71390047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7939">
              <a:off x="3324223" y="2194321"/>
              <a:ext cx="2143125" cy="2143125"/>
            </a:xfrm>
            <a:prstGeom prst="rect">
              <a:avLst/>
            </a:prstGeom>
          </p:spPr>
        </p:pic>
      </p:grpSp>
      <p:sp>
        <p:nvSpPr>
          <p:cNvPr id="7" name="Google Shape;891;p35">
            <a:extLst>
              <a:ext uri="{FF2B5EF4-FFF2-40B4-BE49-F238E27FC236}">
                <a16:creationId xmlns:a16="http://schemas.microsoft.com/office/drawing/2014/main" id="{FDE42F1C-D202-4C9E-85EA-F8A918EB28D6}"/>
              </a:ext>
            </a:extLst>
          </p:cNvPr>
          <p:cNvSpPr txBox="1">
            <a:spLocks/>
          </p:cNvSpPr>
          <p:nvPr/>
        </p:nvSpPr>
        <p:spPr>
          <a:xfrm>
            <a:off x="350341" y="0"/>
            <a:ext cx="6660060" cy="107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Draw your family and introduce to your class.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59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AA6CB-14B2-4C08-AD2A-76202703B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097" y="479104"/>
            <a:ext cx="9330877" cy="5899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0578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ree Group Discussion Cliparts, Download Free Group Discussion Cliparts png  images, Free ClipArts on Clipart Library">
            <a:extLst>
              <a:ext uri="{FF2B5EF4-FFF2-40B4-BE49-F238E27FC236}">
                <a16:creationId xmlns:a16="http://schemas.microsoft.com/office/drawing/2014/main" id="{0EF018B9-A121-4E08-8A4F-448DCFD0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322" y="723513"/>
            <a:ext cx="7772318" cy="5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24C41-655A-40A4-89C4-B858EB58CB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969" t="10378" r="2793" b="34626"/>
          <a:stretch/>
        </p:blipFill>
        <p:spPr>
          <a:xfrm rot="11174936">
            <a:off x="7056185" y="4239992"/>
            <a:ext cx="994593" cy="131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9DDABC-268F-497A-8FF2-AB6B095656D6}"/>
              </a:ext>
            </a:extLst>
          </p:cNvPr>
          <p:cNvSpPr/>
          <p:nvPr/>
        </p:nvSpPr>
        <p:spPr>
          <a:xfrm>
            <a:off x="863516" y="369570"/>
            <a:ext cx="28889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Group work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8399D4D-5378-4000-9412-7F4938C6C7E1}"/>
              </a:ext>
            </a:extLst>
          </p:cNvPr>
          <p:cNvSpPr/>
          <p:nvPr/>
        </p:nvSpPr>
        <p:spPr>
          <a:xfrm>
            <a:off x="279243" y="1077456"/>
            <a:ext cx="3972353" cy="1622323"/>
          </a:xfrm>
          <a:prstGeom prst="wedgeRoundRectCallout">
            <a:avLst>
              <a:gd name="adj1" fmla="val 78192"/>
              <a:gd name="adj2" fmla="val -260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My brother is Nam. He is two. He is funny.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11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40;p28">
            <a:extLst>
              <a:ext uri="{FF2B5EF4-FFF2-40B4-BE49-F238E27FC236}">
                <a16:creationId xmlns:a16="http://schemas.microsoft.com/office/drawing/2014/main" id="{A29EDF47-9655-44A1-92C2-00CCB4C111A2}"/>
              </a:ext>
            </a:extLst>
          </p:cNvPr>
          <p:cNvSpPr/>
          <p:nvPr/>
        </p:nvSpPr>
        <p:spPr>
          <a:xfrm>
            <a:off x="5920900" y="390533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" name="Google Shape;241;p28">
            <a:extLst>
              <a:ext uri="{FF2B5EF4-FFF2-40B4-BE49-F238E27FC236}">
                <a16:creationId xmlns:a16="http://schemas.microsoft.com/office/drawing/2014/main" id="{B4F08056-00D4-4012-8BDD-E98E8DE06D76}"/>
              </a:ext>
            </a:extLst>
          </p:cNvPr>
          <p:cNvGrpSpPr/>
          <p:nvPr/>
        </p:nvGrpSpPr>
        <p:grpSpPr>
          <a:xfrm>
            <a:off x="6609648" y="-228293"/>
            <a:ext cx="5328109" cy="7700887"/>
            <a:chOff x="3773900" y="2531675"/>
            <a:chExt cx="1321150" cy="1909500"/>
          </a:xfrm>
        </p:grpSpPr>
        <p:sp>
          <p:nvSpPr>
            <p:cNvPr id="13" name="Google Shape;242;p28">
              <a:extLst>
                <a:ext uri="{FF2B5EF4-FFF2-40B4-BE49-F238E27FC236}">
                  <a16:creationId xmlns:a16="http://schemas.microsoft.com/office/drawing/2014/main" id="{AF8670C9-1FB6-41E7-8EE8-601BF9FF666F}"/>
                </a:ext>
              </a:extLst>
            </p:cNvPr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3;p28">
              <a:extLst>
                <a:ext uri="{FF2B5EF4-FFF2-40B4-BE49-F238E27FC236}">
                  <a16:creationId xmlns:a16="http://schemas.microsoft.com/office/drawing/2014/main" id="{ED96502E-8269-4A83-BF81-252715E066FD}"/>
                </a:ext>
              </a:extLst>
            </p:cNvPr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4;p28">
              <a:extLst>
                <a:ext uri="{FF2B5EF4-FFF2-40B4-BE49-F238E27FC236}">
                  <a16:creationId xmlns:a16="http://schemas.microsoft.com/office/drawing/2014/main" id="{FCB8FE40-B519-4147-ACD6-F6CA8B5109D3}"/>
                </a:ext>
              </a:extLst>
            </p:cNvPr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5;p28">
              <a:extLst>
                <a:ext uri="{FF2B5EF4-FFF2-40B4-BE49-F238E27FC236}">
                  <a16:creationId xmlns:a16="http://schemas.microsoft.com/office/drawing/2014/main" id="{70960294-9F74-47D3-B6CD-DA6C0B48904D}"/>
                </a:ext>
              </a:extLst>
            </p:cNvPr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6;p28">
              <a:extLst>
                <a:ext uri="{FF2B5EF4-FFF2-40B4-BE49-F238E27FC236}">
                  <a16:creationId xmlns:a16="http://schemas.microsoft.com/office/drawing/2014/main" id="{BB66B9C1-0651-456D-928E-9E218AB3CAD2}"/>
                </a:ext>
              </a:extLst>
            </p:cNvPr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7;p28">
              <a:extLst>
                <a:ext uri="{FF2B5EF4-FFF2-40B4-BE49-F238E27FC236}">
                  <a16:creationId xmlns:a16="http://schemas.microsoft.com/office/drawing/2014/main" id="{779BB168-5058-4866-A577-30F578D721FA}"/>
                </a:ext>
              </a:extLst>
            </p:cNvPr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8;p28">
              <a:extLst>
                <a:ext uri="{FF2B5EF4-FFF2-40B4-BE49-F238E27FC236}">
                  <a16:creationId xmlns:a16="http://schemas.microsoft.com/office/drawing/2014/main" id="{013F01D0-B849-4E1D-85F2-F92B470DA797}"/>
                </a:ext>
              </a:extLst>
            </p:cNvPr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9;p28">
              <a:extLst>
                <a:ext uri="{FF2B5EF4-FFF2-40B4-BE49-F238E27FC236}">
                  <a16:creationId xmlns:a16="http://schemas.microsoft.com/office/drawing/2014/main" id="{02B27B40-E8E8-46DA-86CE-8ECD8C49EC8D}"/>
                </a:ext>
              </a:extLst>
            </p:cNvPr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0;p28">
              <a:extLst>
                <a:ext uri="{FF2B5EF4-FFF2-40B4-BE49-F238E27FC236}">
                  <a16:creationId xmlns:a16="http://schemas.microsoft.com/office/drawing/2014/main" id="{9AA8DF21-E450-4021-99DD-BB9F6E57D9E3}"/>
                </a:ext>
              </a:extLst>
            </p:cNvPr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1;p28">
              <a:extLst>
                <a:ext uri="{FF2B5EF4-FFF2-40B4-BE49-F238E27FC236}">
                  <a16:creationId xmlns:a16="http://schemas.microsoft.com/office/drawing/2014/main" id="{3F36D474-1309-4F3D-A317-8A0ECC8E5EE5}"/>
                </a:ext>
              </a:extLst>
            </p:cNvPr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2;p28">
              <a:extLst>
                <a:ext uri="{FF2B5EF4-FFF2-40B4-BE49-F238E27FC236}">
                  <a16:creationId xmlns:a16="http://schemas.microsoft.com/office/drawing/2014/main" id="{AC02E1DD-CC59-4334-B717-FC87FC0A9E7A}"/>
                </a:ext>
              </a:extLst>
            </p:cNvPr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3;p28">
              <a:extLst>
                <a:ext uri="{FF2B5EF4-FFF2-40B4-BE49-F238E27FC236}">
                  <a16:creationId xmlns:a16="http://schemas.microsoft.com/office/drawing/2014/main" id="{BAB85263-33FB-4ED8-87CE-3905DC172704}"/>
                </a:ext>
              </a:extLst>
            </p:cNvPr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4;p28">
              <a:extLst>
                <a:ext uri="{FF2B5EF4-FFF2-40B4-BE49-F238E27FC236}">
                  <a16:creationId xmlns:a16="http://schemas.microsoft.com/office/drawing/2014/main" id="{6A8201D8-D6EC-43E5-8A30-F27D4026370E}"/>
                </a:ext>
              </a:extLst>
            </p:cNvPr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5;p28">
              <a:extLst>
                <a:ext uri="{FF2B5EF4-FFF2-40B4-BE49-F238E27FC236}">
                  <a16:creationId xmlns:a16="http://schemas.microsoft.com/office/drawing/2014/main" id="{B6FC0CF9-395C-4C61-9340-06FF647CA191}"/>
                </a:ext>
              </a:extLst>
            </p:cNvPr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6;p28">
              <a:extLst>
                <a:ext uri="{FF2B5EF4-FFF2-40B4-BE49-F238E27FC236}">
                  <a16:creationId xmlns:a16="http://schemas.microsoft.com/office/drawing/2014/main" id="{31916D4E-8E29-4079-A2A9-977C327DC40B}"/>
                </a:ext>
              </a:extLst>
            </p:cNvPr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7;p28">
              <a:extLst>
                <a:ext uri="{FF2B5EF4-FFF2-40B4-BE49-F238E27FC236}">
                  <a16:creationId xmlns:a16="http://schemas.microsoft.com/office/drawing/2014/main" id="{0848D278-D6B7-4D30-BDD9-C3F03A8D9E1B}"/>
                </a:ext>
              </a:extLst>
            </p:cNvPr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8;p28">
              <a:extLst>
                <a:ext uri="{FF2B5EF4-FFF2-40B4-BE49-F238E27FC236}">
                  <a16:creationId xmlns:a16="http://schemas.microsoft.com/office/drawing/2014/main" id="{B1E533EB-74A5-4ED5-BDBD-A9A49ECCC99E}"/>
                </a:ext>
              </a:extLst>
            </p:cNvPr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9;p28">
              <a:extLst>
                <a:ext uri="{FF2B5EF4-FFF2-40B4-BE49-F238E27FC236}">
                  <a16:creationId xmlns:a16="http://schemas.microsoft.com/office/drawing/2014/main" id="{1CBDF4E2-2C3B-4A85-8389-AEF0CC62EFB8}"/>
                </a:ext>
              </a:extLst>
            </p:cNvPr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0;p28">
              <a:extLst>
                <a:ext uri="{FF2B5EF4-FFF2-40B4-BE49-F238E27FC236}">
                  <a16:creationId xmlns:a16="http://schemas.microsoft.com/office/drawing/2014/main" id="{3BA28E27-F0C9-4B95-AB54-420CC7ED96EE}"/>
                </a:ext>
              </a:extLst>
            </p:cNvPr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61;p28">
              <a:extLst>
                <a:ext uri="{FF2B5EF4-FFF2-40B4-BE49-F238E27FC236}">
                  <a16:creationId xmlns:a16="http://schemas.microsoft.com/office/drawing/2014/main" id="{A08F211A-2AB7-43E9-A3C4-B9A6BE2A3D0A}"/>
                </a:ext>
              </a:extLst>
            </p:cNvPr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2;p28">
              <a:extLst>
                <a:ext uri="{FF2B5EF4-FFF2-40B4-BE49-F238E27FC236}">
                  <a16:creationId xmlns:a16="http://schemas.microsoft.com/office/drawing/2014/main" id="{4DBCCC8E-897B-4D20-88B4-D14DC2B0CE2A}"/>
                </a:ext>
              </a:extLst>
            </p:cNvPr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3;p28">
              <a:extLst>
                <a:ext uri="{FF2B5EF4-FFF2-40B4-BE49-F238E27FC236}">
                  <a16:creationId xmlns:a16="http://schemas.microsoft.com/office/drawing/2014/main" id="{AF0F62DF-E545-40E5-960A-D887225ED7E4}"/>
                </a:ext>
              </a:extLst>
            </p:cNvPr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4;p28">
              <a:extLst>
                <a:ext uri="{FF2B5EF4-FFF2-40B4-BE49-F238E27FC236}">
                  <a16:creationId xmlns:a16="http://schemas.microsoft.com/office/drawing/2014/main" id="{8E3564E8-9943-4A29-A49D-A434C626B1BA}"/>
                </a:ext>
              </a:extLst>
            </p:cNvPr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268;p28">
            <a:extLst>
              <a:ext uri="{FF2B5EF4-FFF2-40B4-BE49-F238E27FC236}">
                <a16:creationId xmlns:a16="http://schemas.microsoft.com/office/drawing/2014/main" id="{820CC0B0-09DA-401A-826C-5DD45DB07BE7}"/>
              </a:ext>
            </a:extLst>
          </p:cNvPr>
          <p:cNvSpPr/>
          <p:nvPr/>
        </p:nvSpPr>
        <p:spPr>
          <a:xfrm>
            <a:off x="605000" y="1609635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269;p28">
            <a:extLst>
              <a:ext uri="{FF2B5EF4-FFF2-40B4-BE49-F238E27FC236}">
                <a16:creationId xmlns:a16="http://schemas.microsoft.com/office/drawing/2014/main" id="{56FAE4FA-92D3-4845-BC79-F80549EE9438}"/>
              </a:ext>
            </a:extLst>
          </p:cNvPr>
          <p:cNvSpPr/>
          <p:nvPr/>
        </p:nvSpPr>
        <p:spPr>
          <a:xfrm>
            <a:off x="2514314" y="485801"/>
            <a:ext cx="3013697" cy="1123827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" name="Google Shape;270;p28">
            <a:extLst>
              <a:ext uri="{FF2B5EF4-FFF2-40B4-BE49-F238E27FC236}">
                <a16:creationId xmlns:a16="http://schemas.microsoft.com/office/drawing/2014/main" id="{BBB45C8C-5181-4788-B4F9-992EE87083FD}"/>
              </a:ext>
            </a:extLst>
          </p:cNvPr>
          <p:cNvGrpSpPr/>
          <p:nvPr/>
        </p:nvGrpSpPr>
        <p:grpSpPr>
          <a:xfrm>
            <a:off x="10424122" y="6198733"/>
            <a:ext cx="1826823" cy="659267"/>
            <a:chOff x="1893500" y="4742700"/>
            <a:chExt cx="338000" cy="121975"/>
          </a:xfrm>
        </p:grpSpPr>
        <p:sp>
          <p:nvSpPr>
            <p:cNvPr id="43" name="Google Shape;271;p28">
              <a:extLst>
                <a:ext uri="{FF2B5EF4-FFF2-40B4-BE49-F238E27FC236}">
                  <a16:creationId xmlns:a16="http://schemas.microsoft.com/office/drawing/2014/main" id="{83490A4C-23F2-4F0A-825D-20DFFC5D1209}"/>
                </a:ext>
              </a:extLst>
            </p:cNvPr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72;p28">
              <a:extLst>
                <a:ext uri="{FF2B5EF4-FFF2-40B4-BE49-F238E27FC236}">
                  <a16:creationId xmlns:a16="http://schemas.microsoft.com/office/drawing/2014/main" id="{E57EFD91-A12D-4335-87AA-FBA5404D58A2}"/>
                </a:ext>
              </a:extLst>
            </p:cNvPr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73;p28">
              <a:extLst>
                <a:ext uri="{FF2B5EF4-FFF2-40B4-BE49-F238E27FC236}">
                  <a16:creationId xmlns:a16="http://schemas.microsoft.com/office/drawing/2014/main" id="{C9BEB3BC-0482-479A-A102-72CA0050F0FD}"/>
                </a:ext>
              </a:extLst>
            </p:cNvPr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74;p28">
              <a:extLst>
                <a:ext uri="{FF2B5EF4-FFF2-40B4-BE49-F238E27FC236}">
                  <a16:creationId xmlns:a16="http://schemas.microsoft.com/office/drawing/2014/main" id="{51C8ED82-A7AD-45CD-9181-17D0D4333A30}"/>
                </a:ext>
              </a:extLst>
            </p:cNvPr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275;p28">
            <a:extLst>
              <a:ext uri="{FF2B5EF4-FFF2-40B4-BE49-F238E27FC236}">
                <a16:creationId xmlns:a16="http://schemas.microsoft.com/office/drawing/2014/main" id="{925B53E0-AA35-4B44-B6DE-F7296819AECF}"/>
              </a:ext>
            </a:extLst>
          </p:cNvPr>
          <p:cNvSpPr/>
          <p:nvPr/>
        </p:nvSpPr>
        <p:spPr>
          <a:xfrm>
            <a:off x="5413707" y="11337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276;p28">
            <a:extLst>
              <a:ext uri="{FF2B5EF4-FFF2-40B4-BE49-F238E27FC236}">
                <a16:creationId xmlns:a16="http://schemas.microsoft.com/office/drawing/2014/main" id="{85FEC74A-1940-4295-8CDA-FCF1203741AF}"/>
              </a:ext>
            </a:extLst>
          </p:cNvPr>
          <p:cNvSpPr/>
          <p:nvPr/>
        </p:nvSpPr>
        <p:spPr>
          <a:xfrm rot="2153044">
            <a:off x="6642563" y="858369"/>
            <a:ext cx="240360" cy="37868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277;p28">
            <a:extLst>
              <a:ext uri="{FF2B5EF4-FFF2-40B4-BE49-F238E27FC236}">
                <a16:creationId xmlns:a16="http://schemas.microsoft.com/office/drawing/2014/main" id="{0E4AFBDD-33FA-4526-81EE-486A27CB5957}"/>
              </a:ext>
            </a:extLst>
          </p:cNvPr>
          <p:cNvSpPr/>
          <p:nvPr/>
        </p:nvSpPr>
        <p:spPr>
          <a:xfrm>
            <a:off x="4149760" y="2057222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278;p28">
            <a:extLst>
              <a:ext uri="{FF2B5EF4-FFF2-40B4-BE49-F238E27FC236}">
                <a16:creationId xmlns:a16="http://schemas.microsoft.com/office/drawing/2014/main" id="{41EBF013-4363-4373-900C-5762FB82B612}"/>
              </a:ext>
            </a:extLst>
          </p:cNvPr>
          <p:cNvSpPr/>
          <p:nvPr/>
        </p:nvSpPr>
        <p:spPr>
          <a:xfrm>
            <a:off x="2460973" y="14004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279;p28">
            <a:extLst>
              <a:ext uri="{FF2B5EF4-FFF2-40B4-BE49-F238E27FC236}">
                <a16:creationId xmlns:a16="http://schemas.microsoft.com/office/drawing/2014/main" id="{FB415D75-465A-4DF6-AF92-88E8C91D79F3}"/>
              </a:ext>
            </a:extLst>
          </p:cNvPr>
          <p:cNvSpPr/>
          <p:nvPr/>
        </p:nvSpPr>
        <p:spPr>
          <a:xfrm>
            <a:off x="1120825" y="530655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2" name="Google Shape;280;p28">
            <a:extLst>
              <a:ext uri="{FF2B5EF4-FFF2-40B4-BE49-F238E27FC236}">
                <a16:creationId xmlns:a16="http://schemas.microsoft.com/office/drawing/2014/main" id="{88E481D5-AAA4-4740-875D-F019E1BDA352}"/>
              </a:ext>
            </a:extLst>
          </p:cNvPr>
          <p:cNvCxnSpPr>
            <a:stCxn id="54" idx="3"/>
            <a:endCxn id="55" idx="1"/>
          </p:cNvCxnSpPr>
          <p:nvPr/>
        </p:nvCxnSpPr>
        <p:spPr>
          <a:xfrm>
            <a:off x="9734771" y="2041933"/>
            <a:ext cx="392400" cy="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3" name="Google Shape;283;p28">
            <a:extLst>
              <a:ext uri="{FF2B5EF4-FFF2-40B4-BE49-F238E27FC236}">
                <a16:creationId xmlns:a16="http://schemas.microsoft.com/office/drawing/2014/main" id="{2C052EFF-15E3-40F0-950C-21C762B08EB2}"/>
              </a:ext>
            </a:extLst>
          </p:cNvPr>
          <p:cNvCxnSpPr>
            <a:stCxn id="56" idx="0"/>
          </p:cNvCxnSpPr>
          <p:nvPr/>
        </p:nvCxnSpPr>
        <p:spPr>
          <a:xfrm rot="10800000">
            <a:off x="9930953" y="2038367"/>
            <a:ext cx="0" cy="103760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4" name="Google Shape;281;p28">
            <a:extLst>
              <a:ext uri="{FF2B5EF4-FFF2-40B4-BE49-F238E27FC236}">
                <a16:creationId xmlns:a16="http://schemas.microsoft.com/office/drawing/2014/main" id="{8E93AF47-2A49-414A-A939-257966DE815B}"/>
              </a:ext>
            </a:extLst>
          </p:cNvPr>
          <p:cNvSpPr/>
          <p:nvPr/>
        </p:nvSpPr>
        <p:spPr>
          <a:xfrm>
            <a:off x="8354771" y="1351933"/>
            <a:ext cx="1380000" cy="1380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282;p28">
            <a:extLst>
              <a:ext uri="{FF2B5EF4-FFF2-40B4-BE49-F238E27FC236}">
                <a16:creationId xmlns:a16="http://schemas.microsoft.com/office/drawing/2014/main" id="{CE479CC3-CB3B-4053-B1A8-CF8EFAEF899B}"/>
              </a:ext>
            </a:extLst>
          </p:cNvPr>
          <p:cNvSpPr/>
          <p:nvPr/>
        </p:nvSpPr>
        <p:spPr>
          <a:xfrm>
            <a:off x="10127353" y="1351933"/>
            <a:ext cx="1380000" cy="1380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284;p28">
            <a:extLst>
              <a:ext uri="{FF2B5EF4-FFF2-40B4-BE49-F238E27FC236}">
                <a16:creationId xmlns:a16="http://schemas.microsoft.com/office/drawing/2014/main" id="{6C6406E6-D255-4BF2-A9C5-81E7960B3795}"/>
              </a:ext>
            </a:extLst>
          </p:cNvPr>
          <p:cNvSpPr/>
          <p:nvPr/>
        </p:nvSpPr>
        <p:spPr>
          <a:xfrm>
            <a:off x="9240953" y="3075967"/>
            <a:ext cx="1380000" cy="1380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0" name="Google Shape;285;p28">
            <a:extLst>
              <a:ext uri="{FF2B5EF4-FFF2-40B4-BE49-F238E27FC236}">
                <a16:creationId xmlns:a16="http://schemas.microsoft.com/office/drawing/2014/main" id="{E027437E-1AAF-4074-B356-CCCA2CB0472C}"/>
              </a:ext>
            </a:extLst>
          </p:cNvPr>
          <p:cNvGrpSpPr/>
          <p:nvPr/>
        </p:nvGrpSpPr>
        <p:grpSpPr>
          <a:xfrm>
            <a:off x="10288385" y="1489491"/>
            <a:ext cx="1057961" cy="1105192"/>
            <a:chOff x="403400" y="933975"/>
            <a:chExt cx="1572475" cy="1642675"/>
          </a:xfrm>
        </p:grpSpPr>
        <p:sp>
          <p:nvSpPr>
            <p:cNvPr id="61" name="Google Shape;286;p28">
              <a:extLst>
                <a:ext uri="{FF2B5EF4-FFF2-40B4-BE49-F238E27FC236}">
                  <a16:creationId xmlns:a16="http://schemas.microsoft.com/office/drawing/2014/main" id="{416351E7-D80F-4EB0-9745-64617369B349}"/>
                </a:ext>
              </a:extLst>
            </p:cNvPr>
            <p:cNvSpPr/>
            <p:nvPr/>
          </p:nvSpPr>
          <p:spPr>
            <a:xfrm>
              <a:off x="417475" y="1719400"/>
              <a:ext cx="1547425" cy="857250"/>
            </a:xfrm>
            <a:custGeom>
              <a:avLst/>
              <a:gdLst/>
              <a:ahLst/>
              <a:cxnLst/>
              <a:rect l="l" t="t" r="r" b="b"/>
              <a:pathLst>
                <a:path w="61897" h="34290" extrusionOk="0">
                  <a:moveTo>
                    <a:pt x="25486" y="1"/>
                  </a:moveTo>
                  <a:lnTo>
                    <a:pt x="25486" y="1"/>
                  </a:lnTo>
                  <a:cubicBezTo>
                    <a:pt x="25486" y="1"/>
                    <a:pt x="26548" y="8042"/>
                    <a:pt x="23210" y="10469"/>
                  </a:cubicBezTo>
                  <a:cubicBezTo>
                    <a:pt x="20611" y="12360"/>
                    <a:pt x="5763" y="15476"/>
                    <a:pt x="3337" y="21999"/>
                  </a:cubicBezTo>
                  <a:cubicBezTo>
                    <a:pt x="909" y="28523"/>
                    <a:pt x="0" y="34290"/>
                    <a:pt x="0" y="34290"/>
                  </a:cubicBezTo>
                  <a:lnTo>
                    <a:pt x="61897" y="34290"/>
                  </a:lnTo>
                  <a:cubicBezTo>
                    <a:pt x="61897" y="34290"/>
                    <a:pt x="60985" y="28523"/>
                    <a:pt x="58557" y="21999"/>
                  </a:cubicBezTo>
                  <a:cubicBezTo>
                    <a:pt x="56130" y="15476"/>
                    <a:pt x="41284" y="12359"/>
                    <a:pt x="38684" y="10469"/>
                  </a:cubicBezTo>
                  <a:cubicBezTo>
                    <a:pt x="35347" y="8042"/>
                    <a:pt x="36408" y="1"/>
                    <a:pt x="36408" y="1"/>
                  </a:cubicBezTo>
                  <a:lnTo>
                    <a:pt x="36408" y="1"/>
                  </a:lnTo>
                  <a:lnTo>
                    <a:pt x="30946" y="145"/>
                  </a:lnTo>
                  <a:lnTo>
                    <a:pt x="25486" y="1"/>
                  </a:ln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7;p28">
              <a:extLst>
                <a:ext uri="{FF2B5EF4-FFF2-40B4-BE49-F238E27FC236}">
                  <a16:creationId xmlns:a16="http://schemas.microsoft.com/office/drawing/2014/main" id="{F4D9EA42-7005-44F0-92F9-84AFA8817000}"/>
                </a:ext>
              </a:extLst>
            </p:cNvPr>
            <p:cNvSpPr/>
            <p:nvPr/>
          </p:nvSpPr>
          <p:spPr>
            <a:xfrm>
              <a:off x="403400" y="2119450"/>
              <a:ext cx="1572475" cy="457200"/>
            </a:xfrm>
            <a:custGeom>
              <a:avLst/>
              <a:gdLst/>
              <a:ahLst/>
              <a:cxnLst/>
              <a:rect l="l" t="t" r="r" b="b"/>
              <a:pathLst>
                <a:path w="62899" h="18288" extrusionOk="0">
                  <a:moveTo>
                    <a:pt x="9876" y="0"/>
                  </a:moveTo>
                  <a:cubicBezTo>
                    <a:pt x="8299" y="828"/>
                    <a:pt x="6847" y="1751"/>
                    <a:pt x="5691" y="2781"/>
                  </a:cubicBezTo>
                  <a:cubicBezTo>
                    <a:pt x="5618" y="2845"/>
                    <a:pt x="5549" y="2912"/>
                    <a:pt x="5479" y="2976"/>
                  </a:cubicBezTo>
                  <a:cubicBezTo>
                    <a:pt x="5418" y="3033"/>
                    <a:pt x="5358" y="3090"/>
                    <a:pt x="5295" y="3148"/>
                  </a:cubicBezTo>
                  <a:cubicBezTo>
                    <a:pt x="5197" y="3245"/>
                    <a:pt x="5104" y="3340"/>
                    <a:pt x="5009" y="3438"/>
                  </a:cubicBezTo>
                  <a:cubicBezTo>
                    <a:pt x="4911" y="3538"/>
                    <a:pt x="4818" y="3645"/>
                    <a:pt x="4723" y="3750"/>
                  </a:cubicBezTo>
                  <a:cubicBezTo>
                    <a:pt x="4639" y="3851"/>
                    <a:pt x="4557" y="3947"/>
                    <a:pt x="4480" y="4049"/>
                  </a:cubicBezTo>
                  <a:cubicBezTo>
                    <a:pt x="4381" y="4168"/>
                    <a:pt x="4292" y="4285"/>
                    <a:pt x="4205" y="4404"/>
                  </a:cubicBezTo>
                  <a:cubicBezTo>
                    <a:pt x="4205" y="4409"/>
                    <a:pt x="4202" y="4409"/>
                    <a:pt x="4202" y="4412"/>
                  </a:cubicBezTo>
                  <a:cubicBezTo>
                    <a:pt x="3859" y="4890"/>
                    <a:pt x="3586" y="5392"/>
                    <a:pt x="3390" y="5909"/>
                  </a:cubicBezTo>
                  <a:cubicBezTo>
                    <a:pt x="924" y="12478"/>
                    <a:pt x="1" y="18288"/>
                    <a:pt x="1" y="18288"/>
                  </a:cubicBezTo>
                  <a:lnTo>
                    <a:pt x="62899" y="18288"/>
                  </a:lnTo>
                  <a:cubicBezTo>
                    <a:pt x="62899" y="18288"/>
                    <a:pt x="61971" y="12478"/>
                    <a:pt x="59506" y="5909"/>
                  </a:cubicBezTo>
                  <a:cubicBezTo>
                    <a:pt x="59311" y="5393"/>
                    <a:pt x="59039" y="4890"/>
                    <a:pt x="58695" y="4412"/>
                  </a:cubicBezTo>
                  <a:cubicBezTo>
                    <a:pt x="58695" y="4409"/>
                    <a:pt x="58690" y="4409"/>
                    <a:pt x="58690" y="4404"/>
                  </a:cubicBezTo>
                  <a:cubicBezTo>
                    <a:pt x="58605" y="4285"/>
                    <a:pt x="58514" y="4168"/>
                    <a:pt x="58417" y="4049"/>
                  </a:cubicBezTo>
                  <a:cubicBezTo>
                    <a:pt x="58340" y="3946"/>
                    <a:pt x="58259" y="3848"/>
                    <a:pt x="58172" y="3750"/>
                  </a:cubicBezTo>
                  <a:cubicBezTo>
                    <a:pt x="58079" y="3645"/>
                    <a:pt x="57984" y="3538"/>
                    <a:pt x="57886" y="3438"/>
                  </a:cubicBezTo>
                  <a:cubicBezTo>
                    <a:pt x="57793" y="3338"/>
                    <a:pt x="57698" y="3245"/>
                    <a:pt x="57601" y="3148"/>
                  </a:cubicBezTo>
                  <a:cubicBezTo>
                    <a:pt x="57539" y="3090"/>
                    <a:pt x="57479" y="3033"/>
                    <a:pt x="57417" y="2976"/>
                  </a:cubicBezTo>
                  <a:cubicBezTo>
                    <a:pt x="57348" y="2913"/>
                    <a:pt x="57277" y="2847"/>
                    <a:pt x="57205" y="2781"/>
                  </a:cubicBezTo>
                  <a:cubicBezTo>
                    <a:pt x="56049" y="1751"/>
                    <a:pt x="54598" y="828"/>
                    <a:pt x="53021" y="0"/>
                  </a:cubicBezTo>
                  <a:cubicBezTo>
                    <a:pt x="51473" y="1046"/>
                    <a:pt x="49738" y="1981"/>
                    <a:pt x="47856" y="2781"/>
                  </a:cubicBezTo>
                  <a:cubicBezTo>
                    <a:pt x="46373" y="3415"/>
                    <a:pt x="44798" y="3961"/>
                    <a:pt x="43140" y="4415"/>
                  </a:cubicBezTo>
                  <a:cubicBezTo>
                    <a:pt x="39555" y="5399"/>
                    <a:pt x="35601" y="5945"/>
                    <a:pt x="31448" y="5945"/>
                  </a:cubicBezTo>
                  <a:cubicBezTo>
                    <a:pt x="27296" y="5945"/>
                    <a:pt x="23342" y="5399"/>
                    <a:pt x="19757" y="4415"/>
                  </a:cubicBezTo>
                  <a:cubicBezTo>
                    <a:pt x="18099" y="3961"/>
                    <a:pt x="16522" y="3414"/>
                    <a:pt x="15040" y="2781"/>
                  </a:cubicBezTo>
                  <a:cubicBezTo>
                    <a:pt x="13159" y="1981"/>
                    <a:pt x="11424" y="1045"/>
                    <a:pt x="9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8;p28">
              <a:extLst>
                <a:ext uri="{FF2B5EF4-FFF2-40B4-BE49-F238E27FC236}">
                  <a16:creationId xmlns:a16="http://schemas.microsoft.com/office/drawing/2014/main" id="{54A353BB-F954-4BE2-936C-49EBA17958A0}"/>
                </a:ext>
              </a:extLst>
            </p:cNvPr>
            <p:cNvSpPr/>
            <p:nvPr/>
          </p:nvSpPr>
          <p:spPr>
            <a:xfrm>
              <a:off x="465025" y="2292075"/>
              <a:ext cx="1449125" cy="40825"/>
            </a:xfrm>
            <a:custGeom>
              <a:avLst/>
              <a:gdLst/>
              <a:ahLst/>
              <a:cxnLst/>
              <a:rect l="l" t="t" r="r" b="b"/>
              <a:pathLst>
                <a:path w="57965" h="1633" extrusionOk="0">
                  <a:moveTo>
                    <a:pt x="560" y="0"/>
                  </a:moveTo>
                  <a:cubicBezTo>
                    <a:pt x="360" y="555"/>
                    <a:pt x="175" y="1097"/>
                    <a:pt x="1" y="1632"/>
                  </a:cubicBezTo>
                  <a:lnTo>
                    <a:pt x="57964" y="1632"/>
                  </a:lnTo>
                  <a:cubicBezTo>
                    <a:pt x="57788" y="1099"/>
                    <a:pt x="57605" y="556"/>
                    <a:pt x="57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9;p28">
              <a:extLst>
                <a:ext uri="{FF2B5EF4-FFF2-40B4-BE49-F238E27FC236}">
                  <a16:creationId xmlns:a16="http://schemas.microsoft.com/office/drawing/2014/main" id="{93EE5B7F-15E2-4C21-83F1-A2519991E1A1}"/>
                </a:ext>
              </a:extLst>
            </p:cNvPr>
            <p:cNvSpPr/>
            <p:nvPr/>
          </p:nvSpPr>
          <p:spPr>
            <a:xfrm>
              <a:off x="434525" y="2395375"/>
              <a:ext cx="1510125" cy="40825"/>
            </a:xfrm>
            <a:custGeom>
              <a:avLst/>
              <a:gdLst/>
              <a:ahLst/>
              <a:cxnLst/>
              <a:rect l="l" t="t" r="r" b="b"/>
              <a:pathLst>
                <a:path w="60405" h="1633" extrusionOk="0">
                  <a:moveTo>
                    <a:pt x="450" y="0"/>
                  </a:moveTo>
                  <a:cubicBezTo>
                    <a:pt x="286" y="567"/>
                    <a:pt x="136" y="1114"/>
                    <a:pt x="0" y="1632"/>
                  </a:cubicBezTo>
                  <a:lnTo>
                    <a:pt x="60405" y="1632"/>
                  </a:lnTo>
                  <a:cubicBezTo>
                    <a:pt x="60270" y="1114"/>
                    <a:pt x="60119" y="567"/>
                    <a:pt x="59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90;p28">
              <a:extLst>
                <a:ext uri="{FF2B5EF4-FFF2-40B4-BE49-F238E27FC236}">
                  <a16:creationId xmlns:a16="http://schemas.microsoft.com/office/drawing/2014/main" id="{927A1256-030C-4560-837C-EAE0342DB6DB}"/>
                </a:ext>
              </a:extLst>
            </p:cNvPr>
            <p:cNvSpPr/>
            <p:nvPr/>
          </p:nvSpPr>
          <p:spPr>
            <a:xfrm>
              <a:off x="508425" y="2188875"/>
              <a:ext cx="388900" cy="40850"/>
            </a:xfrm>
            <a:custGeom>
              <a:avLst/>
              <a:gdLst/>
              <a:ahLst/>
              <a:cxnLst/>
              <a:rect l="l" t="t" r="r" b="b"/>
              <a:pathLst>
                <a:path w="15556" h="1634" extrusionOk="0">
                  <a:moveTo>
                    <a:pt x="10839" y="1"/>
                  </a:moveTo>
                  <a:lnTo>
                    <a:pt x="10839" y="2"/>
                  </a:lnTo>
                  <a:lnTo>
                    <a:pt x="1490" y="2"/>
                  </a:lnTo>
                  <a:cubicBezTo>
                    <a:pt x="1417" y="67"/>
                    <a:pt x="1348" y="132"/>
                    <a:pt x="1278" y="198"/>
                  </a:cubicBezTo>
                  <a:cubicBezTo>
                    <a:pt x="1217" y="255"/>
                    <a:pt x="1157" y="312"/>
                    <a:pt x="1094" y="369"/>
                  </a:cubicBezTo>
                  <a:cubicBezTo>
                    <a:pt x="996" y="467"/>
                    <a:pt x="903" y="560"/>
                    <a:pt x="808" y="658"/>
                  </a:cubicBezTo>
                  <a:cubicBezTo>
                    <a:pt x="710" y="760"/>
                    <a:pt x="617" y="867"/>
                    <a:pt x="522" y="972"/>
                  </a:cubicBezTo>
                  <a:cubicBezTo>
                    <a:pt x="438" y="1071"/>
                    <a:pt x="356" y="1169"/>
                    <a:pt x="279" y="1271"/>
                  </a:cubicBezTo>
                  <a:cubicBezTo>
                    <a:pt x="180" y="1390"/>
                    <a:pt x="91" y="1507"/>
                    <a:pt x="4" y="1626"/>
                  </a:cubicBezTo>
                  <a:cubicBezTo>
                    <a:pt x="4" y="1630"/>
                    <a:pt x="1" y="1630"/>
                    <a:pt x="1" y="1633"/>
                  </a:cubicBezTo>
                  <a:lnTo>
                    <a:pt x="15556" y="1633"/>
                  </a:lnTo>
                  <a:cubicBezTo>
                    <a:pt x="13898" y="1181"/>
                    <a:pt x="12321" y="634"/>
                    <a:pt x="10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91;p28">
              <a:extLst>
                <a:ext uri="{FF2B5EF4-FFF2-40B4-BE49-F238E27FC236}">
                  <a16:creationId xmlns:a16="http://schemas.microsoft.com/office/drawing/2014/main" id="{6E79D3C4-A9AA-402D-A0E7-007A94C6062A}"/>
                </a:ext>
              </a:extLst>
            </p:cNvPr>
            <p:cNvSpPr/>
            <p:nvPr/>
          </p:nvSpPr>
          <p:spPr>
            <a:xfrm>
              <a:off x="1481875" y="2188925"/>
              <a:ext cx="388900" cy="40825"/>
            </a:xfrm>
            <a:custGeom>
              <a:avLst/>
              <a:gdLst/>
              <a:ahLst/>
              <a:cxnLst/>
              <a:rect l="l" t="t" r="r" b="b"/>
              <a:pathLst>
                <a:path w="15556" h="1633" extrusionOk="0">
                  <a:moveTo>
                    <a:pt x="4717" y="0"/>
                  </a:moveTo>
                  <a:cubicBezTo>
                    <a:pt x="3234" y="633"/>
                    <a:pt x="1659" y="1180"/>
                    <a:pt x="1" y="1633"/>
                  </a:cubicBezTo>
                  <a:lnTo>
                    <a:pt x="15556" y="1633"/>
                  </a:lnTo>
                  <a:cubicBezTo>
                    <a:pt x="15556" y="1628"/>
                    <a:pt x="15550" y="1628"/>
                    <a:pt x="15551" y="1624"/>
                  </a:cubicBezTo>
                  <a:cubicBezTo>
                    <a:pt x="15466" y="1505"/>
                    <a:pt x="15375" y="1388"/>
                    <a:pt x="15278" y="1269"/>
                  </a:cubicBezTo>
                  <a:cubicBezTo>
                    <a:pt x="15201" y="1165"/>
                    <a:pt x="15120" y="1067"/>
                    <a:pt x="15033" y="970"/>
                  </a:cubicBezTo>
                  <a:cubicBezTo>
                    <a:pt x="14940" y="865"/>
                    <a:pt x="14845" y="758"/>
                    <a:pt x="14747" y="656"/>
                  </a:cubicBezTo>
                  <a:cubicBezTo>
                    <a:pt x="14654" y="558"/>
                    <a:pt x="14559" y="465"/>
                    <a:pt x="14462" y="367"/>
                  </a:cubicBezTo>
                  <a:cubicBezTo>
                    <a:pt x="14400" y="310"/>
                    <a:pt x="14340" y="253"/>
                    <a:pt x="14278" y="196"/>
                  </a:cubicBezTo>
                  <a:cubicBezTo>
                    <a:pt x="14209" y="133"/>
                    <a:pt x="14138" y="66"/>
                    <a:pt x="14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92;p28">
              <a:extLst>
                <a:ext uri="{FF2B5EF4-FFF2-40B4-BE49-F238E27FC236}">
                  <a16:creationId xmlns:a16="http://schemas.microsoft.com/office/drawing/2014/main" id="{072487AA-C4BF-480C-8624-4802C44210A3}"/>
                </a:ext>
              </a:extLst>
            </p:cNvPr>
            <p:cNvSpPr/>
            <p:nvPr/>
          </p:nvSpPr>
          <p:spPr>
            <a:xfrm>
              <a:off x="410325" y="2498550"/>
              <a:ext cx="1558600" cy="40825"/>
            </a:xfrm>
            <a:custGeom>
              <a:avLst/>
              <a:gdLst/>
              <a:ahLst/>
              <a:cxnLst/>
              <a:rect l="l" t="t" r="r" b="b"/>
              <a:pathLst>
                <a:path w="62344" h="1633" extrusionOk="0">
                  <a:moveTo>
                    <a:pt x="351" y="0"/>
                  </a:moveTo>
                  <a:cubicBezTo>
                    <a:pt x="208" y="627"/>
                    <a:pt x="91" y="1176"/>
                    <a:pt x="0" y="1633"/>
                  </a:cubicBezTo>
                  <a:lnTo>
                    <a:pt x="62344" y="1633"/>
                  </a:lnTo>
                  <a:cubicBezTo>
                    <a:pt x="62251" y="1177"/>
                    <a:pt x="62132" y="630"/>
                    <a:pt x="6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93;p28">
              <a:extLst>
                <a:ext uri="{FF2B5EF4-FFF2-40B4-BE49-F238E27FC236}">
                  <a16:creationId xmlns:a16="http://schemas.microsoft.com/office/drawing/2014/main" id="{C3F12195-4B17-49ED-8A21-43CF774808D7}"/>
                </a:ext>
              </a:extLst>
            </p:cNvPr>
            <p:cNvSpPr/>
            <p:nvPr/>
          </p:nvSpPr>
          <p:spPr>
            <a:xfrm>
              <a:off x="1203775" y="1426850"/>
              <a:ext cx="374300" cy="357250"/>
            </a:xfrm>
            <a:custGeom>
              <a:avLst/>
              <a:gdLst/>
              <a:ahLst/>
              <a:cxnLst/>
              <a:rect l="l" t="t" r="r" b="b"/>
              <a:pathLst>
                <a:path w="14972" h="14290" extrusionOk="0">
                  <a:moveTo>
                    <a:pt x="7214" y="0"/>
                  </a:moveTo>
                  <a:lnTo>
                    <a:pt x="408" y="12657"/>
                  </a:lnTo>
                  <a:lnTo>
                    <a:pt x="1" y="13203"/>
                  </a:lnTo>
                  <a:lnTo>
                    <a:pt x="1770" y="14290"/>
                  </a:lnTo>
                  <a:cubicBezTo>
                    <a:pt x="1770" y="14290"/>
                    <a:pt x="10071" y="14017"/>
                    <a:pt x="12521" y="8710"/>
                  </a:cubicBezTo>
                  <a:cubicBezTo>
                    <a:pt x="14971" y="3403"/>
                    <a:pt x="7214" y="0"/>
                    <a:pt x="7214" y="0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94;p28">
              <a:extLst>
                <a:ext uri="{FF2B5EF4-FFF2-40B4-BE49-F238E27FC236}">
                  <a16:creationId xmlns:a16="http://schemas.microsoft.com/office/drawing/2014/main" id="{E6B4D5EC-294A-48E3-B935-7334B489907C}"/>
                </a:ext>
              </a:extLst>
            </p:cNvPr>
            <p:cNvSpPr/>
            <p:nvPr/>
          </p:nvSpPr>
          <p:spPr>
            <a:xfrm>
              <a:off x="758125" y="984125"/>
              <a:ext cx="445675" cy="789875"/>
            </a:xfrm>
            <a:custGeom>
              <a:avLst/>
              <a:gdLst/>
              <a:ahLst/>
              <a:cxnLst/>
              <a:rect l="l" t="t" r="r" b="b"/>
              <a:pathLst>
                <a:path w="17827" h="31595" extrusionOk="0">
                  <a:moveTo>
                    <a:pt x="11623" y="0"/>
                  </a:moveTo>
                  <a:cubicBezTo>
                    <a:pt x="9362" y="0"/>
                    <a:pt x="6083" y="993"/>
                    <a:pt x="3946" y="6008"/>
                  </a:cubicBezTo>
                  <a:cubicBezTo>
                    <a:pt x="408" y="14308"/>
                    <a:pt x="1" y="25738"/>
                    <a:pt x="6396" y="30501"/>
                  </a:cubicBezTo>
                  <a:lnTo>
                    <a:pt x="6124" y="28596"/>
                  </a:lnTo>
                  <a:lnTo>
                    <a:pt x="6124" y="28596"/>
                  </a:lnTo>
                  <a:cubicBezTo>
                    <a:pt x="6124" y="28596"/>
                    <a:pt x="7687" y="31594"/>
                    <a:pt x="12473" y="31594"/>
                  </a:cubicBezTo>
                  <a:cubicBezTo>
                    <a:pt x="12578" y="31594"/>
                    <a:pt x="12684" y="31593"/>
                    <a:pt x="12792" y="31590"/>
                  </a:cubicBezTo>
                  <a:cubicBezTo>
                    <a:pt x="17827" y="31454"/>
                    <a:pt x="14152" y="427"/>
                    <a:pt x="14152" y="427"/>
                  </a:cubicBezTo>
                  <a:cubicBezTo>
                    <a:pt x="14152" y="427"/>
                    <a:pt x="13106" y="0"/>
                    <a:pt x="1162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95;p28">
              <a:extLst>
                <a:ext uri="{FF2B5EF4-FFF2-40B4-BE49-F238E27FC236}">
                  <a16:creationId xmlns:a16="http://schemas.microsoft.com/office/drawing/2014/main" id="{76D77DBA-6DF7-4859-83DF-26E800EE3145}"/>
                </a:ext>
              </a:extLst>
            </p:cNvPr>
            <p:cNvSpPr/>
            <p:nvPr/>
          </p:nvSpPr>
          <p:spPr>
            <a:xfrm>
              <a:off x="830500" y="1352375"/>
              <a:ext cx="160475" cy="183775"/>
            </a:xfrm>
            <a:custGeom>
              <a:avLst/>
              <a:gdLst/>
              <a:ahLst/>
              <a:cxnLst/>
              <a:rect l="l" t="t" r="r" b="b"/>
              <a:pathLst>
                <a:path w="6419" h="7351" extrusionOk="0">
                  <a:moveTo>
                    <a:pt x="3092" y="0"/>
                  </a:moveTo>
                  <a:cubicBezTo>
                    <a:pt x="2713" y="0"/>
                    <a:pt x="2431" y="87"/>
                    <a:pt x="2365" y="110"/>
                  </a:cubicBezTo>
                  <a:cubicBezTo>
                    <a:pt x="2159" y="134"/>
                    <a:pt x="1" y="454"/>
                    <a:pt x="373" y="3305"/>
                  </a:cubicBezTo>
                  <a:cubicBezTo>
                    <a:pt x="705" y="5841"/>
                    <a:pt x="2043" y="7351"/>
                    <a:pt x="3428" y="7351"/>
                  </a:cubicBezTo>
                  <a:cubicBezTo>
                    <a:pt x="3610" y="7351"/>
                    <a:pt x="3792" y="7325"/>
                    <a:pt x="3973" y="7272"/>
                  </a:cubicBezTo>
                  <a:cubicBezTo>
                    <a:pt x="5578" y="7016"/>
                    <a:pt x="6419" y="4901"/>
                    <a:pt x="5530" y="2146"/>
                  </a:cubicBezTo>
                  <a:cubicBezTo>
                    <a:pt x="4945" y="335"/>
                    <a:pt x="3833" y="0"/>
                    <a:pt x="3092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96;p28">
              <a:extLst>
                <a:ext uri="{FF2B5EF4-FFF2-40B4-BE49-F238E27FC236}">
                  <a16:creationId xmlns:a16="http://schemas.microsoft.com/office/drawing/2014/main" id="{1BBA5E05-C5FB-41C7-9595-72B693A26EAB}"/>
                </a:ext>
              </a:extLst>
            </p:cNvPr>
            <p:cNvSpPr/>
            <p:nvPr/>
          </p:nvSpPr>
          <p:spPr>
            <a:xfrm>
              <a:off x="896450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5" y="1"/>
                  </a:moveTo>
                  <a:cubicBezTo>
                    <a:pt x="8930" y="1"/>
                    <a:pt x="2015" y="922"/>
                    <a:pt x="1072" y="11272"/>
                  </a:cubicBezTo>
                  <a:cubicBezTo>
                    <a:pt x="1" y="23024"/>
                    <a:pt x="5070" y="30806"/>
                    <a:pt x="11612" y="30806"/>
                  </a:cubicBezTo>
                  <a:cubicBezTo>
                    <a:pt x="11789" y="30806"/>
                    <a:pt x="11966" y="30800"/>
                    <a:pt x="12145" y="30789"/>
                  </a:cubicBezTo>
                  <a:cubicBezTo>
                    <a:pt x="12324" y="30800"/>
                    <a:pt x="12501" y="30806"/>
                    <a:pt x="12678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5" y="922"/>
                    <a:pt x="15360" y="1"/>
                    <a:pt x="12925" y="1"/>
                  </a:cubicBezTo>
                  <a:cubicBezTo>
                    <a:pt x="12537" y="1"/>
                    <a:pt x="12263" y="24"/>
                    <a:pt x="12145" y="36"/>
                  </a:cubicBezTo>
                  <a:cubicBezTo>
                    <a:pt x="12027" y="24"/>
                    <a:pt x="11753" y="1"/>
                    <a:pt x="11365" y="1"/>
                  </a:cubicBez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97;p28">
              <a:extLst>
                <a:ext uri="{FF2B5EF4-FFF2-40B4-BE49-F238E27FC236}">
                  <a16:creationId xmlns:a16="http://schemas.microsoft.com/office/drawing/2014/main" id="{3E00590A-D671-40A1-A9FF-70B52A2F07EA}"/>
                </a:ext>
              </a:extLst>
            </p:cNvPr>
            <p:cNvSpPr/>
            <p:nvPr/>
          </p:nvSpPr>
          <p:spPr>
            <a:xfrm>
              <a:off x="1101375" y="1601975"/>
              <a:ext cx="196925" cy="39750"/>
            </a:xfrm>
            <a:custGeom>
              <a:avLst/>
              <a:gdLst/>
              <a:ahLst/>
              <a:cxnLst/>
              <a:rect l="l" t="t" r="r" b="b"/>
              <a:pathLst>
                <a:path w="7877" h="1590" extrusionOk="0">
                  <a:moveTo>
                    <a:pt x="1" y="1"/>
                  </a:moveTo>
                  <a:cubicBezTo>
                    <a:pt x="1" y="1"/>
                    <a:pt x="99" y="89"/>
                    <a:pt x="270" y="244"/>
                  </a:cubicBezTo>
                  <a:cubicBezTo>
                    <a:pt x="356" y="324"/>
                    <a:pt x="462" y="416"/>
                    <a:pt x="598" y="506"/>
                  </a:cubicBezTo>
                  <a:cubicBezTo>
                    <a:pt x="730" y="600"/>
                    <a:pt x="876" y="715"/>
                    <a:pt x="1055" y="806"/>
                  </a:cubicBezTo>
                  <a:cubicBezTo>
                    <a:pt x="1227" y="909"/>
                    <a:pt x="1417" y="1015"/>
                    <a:pt x="1633" y="1101"/>
                  </a:cubicBezTo>
                  <a:cubicBezTo>
                    <a:pt x="1842" y="1203"/>
                    <a:pt x="2075" y="1278"/>
                    <a:pt x="2317" y="1355"/>
                  </a:cubicBezTo>
                  <a:cubicBezTo>
                    <a:pt x="2564" y="1414"/>
                    <a:pt x="2815" y="1496"/>
                    <a:pt x="3082" y="1520"/>
                  </a:cubicBezTo>
                  <a:cubicBezTo>
                    <a:pt x="3345" y="1564"/>
                    <a:pt x="3617" y="1577"/>
                    <a:pt x="3888" y="1589"/>
                  </a:cubicBezTo>
                  <a:cubicBezTo>
                    <a:pt x="4160" y="1580"/>
                    <a:pt x="4430" y="1579"/>
                    <a:pt x="4696" y="1541"/>
                  </a:cubicBezTo>
                  <a:cubicBezTo>
                    <a:pt x="4963" y="1520"/>
                    <a:pt x="5217" y="1454"/>
                    <a:pt x="5465" y="1405"/>
                  </a:cubicBezTo>
                  <a:cubicBezTo>
                    <a:pt x="5707" y="1337"/>
                    <a:pt x="5944" y="1274"/>
                    <a:pt x="6157" y="1187"/>
                  </a:cubicBezTo>
                  <a:cubicBezTo>
                    <a:pt x="6375" y="1108"/>
                    <a:pt x="6575" y="1023"/>
                    <a:pt x="6753" y="931"/>
                  </a:cubicBezTo>
                  <a:cubicBezTo>
                    <a:pt x="6936" y="848"/>
                    <a:pt x="7095" y="754"/>
                    <a:pt x="7234" y="670"/>
                  </a:cubicBezTo>
                  <a:cubicBezTo>
                    <a:pt x="7376" y="588"/>
                    <a:pt x="7494" y="512"/>
                    <a:pt x="7585" y="443"/>
                  </a:cubicBezTo>
                  <a:cubicBezTo>
                    <a:pt x="7770" y="304"/>
                    <a:pt x="7877" y="226"/>
                    <a:pt x="7877" y="226"/>
                  </a:cubicBezTo>
                  <a:lnTo>
                    <a:pt x="7877" y="226"/>
                  </a:lnTo>
                  <a:cubicBezTo>
                    <a:pt x="7877" y="226"/>
                    <a:pt x="7752" y="273"/>
                    <a:pt x="7537" y="354"/>
                  </a:cubicBezTo>
                  <a:cubicBezTo>
                    <a:pt x="7319" y="441"/>
                    <a:pt x="7016" y="548"/>
                    <a:pt x="6646" y="661"/>
                  </a:cubicBezTo>
                  <a:cubicBezTo>
                    <a:pt x="6463" y="721"/>
                    <a:pt x="6260" y="772"/>
                    <a:pt x="6046" y="826"/>
                  </a:cubicBezTo>
                  <a:cubicBezTo>
                    <a:pt x="5836" y="886"/>
                    <a:pt x="5606" y="915"/>
                    <a:pt x="5374" y="967"/>
                  </a:cubicBezTo>
                  <a:cubicBezTo>
                    <a:pt x="5140" y="1000"/>
                    <a:pt x="4896" y="1036"/>
                    <a:pt x="4648" y="1053"/>
                  </a:cubicBezTo>
                  <a:cubicBezTo>
                    <a:pt x="4400" y="1083"/>
                    <a:pt x="4149" y="1077"/>
                    <a:pt x="3897" y="1081"/>
                  </a:cubicBezTo>
                  <a:cubicBezTo>
                    <a:pt x="3646" y="1074"/>
                    <a:pt x="3393" y="1068"/>
                    <a:pt x="3148" y="1032"/>
                  </a:cubicBezTo>
                  <a:cubicBezTo>
                    <a:pt x="2900" y="1012"/>
                    <a:pt x="2661" y="961"/>
                    <a:pt x="2428" y="919"/>
                  </a:cubicBezTo>
                  <a:cubicBezTo>
                    <a:pt x="2201" y="859"/>
                    <a:pt x="1973" y="818"/>
                    <a:pt x="1767" y="745"/>
                  </a:cubicBezTo>
                  <a:cubicBezTo>
                    <a:pt x="1557" y="683"/>
                    <a:pt x="1363" y="611"/>
                    <a:pt x="1182" y="542"/>
                  </a:cubicBezTo>
                  <a:cubicBezTo>
                    <a:pt x="1000" y="479"/>
                    <a:pt x="841" y="399"/>
                    <a:pt x="695" y="337"/>
                  </a:cubicBezTo>
                  <a:cubicBezTo>
                    <a:pt x="551" y="274"/>
                    <a:pt x="425" y="216"/>
                    <a:pt x="326" y="160"/>
                  </a:cubicBezTo>
                  <a:cubicBezTo>
                    <a:pt x="120" y="5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98;p28">
              <a:extLst>
                <a:ext uri="{FF2B5EF4-FFF2-40B4-BE49-F238E27FC236}">
                  <a16:creationId xmlns:a16="http://schemas.microsoft.com/office/drawing/2014/main" id="{419BE12C-3D57-4DC7-A617-61223E917CCC}"/>
                </a:ext>
              </a:extLst>
            </p:cNvPr>
            <p:cNvSpPr/>
            <p:nvPr/>
          </p:nvSpPr>
          <p:spPr>
            <a:xfrm>
              <a:off x="1040475" y="933975"/>
              <a:ext cx="607975" cy="836550"/>
            </a:xfrm>
            <a:custGeom>
              <a:avLst/>
              <a:gdLst/>
              <a:ahLst/>
              <a:cxnLst/>
              <a:rect l="l" t="t" r="r" b="b"/>
              <a:pathLst>
                <a:path w="24319" h="33462" extrusionOk="0">
                  <a:moveTo>
                    <a:pt x="7318" y="0"/>
                  </a:moveTo>
                  <a:cubicBezTo>
                    <a:pt x="3612" y="0"/>
                    <a:pt x="403" y="1692"/>
                    <a:pt x="1" y="6652"/>
                  </a:cubicBezTo>
                  <a:cubicBezTo>
                    <a:pt x="1" y="6652"/>
                    <a:pt x="545" y="13456"/>
                    <a:pt x="7758" y="14137"/>
                  </a:cubicBezTo>
                  <a:cubicBezTo>
                    <a:pt x="7758" y="14137"/>
                    <a:pt x="5987" y="13049"/>
                    <a:pt x="5308" y="11552"/>
                  </a:cubicBezTo>
                  <a:lnTo>
                    <a:pt x="5308" y="11552"/>
                  </a:lnTo>
                  <a:cubicBezTo>
                    <a:pt x="5308" y="11552"/>
                    <a:pt x="7486" y="12912"/>
                    <a:pt x="10615" y="13321"/>
                  </a:cubicBezTo>
                  <a:lnTo>
                    <a:pt x="9936" y="11281"/>
                  </a:lnTo>
                  <a:lnTo>
                    <a:pt x="9936" y="11281"/>
                  </a:lnTo>
                  <a:cubicBezTo>
                    <a:pt x="9936" y="11282"/>
                    <a:pt x="14971" y="13458"/>
                    <a:pt x="14697" y="18902"/>
                  </a:cubicBezTo>
                  <a:cubicBezTo>
                    <a:pt x="14697" y="18902"/>
                    <a:pt x="16194" y="17403"/>
                    <a:pt x="16194" y="15499"/>
                  </a:cubicBezTo>
                  <a:lnTo>
                    <a:pt x="16194" y="15499"/>
                  </a:lnTo>
                  <a:cubicBezTo>
                    <a:pt x="16194" y="15500"/>
                    <a:pt x="17693" y="25842"/>
                    <a:pt x="13883" y="33462"/>
                  </a:cubicBezTo>
                  <a:cubicBezTo>
                    <a:pt x="13883" y="33462"/>
                    <a:pt x="17012" y="32509"/>
                    <a:pt x="19053" y="29652"/>
                  </a:cubicBezTo>
                  <a:lnTo>
                    <a:pt x="19053" y="29652"/>
                  </a:lnTo>
                  <a:lnTo>
                    <a:pt x="17693" y="32374"/>
                  </a:lnTo>
                  <a:cubicBezTo>
                    <a:pt x="17693" y="32374"/>
                    <a:pt x="21368" y="30334"/>
                    <a:pt x="22455" y="26522"/>
                  </a:cubicBezTo>
                  <a:cubicBezTo>
                    <a:pt x="23543" y="22712"/>
                    <a:pt x="24318" y="8813"/>
                    <a:pt x="17828" y="3661"/>
                  </a:cubicBezTo>
                  <a:cubicBezTo>
                    <a:pt x="15480" y="1795"/>
                    <a:pt x="11135" y="0"/>
                    <a:pt x="7318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99;p28">
              <a:extLst>
                <a:ext uri="{FF2B5EF4-FFF2-40B4-BE49-F238E27FC236}">
                  <a16:creationId xmlns:a16="http://schemas.microsoft.com/office/drawing/2014/main" id="{1D51B74A-82C8-4B74-ACCF-1B5E8142F8BE}"/>
                </a:ext>
              </a:extLst>
            </p:cNvPr>
            <p:cNvSpPr/>
            <p:nvPr/>
          </p:nvSpPr>
          <p:spPr>
            <a:xfrm>
              <a:off x="1489175" y="1396750"/>
              <a:ext cx="68075" cy="156750"/>
            </a:xfrm>
            <a:custGeom>
              <a:avLst/>
              <a:gdLst/>
              <a:ahLst/>
              <a:cxnLst/>
              <a:rect l="l" t="t" r="r" b="b"/>
              <a:pathLst>
                <a:path w="2723" h="6270" extrusionOk="0">
                  <a:moveTo>
                    <a:pt x="1279" y="0"/>
                  </a:moveTo>
                  <a:cubicBezTo>
                    <a:pt x="995" y="1792"/>
                    <a:pt x="701" y="4033"/>
                    <a:pt x="0" y="6269"/>
                  </a:cubicBezTo>
                  <a:cubicBezTo>
                    <a:pt x="1541" y="5597"/>
                    <a:pt x="2701" y="4066"/>
                    <a:pt x="2715" y="2085"/>
                  </a:cubicBezTo>
                  <a:cubicBezTo>
                    <a:pt x="2722" y="845"/>
                    <a:pt x="2039" y="266"/>
                    <a:pt x="1279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00;p28">
              <a:extLst>
                <a:ext uri="{FF2B5EF4-FFF2-40B4-BE49-F238E27FC236}">
                  <a16:creationId xmlns:a16="http://schemas.microsoft.com/office/drawing/2014/main" id="{06213928-A6D0-4E51-97C6-4FFA62F54920}"/>
                </a:ext>
              </a:extLst>
            </p:cNvPr>
            <p:cNvSpPr/>
            <p:nvPr/>
          </p:nvSpPr>
          <p:spPr>
            <a:xfrm>
              <a:off x="853350" y="1028775"/>
              <a:ext cx="302600" cy="472950"/>
            </a:xfrm>
            <a:custGeom>
              <a:avLst/>
              <a:gdLst/>
              <a:ahLst/>
              <a:cxnLst/>
              <a:rect l="l" t="t" r="r" b="b"/>
              <a:pathLst>
                <a:path w="12104" h="18918" extrusionOk="0">
                  <a:moveTo>
                    <a:pt x="7713" y="0"/>
                  </a:moveTo>
                  <a:cubicBezTo>
                    <a:pt x="7654" y="0"/>
                    <a:pt x="7621" y="1"/>
                    <a:pt x="7621" y="1"/>
                  </a:cubicBezTo>
                  <a:cubicBezTo>
                    <a:pt x="7621" y="1"/>
                    <a:pt x="2450" y="275"/>
                    <a:pt x="817" y="10753"/>
                  </a:cubicBezTo>
                  <a:cubicBezTo>
                    <a:pt x="817" y="10753"/>
                    <a:pt x="0" y="17013"/>
                    <a:pt x="2994" y="18917"/>
                  </a:cubicBezTo>
                  <a:cubicBezTo>
                    <a:pt x="2994" y="18917"/>
                    <a:pt x="2450" y="5854"/>
                    <a:pt x="7486" y="2859"/>
                  </a:cubicBezTo>
                  <a:cubicBezTo>
                    <a:pt x="12103" y="114"/>
                    <a:pt x="8365" y="0"/>
                    <a:pt x="771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01;p28">
              <a:extLst>
                <a:ext uri="{FF2B5EF4-FFF2-40B4-BE49-F238E27FC236}">
                  <a16:creationId xmlns:a16="http://schemas.microsoft.com/office/drawing/2014/main" id="{0DAE9244-3C6C-4A46-B525-4185E081746B}"/>
                </a:ext>
              </a:extLst>
            </p:cNvPr>
            <p:cNvSpPr/>
            <p:nvPr/>
          </p:nvSpPr>
          <p:spPr>
            <a:xfrm>
              <a:off x="958400" y="1297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08" y="1"/>
                  </a:moveTo>
                  <a:cubicBezTo>
                    <a:pt x="4004" y="1"/>
                    <a:pt x="3266" y="220"/>
                    <a:pt x="2164" y="799"/>
                  </a:cubicBezTo>
                  <a:cubicBezTo>
                    <a:pt x="1" y="1936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6" y="3125"/>
                  </a:cubicBezTo>
                  <a:cubicBezTo>
                    <a:pt x="2361" y="3125"/>
                    <a:pt x="3098" y="2857"/>
                    <a:pt x="4032" y="2389"/>
                  </a:cubicBezTo>
                  <a:cubicBezTo>
                    <a:pt x="5262" y="1778"/>
                    <a:pt x="5756" y="999"/>
                    <a:pt x="5436" y="482"/>
                  </a:cubicBezTo>
                  <a:cubicBezTo>
                    <a:pt x="5264" y="203"/>
                    <a:pt x="4993" y="1"/>
                    <a:pt x="4508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02;p28">
              <a:extLst>
                <a:ext uri="{FF2B5EF4-FFF2-40B4-BE49-F238E27FC236}">
                  <a16:creationId xmlns:a16="http://schemas.microsoft.com/office/drawing/2014/main" id="{AA02F594-D638-424B-AF75-E07633AC9DD2}"/>
                </a:ext>
              </a:extLst>
            </p:cNvPr>
            <p:cNvSpPr/>
            <p:nvPr/>
          </p:nvSpPr>
          <p:spPr>
            <a:xfrm>
              <a:off x="1035625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03;p28">
              <a:extLst>
                <a:ext uri="{FF2B5EF4-FFF2-40B4-BE49-F238E27FC236}">
                  <a16:creationId xmlns:a16="http://schemas.microsoft.com/office/drawing/2014/main" id="{F27BA965-B3E2-4D84-BF62-6A6CA1B4091C}"/>
                </a:ext>
              </a:extLst>
            </p:cNvPr>
            <p:cNvSpPr/>
            <p:nvPr/>
          </p:nvSpPr>
          <p:spPr>
            <a:xfrm>
              <a:off x="1292800" y="1297900"/>
              <a:ext cx="143875" cy="78150"/>
            </a:xfrm>
            <a:custGeom>
              <a:avLst/>
              <a:gdLst/>
              <a:ahLst/>
              <a:cxnLst/>
              <a:rect l="l" t="t" r="r" b="b"/>
              <a:pathLst>
                <a:path w="5755" h="3126" extrusionOk="0">
                  <a:moveTo>
                    <a:pt x="1247" y="1"/>
                  </a:moveTo>
                  <a:cubicBezTo>
                    <a:pt x="762" y="1"/>
                    <a:pt x="491" y="203"/>
                    <a:pt x="319" y="482"/>
                  </a:cubicBezTo>
                  <a:cubicBezTo>
                    <a:pt x="0" y="999"/>
                    <a:pt x="493" y="1778"/>
                    <a:pt x="1723" y="2389"/>
                  </a:cubicBezTo>
                  <a:cubicBezTo>
                    <a:pt x="2658" y="2857"/>
                    <a:pt x="3395" y="3125"/>
                    <a:pt x="3950" y="3125"/>
                  </a:cubicBezTo>
                  <a:cubicBezTo>
                    <a:pt x="4270" y="3125"/>
                    <a:pt x="4530" y="3036"/>
                    <a:pt x="4732" y="2845"/>
                  </a:cubicBezTo>
                  <a:cubicBezTo>
                    <a:pt x="4732" y="2845"/>
                    <a:pt x="5754" y="1936"/>
                    <a:pt x="3593" y="799"/>
                  </a:cubicBezTo>
                  <a:cubicBezTo>
                    <a:pt x="2490" y="220"/>
                    <a:pt x="1752" y="1"/>
                    <a:pt x="1247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04;p28">
              <a:extLst>
                <a:ext uri="{FF2B5EF4-FFF2-40B4-BE49-F238E27FC236}">
                  <a16:creationId xmlns:a16="http://schemas.microsoft.com/office/drawing/2014/main" id="{62A543FA-F6F7-4279-B117-576A1D206BA4}"/>
                </a:ext>
              </a:extLst>
            </p:cNvPr>
            <p:cNvSpPr/>
            <p:nvPr/>
          </p:nvSpPr>
          <p:spPr>
            <a:xfrm>
              <a:off x="1307500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0" y="569"/>
                    <a:pt x="0" y="1268"/>
                  </a:cubicBezTo>
                  <a:cubicBezTo>
                    <a:pt x="0" y="1967"/>
                    <a:pt x="466" y="2533"/>
                    <a:pt x="1039" y="2533"/>
                  </a:cubicBezTo>
                  <a:cubicBezTo>
                    <a:pt x="1611" y="2533"/>
                    <a:pt x="2077" y="1967"/>
                    <a:pt x="2077" y="1268"/>
                  </a:cubicBezTo>
                  <a:cubicBezTo>
                    <a:pt x="2077" y="569"/>
                    <a:pt x="1611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305;p28">
            <a:extLst>
              <a:ext uri="{FF2B5EF4-FFF2-40B4-BE49-F238E27FC236}">
                <a16:creationId xmlns:a16="http://schemas.microsoft.com/office/drawing/2014/main" id="{AD52B933-5FBC-44F4-93C2-76C4E363DDD7}"/>
              </a:ext>
            </a:extLst>
          </p:cNvPr>
          <p:cNvGrpSpPr/>
          <p:nvPr/>
        </p:nvGrpSpPr>
        <p:grpSpPr>
          <a:xfrm>
            <a:off x="8524658" y="1476956"/>
            <a:ext cx="1048895" cy="1130237"/>
            <a:chOff x="3907450" y="896800"/>
            <a:chExt cx="1559000" cy="1679900"/>
          </a:xfrm>
        </p:grpSpPr>
        <p:sp>
          <p:nvSpPr>
            <p:cNvPr id="81" name="Google Shape;306;p28">
              <a:extLst>
                <a:ext uri="{FF2B5EF4-FFF2-40B4-BE49-F238E27FC236}">
                  <a16:creationId xmlns:a16="http://schemas.microsoft.com/office/drawing/2014/main" id="{F94F0519-6DBA-4797-A8E5-B21CB73CE10F}"/>
                </a:ext>
              </a:extLst>
            </p:cNvPr>
            <p:cNvSpPr/>
            <p:nvPr/>
          </p:nvSpPr>
          <p:spPr>
            <a:xfrm>
              <a:off x="4636425" y="896800"/>
              <a:ext cx="680850" cy="1214250"/>
            </a:xfrm>
            <a:custGeom>
              <a:avLst/>
              <a:gdLst/>
              <a:ahLst/>
              <a:cxnLst/>
              <a:rect l="l" t="t" r="r" b="b"/>
              <a:pathLst>
                <a:path w="27234" h="48570" extrusionOk="0">
                  <a:moveTo>
                    <a:pt x="7141" y="1"/>
                  </a:moveTo>
                  <a:cubicBezTo>
                    <a:pt x="3046" y="1"/>
                    <a:pt x="1" y="3513"/>
                    <a:pt x="1" y="3513"/>
                  </a:cubicBezTo>
                  <a:cubicBezTo>
                    <a:pt x="1" y="3513"/>
                    <a:pt x="2044" y="28005"/>
                    <a:pt x="2044" y="28414"/>
                  </a:cubicBezTo>
                  <a:cubicBezTo>
                    <a:pt x="2044" y="28824"/>
                    <a:pt x="5719" y="48147"/>
                    <a:pt x="15652" y="48556"/>
                  </a:cubicBezTo>
                  <a:cubicBezTo>
                    <a:pt x="15875" y="48565"/>
                    <a:pt x="16093" y="48570"/>
                    <a:pt x="16307" y="48570"/>
                  </a:cubicBezTo>
                  <a:cubicBezTo>
                    <a:pt x="25663" y="48570"/>
                    <a:pt x="27233" y="40017"/>
                    <a:pt x="21912" y="35627"/>
                  </a:cubicBezTo>
                  <a:cubicBezTo>
                    <a:pt x="16467" y="31137"/>
                    <a:pt x="16605" y="27192"/>
                    <a:pt x="19190" y="19433"/>
                  </a:cubicBezTo>
                  <a:cubicBezTo>
                    <a:pt x="21776" y="11679"/>
                    <a:pt x="17236" y="5068"/>
                    <a:pt x="11248" y="1258"/>
                  </a:cubicBezTo>
                  <a:cubicBezTo>
                    <a:pt x="9817" y="347"/>
                    <a:pt x="8427" y="1"/>
                    <a:pt x="714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07;p28">
              <a:extLst>
                <a:ext uri="{FF2B5EF4-FFF2-40B4-BE49-F238E27FC236}">
                  <a16:creationId xmlns:a16="http://schemas.microsoft.com/office/drawing/2014/main" id="{AB105048-72D4-4394-856C-09E2438C23D6}"/>
                </a:ext>
              </a:extLst>
            </p:cNvPr>
            <p:cNvSpPr/>
            <p:nvPr/>
          </p:nvSpPr>
          <p:spPr>
            <a:xfrm>
              <a:off x="4617800" y="1316025"/>
              <a:ext cx="739900" cy="831675"/>
            </a:xfrm>
            <a:custGeom>
              <a:avLst/>
              <a:gdLst/>
              <a:ahLst/>
              <a:cxnLst/>
              <a:rect l="l" t="t" r="r" b="b"/>
              <a:pathLst>
                <a:path w="29596" h="33267" extrusionOk="0">
                  <a:moveTo>
                    <a:pt x="0" y="1"/>
                  </a:moveTo>
                  <a:cubicBezTo>
                    <a:pt x="0" y="1"/>
                    <a:pt x="1025" y="33267"/>
                    <a:pt x="11788" y="33267"/>
                  </a:cubicBezTo>
                  <a:cubicBezTo>
                    <a:pt x="12351" y="33267"/>
                    <a:pt x="12940" y="33176"/>
                    <a:pt x="13556" y="32985"/>
                  </a:cubicBezTo>
                  <a:cubicBezTo>
                    <a:pt x="29595" y="28016"/>
                    <a:pt x="16493" y="20786"/>
                    <a:pt x="14685" y="13782"/>
                  </a:cubicBezTo>
                  <a:cubicBezTo>
                    <a:pt x="13878" y="10650"/>
                    <a:pt x="15363" y="1"/>
                    <a:pt x="15363" y="1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08;p28">
              <a:extLst>
                <a:ext uri="{FF2B5EF4-FFF2-40B4-BE49-F238E27FC236}">
                  <a16:creationId xmlns:a16="http://schemas.microsoft.com/office/drawing/2014/main" id="{E29B8919-A913-40A1-88CC-EE5C3833F770}"/>
                </a:ext>
              </a:extLst>
            </p:cNvPr>
            <p:cNvSpPr/>
            <p:nvPr/>
          </p:nvSpPr>
          <p:spPr>
            <a:xfrm>
              <a:off x="4608075" y="908350"/>
              <a:ext cx="681425" cy="1204500"/>
            </a:xfrm>
            <a:custGeom>
              <a:avLst/>
              <a:gdLst/>
              <a:ahLst/>
              <a:cxnLst/>
              <a:rect l="l" t="t" r="r" b="b"/>
              <a:pathLst>
                <a:path w="27257" h="48180" extrusionOk="0">
                  <a:moveTo>
                    <a:pt x="6945" y="0"/>
                  </a:moveTo>
                  <a:cubicBezTo>
                    <a:pt x="6383" y="0"/>
                    <a:pt x="5844" y="67"/>
                    <a:pt x="5347" y="189"/>
                  </a:cubicBezTo>
                  <a:cubicBezTo>
                    <a:pt x="3988" y="520"/>
                    <a:pt x="2936" y="1163"/>
                    <a:pt x="2154" y="1755"/>
                  </a:cubicBezTo>
                  <a:cubicBezTo>
                    <a:pt x="1368" y="2352"/>
                    <a:pt x="842" y="2924"/>
                    <a:pt x="499" y="3321"/>
                  </a:cubicBezTo>
                  <a:cubicBezTo>
                    <a:pt x="157" y="3721"/>
                    <a:pt x="0" y="3954"/>
                    <a:pt x="0" y="3954"/>
                  </a:cubicBezTo>
                  <a:cubicBezTo>
                    <a:pt x="0" y="3954"/>
                    <a:pt x="169" y="3732"/>
                    <a:pt x="537" y="3350"/>
                  </a:cubicBezTo>
                  <a:cubicBezTo>
                    <a:pt x="899" y="2970"/>
                    <a:pt x="1458" y="2440"/>
                    <a:pt x="2253" y="1880"/>
                  </a:cubicBezTo>
                  <a:cubicBezTo>
                    <a:pt x="3047" y="1330"/>
                    <a:pt x="4101" y="748"/>
                    <a:pt x="5416" y="485"/>
                  </a:cubicBezTo>
                  <a:cubicBezTo>
                    <a:pt x="5813" y="403"/>
                    <a:pt x="6234" y="361"/>
                    <a:pt x="6668" y="361"/>
                  </a:cubicBezTo>
                  <a:cubicBezTo>
                    <a:pt x="7662" y="361"/>
                    <a:pt x="8729" y="584"/>
                    <a:pt x="9759" y="1068"/>
                  </a:cubicBezTo>
                  <a:cubicBezTo>
                    <a:pt x="9949" y="1148"/>
                    <a:pt x="10128" y="1252"/>
                    <a:pt x="10311" y="1351"/>
                  </a:cubicBezTo>
                  <a:cubicBezTo>
                    <a:pt x="10496" y="1444"/>
                    <a:pt x="10669" y="1555"/>
                    <a:pt x="10858" y="1674"/>
                  </a:cubicBezTo>
                  <a:cubicBezTo>
                    <a:pt x="11225" y="1907"/>
                    <a:pt x="11617" y="2131"/>
                    <a:pt x="11975" y="2391"/>
                  </a:cubicBezTo>
                  <a:cubicBezTo>
                    <a:pt x="12708" y="2893"/>
                    <a:pt x="13452" y="3448"/>
                    <a:pt x="14169" y="4071"/>
                  </a:cubicBezTo>
                  <a:cubicBezTo>
                    <a:pt x="15606" y="5310"/>
                    <a:pt x="16965" y="6799"/>
                    <a:pt x="18058" y="8535"/>
                  </a:cubicBezTo>
                  <a:cubicBezTo>
                    <a:pt x="19141" y="10273"/>
                    <a:pt x="19861" y="12315"/>
                    <a:pt x="20025" y="14444"/>
                  </a:cubicBezTo>
                  <a:cubicBezTo>
                    <a:pt x="20066" y="14708"/>
                    <a:pt x="20043" y="14977"/>
                    <a:pt x="20048" y="15245"/>
                  </a:cubicBezTo>
                  <a:lnTo>
                    <a:pt x="20040" y="16049"/>
                  </a:lnTo>
                  <a:lnTo>
                    <a:pt x="19946" y="16850"/>
                  </a:lnTo>
                  <a:cubicBezTo>
                    <a:pt x="19911" y="17118"/>
                    <a:pt x="19898" y="17390"/>
                    <a:pt x="19824" y="17651"/>
                  </a:cubicBezTo>
                  <a:cubicBezTo>
                    <a:pt x="19695" y="18177"/>
                    <a:pt x="19600" y="18705"/>
                    <a:pt x="19439" y="19248"/>
                  </a:cubicBezTo>
                  <a:cubicBezTo>
                    <a:pt x="19290" y="19787"/>
                    <a:pt x="19140" y="20325"/>
                    <a:pt x="19009" y="20877"/>
                  </a:cubicBezTo>
                  <a:cubicBezTo>
                    <a:pt x="18485" y="23068"/>
                    <a:pt x="18052" y="25333"/>
                    <a:pt x="18276" y="27618"/>
                  </a:cubicBezTo>
                  <a:cubicBezTo>
                    <a:pt x="18379" y="28754"/>
                    <a:pt x="18706" y="29877"/>
                    <a:pt x="19235" y="30871"/>
                  </a:cubicBezTo>
                  <a:cubicBezTo>
                    <a:pt x="19761" y="31864"/>
                    <a:pt x="20442" y="32749"/>
                    <a:pt x="21208" y="33502"/>
                  </a:cubicBezTo>
                  <a:cubicBezTo>
                    <a:pt x="21389" y="33704"/>
                    <a:pt x="21602" y="33868"/>
                    <a:pt x="21794" y="34050"/>
                  </a:cubicBezTo>
                  <a:cubicBezTo>
                    <a:pt x="21994" y="34222"/>
                    <a:pt x="22182" y="34412"/>
                    <a:pt x="22393" y="34568"/>
                  </a:cubicBezTo>
                  <a:cubicBezTo>
                    <a:pt x="22800" y="34887"/>
                    <a:pt x="23204" y="35202"/>
                    <a:pt x="23603" y="35515"/>
                  </a:cubicBezTo>
                  <a:cubicBezTo>
                    <a:pt x="24360" y="36115"/>
                    <a:pt x="24994" y="36845"/>
                    <a:pt x="25474" y="37636"/>
                  </a:cubicBezTo>
                  <a:cubicBezTo>
                    <a:pt x="26452" y="39212"/>
                    <a:pt x="26738" y="41070"/>
                    <a:pt x="26377" y="42645"/>
                  </a:cubicBezTo>
                  <a:cubicBezTo>
                    <a:pt x="26018" y="44233"/>
                    <a:pt x="25053" y="45482"/>
                    <a:pt x="23993" y="46283"/>
                  </a:cubicBezTo>
                  <a:cubicBezTo>
                    <a:pt x="22925" y="47096"/>
                    <a:pt x="21793" y="47503"/>
                    <a:pt x="20858" y="47750"/>
                  </a:cubicBezTo>
                  <a:cubicBezTo>
                    <a:pt x="20388" y="47879"/>
                    <a:pt x="19958" y="47944"/>
                    <a:pt x="19585" y="48016"/>
                  </a:cubicBezTo>
                  <a:cubicBezTo>
                    <a:pt x="19209" y="48061"/>
                    <a:pt x="18890" y="48109"/>
                    <a:pt x="18629" y="48129"/>
                  </a:cubicBezTo>
                  <a:cubicBezTo>
                    <a:pt x="18107" y="48163"/>
                    <a:pt x="17826" y="48180"/>
                    <a:pt x="17826" y="48180"/>
                  </a:cubicBezTo>
                  <a:cubicBezTo>
                    <a:pt x="17826" y="48180"/>
                    <a:pt x="18107" y="48175"/>
                    <a:pt x="18630" y="48172"/>
                  </a:cubicBezTo>
                  <a:cubicBezTo>
                    <a:pt x="18893" y="48166"/>
                    <a:pt x="19217" y="48136"/>
                    <a:pt x="19598" y="48112"/>
                  </a:cubicBezTo>
                  <a:cubicBezTo>
                    <a:pt x="19976" y="48061"/>
                    <a:pt x="20415" y="48016"/>
                    <a:pt x="20896" y="47903"/>
                  </a:cubicBezTo>
                  <a:cubicBezTo>
                    <a:pt x="21851" y="47693"/>
                    <a:pt x="23024" y="47327"/>
                    <a:pt x="24172" y="46528"/>
                  </a:cubicBezTo>
                  <a:cubicBezTo>
                    <a:pt x="24740" y="46128"/>
                    <a:pt x="25299" y="45621"/>
                    <a:pt x="25768" y="44987"/>
                  </a:cubicBezTo>
                  <a:cubicBezTo>
                    <a:pt x="26239" y="44354"/>
                    <a:pt x="26609" y="43592"/>
                    <a:pt x="26825" y="42751"/>
                  </a:cubicBezTo>
                  <a:cubicBezTo>
                    <a:pt x="27256" y="41064"/>
                    <a:pt x="26998" y="39056"/>
                    <a:pt x="25986" y="37332"/>
                  </a:cubicBezTo>
                  <a:cubicBezTo>
                    <a:pt x="25490" y="36465"/>
                    <a:pt x="24829" y="35667"/>
                    <a:pt x="24022" y="34990"/>
                  </a:cubicBezTo>
                  <a:cubicBezTo>
                    <a:pt x="23826" y="34830"/>
                    <a:pt x="23627" y="34667"/>
                    <a:pt x="23428" y="34503"/>
                  </a:cubicBezTo>
                  <a:cubicBezTo>
                    <a:pt x="23233" y="34349"/>
                    <a:pt x="23034" y="34191"/>
                    <a:pt x="22837" y="34033"/>
                  </a:cubicBezTo>
                  <a:cubicBezTo>
                    <a:pt x="22635" y="33880"/>
                    <a:pt x="22460" y="33696"/>
                    <a:pt x="22268" y="33529"/>
                  </a:cubicBezTo>
                  <a:cubicBezTo>
                    <a:pt x="22086" y="33354"/>
                    <a:pt x="21882" y="33194"/>
                    <a:pt x="21715" y="33003"/>
                  </a:cubicBezTo>
                  <a:cubicBezTo>
                    <a:pt x="20990" y="32282"/>
                    <a:pt x="20366" y="31449"/>
                    <a:pt x="19890" y="30534"/>
                  </a:cubicBezTo>
                  <a:cubicBezTo>
                    <a:pt x="19412" y="29617"/>
                    <a:pt x="19123" y="28596"/>
                    <a:pt x="19035" y="27538"/>
                  </a:cubicBezTo>
                  <a:cubicBezTo>
                    <a:pt x="18839" y="25421"/>
                    <a:pt x="19269" y="23216"/>
                    <a:pt x="19800" y="21074"/>
                  </a:cubicBezTo>
                  <a:cubicBezTo>
                    <a:pt x="19922" y="20539"/>
                    <a:pt x="20070" y="19998"/>
                    <a:pt x="20213" y="19456"/>
                  </a:cubicBezTo>
                  <a:cubicBezTo>
                    <a:pt x="20366" y="18927"/>
                    <a:pt x="20469" y="18352"/>
                    <a:pt x="20598" y="17796"/>
                  </a:cubicBezTo>
                  <a:cubicBezTo>
                    <a:pt x="20673" y="17519"/>
                    <a:pt x="20685" y="17230"/>
                    <a:pt x="20720" y="16946"/>
                  </a:cubicBezTo>
                  <a:lnTo>
                    <a:pt x="20813" y="16093"/>
                  </a:lnTo>
                  <a:lnTo>
                    <a:pt x="20814" y="15237"/>
                  </a:lnTo>
                  <a:cubicBezTo>
                    <a:pt x="20807" y="14953"/>
                    <a:pt x="20828" y="14668"/>
                    <a:pt x="20783" y="14385"/>
                  </a:cubicBezTo>
                  <a:cubicBezTo>
                    <a:pt x="20590" y="12120"/>
                    <a:pt x="19803" y="9966"/>
                    <a:pt x="18656" y="8160"/>
                  </a:cubicBezTo>
                  <a:cubicBezTo>
                    <a:pt x="17508" y="6344"/>
                    <a:pt x="16050" y="4848"/>
                    <a:pt x="14547" y="3616"/>
                  </a:cubicBezTo>
                  <a:cubicBezTo>
                    <a:pt x="13795" y="2995"/>
                    <a:pt x="13024" y="2448"/>
                    <a:pt x="12250" y="1950"/>
                  </a:cubicBezTo>
                  <a:cubicBezTo>
                    <a:pt x="11871" y="1687"/>
                    <a:pt x="11482" y="1480"/>
                    <a:pt x="11106" y="1255"/>
                  </a:cubicBezTo>
                  <a:cubicBezTo>
                    <a:pt x="10923" y="1148"/>
                    <a:pt x="10729" y="1029"/>
                    <a:pt x="10529" y="933"/>
                  </a:cubicBezTo>
                  <a:cubicBezTo>
                    <a:pt x="10334" y="834"/>
                    <a:pt x="10143" y="730"/>
                    <a:pt x="9941" y="652"/>
                  </a:cubicBezTo>
                  <a:cubicBezTo>
                    <a:pt x="9152" y="309"/>
                    <a:pt x="8341" y="91"/>
                    <a:pt x="7558" y="27"/>
                  </a:cubicBezTo>
                  <a:cubicBezTo>
                    <a:pt x="7351" y="9"/>
                    <a:pt x="7146" y="0"/>
                    <a:pt x="6945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09;p28">
              <a:extLst>
                <a:ext uri="{FF2B5EF4-FFF2-40B4-BE49-F238E27FC236}">
                  <a16:creationId xmlns:a16="http://schemas.microsoft.com/office/drawing/2014/main" id="{85B83CA5-F0E1-4B75-8C12-E561C5B02EF1}"/>
                </a:ext>
              </a:extLst>
            </p:cNvPr>
            <p:cNvSpPr/>
            <p:nvPr/>
          </p:nvSpPr>
          <p:spPr>
            <a:xfrm>
              <a:off x="3918850" y="1719400"/>
              <a:ext cx="1547475" cy="857250"/>
            </a:xfrm>
            <a:custGeom>
              <a:avLst/>
              <a:gdLst/>
              <a:ahLst/>
              <a:cxnLst/>
              <a:rect l="l" t="t" r="r" b="b"/>
              <a:pathLst>
                <a:path w="61899" h="34290" extrusionOk="0">
                  <a:moveTo>
                    <a:pt x="25487" y="1"/>
                  </a:moveTo>
                  <a:lnTo>
                    <a:pt x="25487" y="1"/>
                  </a:lnTo>
                  <a:cubicBezTo>
                    <a:pt x="25487" y="1"/>
                    <a:pt x="26552" y="8042"/>
                    <a:pt x="23212" y="10469"/>
                  </a:cubicBezTo>
                  <a:cubicBezTo>
                    <a:pt x="20615" y="12360"/>
                    <a:pt x="5766" y="15476"/>
                    <a:pt x="3339" y="21999"/>
                  </a:cubicBezTo>
                  <a:cubicBezTo>
                    <a:pt x="911" y="28523"/>
                    <a:pt x="0" y="34290"/>
                    <a:pt x="0" y="34290"/>
                  </a:cubicBezTo>
                  <a:lnTo>
                    <a:pt x="61899" y="34290"/>
                  </a:lnTo>
                  <a:cubicBezTo>
                    <a:pt x="61899" y="34290"/>
                    <a:pt x="60988" y="28523"/>
                    <a:pt x="58560" y="21999"/>
                  </a:cubicBezTo>
                  <a:cubicBezTo>
                    <a:pt x="56133" y="15476"/>
                    <a:pt x="41287" y="12359"/>
                    <a:pt x="38687" y="10469"/>
                  </a:cubicBezTo>
                  <a:cubicBezTo>
                    <a:pt x="35350" y="8042"/>
                    <a:pt x="36412" y="1"/>
                    <a:pt x="36412" y="1"/>
                  </a:cubicBezTo>
                  <a:lnTo>
                    <a:pt x="36412" y="1"/>
                  </a:lnTo>
                  <a:lnTo>
                    <a:pt x="30950" y="145"/>
                  </a:lnTo>
                  <a:lnTo>
                    <a:pt x="25487" y="1"/>
                  </a:ln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10;p28">
              <a:extLst>
                <a:ext uri="{FF2B5EF4-FFF2-40B4-BE49-F238E27FC236}">
                  <a16:creationId xmlns:a16="http://schemas.microsoft.com/office/drawing/2014/main" id="{9B46ED00-A7C9-409D-AC3A-2789E35A958F}"/>
                </a:ext>
              </a:extLst>
            </p:cNvPr>
            <p:cNvSpPr/>
            <p:nvPr/>
          </p:nvSpPr>
          <p:spPr>
            <a:xfrm>
              <a:off x="3907450" y="2119375"/>
              <a:ext cx="1559000" cy="457200"/>
            </a:xfrm>
            <a:custGeom>
              <a:avLst/>
              <a:gdLst/>
              <a:ahLst/>
              <a:cxnLst/>
              <a:rect l="l" t="t" r="r" b="b"/>
              <a:pathLst>
                <a:path w="62360" h="18288" extrusionOk="0">
                  <a:moveTo>
                    <a:pt x="9796" y="0"/>
                  </a:moveTo>
                  <a:cubicBezTo>
                    <a:pt x="6795" y="1587"/>
                    <a:pt x="4253" y="3523"/>
                    <a:pt x="3365" y="5910"/>
                  </a:cubicBezTo>
                  <a:cubicBezTo>
                    <a:pt x="919" y="12480"/>
                    <a:pt x="2" y="18285"/>
                    <a:pt x="1" y="18288"/>
                  </a:cubicBezTo>
                  <a:lnTo>
                    <a:pt x="62359" y="18288"/>
                  </a:lnTo>
                  <a:cubicBezTo>
                    <a:pt x="62359" y="18288"/>
                    <a:pt x="61442" y="12481"/>
                    <a:pt x="58995" y="5909"/>
                  </a:cubicBezTo>
                  <a:cubicBezTo>
                    <a:pt x="58107" y="3520"/>
                    <a:pt x="55564" y="1587"/>
                    <a:pt x="52562" y="0"/>
                  </a:cubicBezTo>
                  <a:cubicBezTo>
                    <a:pt x="47203" y="3659"/>
                    <a:pt x="39609" y="5945"/>
                    <a:pt x="31180" y="5945"/>
                  </a:cubicBezTo>
                  <a:cubicBezTo>
                    <a:pt x="22750" y="5945"/>
                    <a:pt x="15156" y="3659"/>
                    <a:pt x="9796" y="0"/>
                  </a:cubicBezTo>
                  <a:close/>
                  <a:moveTo>
                    <a:pt x="1" y="18288"/>
                  </a:moveTo>
                  <a:cubicBezTo>
                    <a:pt x="1" y="18288"/>
                    <a:pt x="1" y="18288"/>
                    <a:pt x="1" y="18288"/>
                  </a:cubicBezTo>
                  <a:cubicBezTo>
                    <a:pt x="1" y="18288"/>
                    <a:pt x="1" y="18288"/>
                    <a:pt x="1" y="18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11;p28">
              <a:extLst>
                <a:ext uri="{FF2B5EF4-FFF2-40B4-BE49-F238E27FC236}">
                  <a16:creationId xmlns:a16="http://schemas.microsoft.com/office/drawing/2014/main" id="{8B76CCFB-6496-4B49-B32A-3C7D3B7D6C02}"/>
                </a:ext>
              </a:extLst>
            </p:cNvPr>
            <p:cNvSpPr/>
            <p:nvPr/>
          </p:nvSpPr>
          <p:spPr>
            <a:xfrm>
              <a:off x="4035775" y="2191150"/>
              <a:ext cx="10250" cy="385500"/>
            </a:xfrm>
            <a:custGeom>
              <a:avLst/>
              <a:gdLst/>
              <a:ahLst/>
              <a:cxnLst/>
              <a:rect l="l" t="t" r="r" b="b"/>
              <a:pathLst>
                <a:path w="410" h="15420" extrusionOk="0">
                  <a:moveTo>
                    <a:pt x="410" y="0"/>
                  </a:moveTo>
                  <a:cubicBezTo>
                    <a:pt x="270" y="135"/>
                    <a:pt x="132" y="265"/>
                    <a:pt x="1" y="400"/>
                  </a:cubicBezTo>
                  <a:lnTo>
                    <a:pt x="1" y="15420"/>
                  </a:lnTo>
                  <a:lnTo>
                    <a:pt x="410" y="154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12;p28">
              <a:extLst>
                <a:ext uri="{FF2B5EF4-FFF2-40B4-BE49-F238E27FC236}">
                  <a16:creationId xmlns:a16="http://schemas.microsoft.com/office/drawing/2014/main" id="{86746720-316C-434B-8493-0DD1582DD0A8}"/>
                </a:ext>
              </a:extLst>
            </p:cNvPr>
            <p:cNvSpPr/>
            <p:nvPr/>
          </p:nvSpPr>
          <p:spPr>
            <a:xfrm>
              <a:off x="4348800" y="2214875"/>
              <a:ext cx="10225" cy="361775"/>
            </a:xfrm>
            <a:custGeom>
              <a:avLst/>
              <a:gdLst/>
              <a:ahLst/>
              <a:cxnLst/>
              <a:rect l="l" t="t" r="r" b="b"/>
              <a:pathLst>
                <a:path w="409" h="14471" extrusionOk="0">
                  <a:moveTo>
                    <a:pt x="0" y="1"/>
                  </a:moveTo>
                  <a:lnTo>
                    <a:pt x="0" y="14471"/>
                  </a:lnTo>
                  <a:lnTo>
                    <a:pt x="409" y="14471"/>
                  </a:lnTo>
                  <a:lnTo>
                    <a:pt x="409" y="136"/>
                  </a:lnTo>
                  <a:cubicBezTo>
                    <a:pt x="269" y="97"/>
                    <a:pt x="135" y="5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13;p28">
              <a:extLst>
                <a:ext uri="{FF2B5EF4-FFF2-40B4-BE49-F238E27FC236}">
                  <a16:creationId xmlns:a16="http://schemas.microsoft.com/office/drawing/2014/main" id="{9537130E-3CE1-443C-B41F-EFDFC4937D83}"/>
                </a:ext>
              </a:extLst>
            </p:cNvPr>
            <p:cNvSpPr/>
            <p:nvPr/>
          </p:nvSpPr>
          <p:spPr>
            <a:xfrm>
              <a:off x="4197025" y="2147425"/>
              <a:ext cx="10250" cy="429225"/>
            </a:xfrm>
            <a:custGeom>
              <a:avLst/>
              <a:gdLst/>
              <a:ahLst/>
              <a:cxnLst/>
              <a:rect l="l" t="t" r="r" b="b"/>
              <a:pathLst>
                <a:path w="410" h="17169" extrusionOk="0">
                  <a:moveTo>
                    <a:pt x="0" y="1"/>
                  </a:moveTo>
                  <a:lnTo>
                    <a:pt x="0" y="17169"/>
                  </a:lnTo>
                  <a:lnTo>
                    <a:pt x="409" y="17169"/>
                  </a:lnTo>
                  <a:lnTo>
                    <a:pt x="409" y="231"/>
                  </a:lnTo>
                  <a:cubicBezTo>
                    <a:pt x="269" y="157"/>
                    <a:pt x="134" y="8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14;p28">
              <a:extLst>
                <a:ext uri="{FF2B5EF4-FFF2-40B4-BE49-F238E27FC236}">
                  <a16:creationId xmlns:a16="http://schemas.microsoft.com/office/drawing/2014/main" id="{B86F404A-BF4F-4519-8E03-AB0C67296C90}"/>
                </a:ext>
              </a:extLst>
            </p:cNvPr>
            <p:cNvSpPr/>
            <p:nvPr/>
          </p:nvSpPr>
          <p:spPr>
            <a:xfrm>
              <a:off x="5002025" y="2219125"/>
              <a:ext cx="10200" cy="357575"/>
            </a:xfrm>
            <a:custGeom>
              <a:avLst/>
              <a:gdLst/>
              <a:ahLst/>
              <a:cxnLst/>
              <a:rect l="l" t="t" r="r" b="b"/>
              <a:pathLst>
                <a:path w="408" h="14303" extrusionOk="0">
                  <a:moveTo>
                    <a:pt x="407" y="1"/>
                  </a:moveTo>
                  <a:cubicBezTo>
                    <a:pt x="272" y="46"/>
                    <a:pt x="137" y="89"/>
                    <a:pt x="0" y="129"/>
                  </a:cubicBezTo>
                  <a:lnTo>
                    <a:pt x="0" y="14302"/>
                  </a:lnTo>
                  <a:lnTo>
                    <a:pt x="407" y="14302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15;p28">
              <a:extLst>
                <a:ext uri="{FF2B5EF4-FFF2-40B4-BE49-F238E27FC236}">
                  <a16:creationId xmlns:a16="http://schemas.microsoft.com/office/drawing/2014/main" id="{7E4ECB4C-547C-4CDA-B9C4-893ADE1E64E8}"/>
                </a:ext>
              </a:extLst>
            </p:cNvPr>
            <p:cNvSpPr/>
            <p:nvPr/>
          </p:nvSpPr>
          <p:spPr>
            <a:xfrm>
              <a:off x="5315025" y="2180100"/>
              <a:ext cx="10200" cy="396550"/>
            </a:xfrm>
            <a:custGeom>
              <a:avLst/>
              <a:gdLst/>
              <a:ahLst/>
              <a:cxnLst/>
              <a:rect l="l" t="t" r="r" b="b"/>
              <a:pathLst>
                <a:path w="408" h="15862" extrusionOk="0">
                  <a:moveTo>
                    <a:pt x="0" y="0"/>
                  </a:moveTo>
                  <a:lnTo>
                    <a:pt x="0" y="15862"/>
                  </a:lnTo>
                  <a:lnTo>
                    <a:pt x="408" y="15862"/>
                  </a:lnTo>
                  <a:lnTo>
                    <a:pt x="408" y="352"/>
                  </a:lnTo>
                  <a:cubicBezTo>
                    <a:pt x="279" y="233"/>
                    <a:pt x="143" y="11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16;p28">
              <a:extLst>
                <a:ext uri="{FF2B5EF4-FFF2-40B4-BE49-F238E27FC236}">
                  <a16:creationId xmlns:a16="http://schemas.microsoft.com/office/drawing/2014/main" id="{97337781-E5D1-40AB-BA8F-D08649BD07C2}"/>
                </a:ext>
              </a:extLst>
            </p:cNvPr>
            <p:cNvSpPr/>
            <p:nvPr/>
          </p:nvSpPr>
          <p:spPr>
            <a:xfrm>
              <a:off x="5163250" y="2149425"/>
              <a:ext cx="10250" cy="427275"/>
            </a:xfrm>
            <a:custGeom>
              <a:avLst/>
              <a:gdLst/>
              <a:ahLst/>
              <a:cxnLst/>
              <a:rect l="l" t="t" r="r" b="b"/>
              <a:pathLst>
                <a:path w="410" h="17091" extrusionOk="0">
                  <a:moveTo>
                    <a:pt x="410" y="1"/>
                  </a:moveTo>
                  <a:cubicBezTo>
                    <a:pt x="274" y="74"/>
                    <a:pt x="140" y="151"/>
                    <a:pt x="1" y="229"/>
                  </a:cubicBezTo>
                  <a:lnTo>
                    <a:pt x="1" y="17090"/>
                  </a:lnTo>
                  <a:lnTo>
                    <a:pt x="410" y="1709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17;p28">
              <a:extLst>
                <a:ext uri="{FF2B5EF4-FFF2-40B4-BE49-F238E27FC236}">
                  <a16:creationId xmlns:a16="http://schemas.microsoft.com/office/drawing/2014/main" id="{4080B99A-AED6-4453-8672-B96621FDECC8}"/>
                </a:ext>
              </a:extLst>
            </p:cNvPr>
            <p:cNvSpPr/>
            <p:nvPr/>
          </p:nvSpPr>
          <p:spPr>
            <a:xfrm>
              <a:off x="4525700" y="2256475"/>
              <a:ext cx="10200" cy="320175"/>
            </a:xfrm>
            <a:custGeom>
              <a:avLst/>
              <a:gdLst/>
              <a:ahLst/>
              <a:cxnLst/>
              <a:rect l="l" t="t" r="r" b="b"/>
              <a:pathLst>
                <a:path w="408" h="12807" extrusionOk="0">
                  <a:moveTo>
                    <a:pt x="1" y="1"/>
                  </a:moveTo>
                  <a:lnTo>
                    <a:pt x="1" y="12807"/>
                  </a:lnTo>
                  <a:lnTo>
                    <a:pt x="408" y="12807"/>
                  </a:lnTo>
                  <a:lnTo>
                    <a:pt x="408" y="56"/>
                  </a:lnTo>
                  <a:cubicBezTo>
                    <a:pt x="273" y="41"/>
                    <a:pt x="134" y="2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18;p28">
              <a:extLst>
                <a:ext uri="{FF2B5EF4-FFF2-40B4-BE49-F238E27FC236}">
                  <a16:creationId xmlns:a16="http://schemas.microsoft.com/office/drawing/2014/main" id="{E5EA2599-E6ED-4100-A3E6-F428587BD449}"/>
                </a:ext>
              </a:extLst>
            </p:cNvPr>
            <p:cNvSpPr/>
            <p:nvPr/>
          </p:nvSpPr>
          <p:spPr>
            <a:xfrm>
              <a:off x="4838700" y="2256375"/>
              <a:ext cx="10225" cy="320325"/>
            </a:xfrm>
            <a:custGeom>
              <a:avLst/>
              <a:gdLst/>
              <a:ahLst/>
              <a:cxnLst/>
              <a:rect l="l" t="t" r="r" b="b"/>
              <a:pathLst>
                <a:path w="409" h="12813" extrusionOk="0">
                  <a:moveTo>
                    <a:pt x="408" y="0"/>
                  </a:moveTo>
                  <a:cubicBezTo>
                    <a:pt x="273" y="24"/>
                    <a:pt x="139" y="39"/>
                    <a:pt x="1" y="59"/>
                  </a:cubicBezTo>
                  <a:lnTo>
                    <a:pt x="1" y="12812"/>
                  </a:lnTo>
                  <a:lnTo>
                    <a:pt x="408" y="12812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19;p28">
              <a:extLst>
                <a:ext uri="{FF2B5EF4-FFF2-40B4-BE49-F238E27FC236}">
                  <a16:creationId xmlns:a16="http://schemas.microsoft.com/office/drawing/2014/main" id="{840EC847-F0A7-431D-BD53-89B9B8239CDC}"/>
                </a:ext>
              </a:extLst>
            </p:cNvPr>
            <p:cNvSpPr/>
            <p:nvPr/>
          </p:nvSpPr>
          <p:spPr>
            <a:xfrm>
              <a:off x="4686950" y="2267875"/>
              <a:ext cx="10200" cy="308775"/>
            </a:xfrm>
            <a:custGeom>
              <a:avLst/>
              <a:gdLst/>
              <a:ahLst/>
              <a:cxnLst/>
              <a:rect l="l" t="t" r="r" b="b"/>
              <a:pathLst>
                <a:path w="408" h="12351" extrusionOk="0">
                  <a:moveTo>
                    <a:pt x="407" y="0"/>
                  </a:moveTo>
                  <a:cubicBezTo>
                    <a:pt x="272" y="5"/>
                    <a:pt x="134" y="5"/>
                    <a:pt x="0" y="5"/>
                  </a:cubicBezTo>
                  <a:lnTo>
                    <a:pt x="0" y="12351"/>
                  </a:lnTo>
                  <a:lnTo>
                    <a:pt x="407" y="12351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20;p28">
              <a:extLst>
                <a:ext uri="{FF2B5EF4-FFF2-40B4-BE49-F238E27FC236}">
                  <a16:creationId xmlns:a16="http://schemas.microsoft.com/office/drawing/2014/main" id="{548E2885-82C5-4333-9399-631902E616F6}"/>
                </a:ext>
              </a:extLst>
            </p:cNvPr>
            <p:cNvSpPr/>
            <p:nvPr/>
          </p:nvSpPr>
          <p:spPr>
            <a:xfrm>
              <a:off x="4899725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326" y="0"/>
                  </a:moveTo>
                  <a:cubicBezTo>
                    <a:pt x="2584" y="0"/>
                    <a:pt x="1471" y="335"/>
                    <a:pt x="886" y="2146"/>
                  </a:cubicBezTo>
                  <a:cubicBezTo>
                    <a:pt x="1" y="4901"/>
                    <a:pt x="838" y="7016"/>
                    <a:pt x="2445" y="7272"/>
                  </a:cubicBezTo>
                  <a:cubicBezTo>
                    <a:pt x="2626" y="7325"/>
                    <a:pt x="2808" y="7351"/>
                    <a:pt x="2989" y="7351"/>
                  </a:cubicBezTo>
                  <a:cubicBezTo>
                    <a:pt x="4373" y="7351"/>
                    <a:pt x="5712" y="5841"/>
                    <a:pt x="6045" y="3305"/>
                  </a:cubicBezTo>
                  <a:cubicBezTo>
                    <a:pt x="6416" y="454"/>
                    <a:pt x="4257" y="134"/>
                    <a:pt x="4053" y="110"/>
                  </a:cubicBezTo>
                  <a:cubicBezTo>
                    <a:pt x="3987" y="87"/>
                    <a:pt x="3705" y="0"/>
                    <a:pt x="3326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21;p28">
              <a:extLst>
                <a:ext uri="{FF2B5EF4-FFF2-40B4-BE49-F238E27FC236}">
                  <a16:creationId xmlns:a16="http://schemas.microsoft.com/office/drawing/2014/main" id="{2B34DC16-12EF-421E-BC8F-4F9320A47A69}"/>
                </a:ext>
              </a:extLst>
            </p:cNvPr>
            <p:cNvSpPr/>
            <p:nvPr/>
          </p:nvSpPr>
          <p:spPr>
            <a:xfrm>
              <a:off x="4331950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091" y="0"/>
                  </a:moveTo>
                  <a:cubicBezTo>
                    <a:pt x="2712" y="0"/>
                    <a:pt x="2430" y="87"/>
                    <a:pt x="2364" y="110"/>
                  </a:cubicBezTo>
                  <a:cubicBezTo>
                    <a:pt x="2159" y="134"/>
                    <a:pt x="1" y="454"/>
                    <a:pt x="372" y="3305"/>
                  </a:cubicBezTo>
                  <a:cubicBezTo>
                    <a:pt x="704" y="5841"/>
                    <a:pt x="2042" y="7351"/>
                    <a:pt x="3427" y="7351"/>
                  </a:cubicBezTo>
                  <a:cubicBezTo>
                    <a:pt x="3609" y="7351"/>
                    <a:pt x="3791" y="7325"/>
                    <a:pt x="3972" y="7272"/>
                  </a:cubicBezTo>
                  <a:cubicBezTo>
                    <a:pt x="5577" y="7016"/>
                    <a:pt x="6416" y="4901"/>
                    <a:pt x="5529" y="2146"/>
                  </a:cubicBezTo>
                  <a:cubicBezTo>
                    <a:pt x="4945" y="335"/>
                    <a:pt x="3833" y="0"/>
                    <a:pt x="3091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22;p28">
              <a:extLst>
                <a:ext uri="{FF2B5EF4-FFF2-40B4-BE49-F238E27FC236}">
                  <a16:creationId xmlns:a16="http://schemas.microsoft.com/office/drawing/2014/main" id="{6F8BFC7F-1108-4CB0-BC23-26F2B7C8934F}"/>
                </a:ext>
              </a:extLst>
            </p:cNvPr>
            <p:cNvSpPr/>
            <p:nvPr/>
          </p:nvSpPr>
          <p:spPr>
            <a:xfrm>
              <a:off x="4397875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6" y="1"/>
                  </a:moveTo>
                  <a:cubicBezTo>
                    <a:pt x="8931" y="1"/>
                    <a:pt x="2016" y="922"/>
                    <a:pt x="1072" y="11272"/>
                  </a:cubicBezTo>
                  <a:cubicBezTo>
                    <a:pt x="1" y="23024"/>
                    <a:pt x="5068" y="30806"/>
                    <a:pt x="11613" y="30806"/>
                  </a:cubicBezTo>
                  <a:cubicBezTo>
                    <a:pt x="11790" y="30806"/>
                    <a:pt x="11968" y="30800"/>
                    <a:pt x="12146" y="30789"/>
                  </a:cubicBezTo>
                  <a:cubicBezTo>
                    <a:pt x="12325" y="30800"/>
                    <a:pt x="12503" y="30806"/>
                    <a:pt x="12679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7" y="922"/>
                    <a:pt x="15360" y="1"/>
                    <a:pt x="12926" y="1"/>
                  </a:cubicBezTo>
                  <a:cubicBezTo>
                    <a:pt x="12538" y="1"/>
                    <a:pt x="12264" y="24"/>
                    <a:pt x="12146" y="36"/>
                  </a:cubicBezTo>
                  <a:cubicBezTo>
                    <a:pt x="12028" y="24"/>
                    <a:pt x="11754" y="1"/>
                    <a:pt x="11366" y="1"/>
                  </a:cubicBez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23;p28">
              <a:extLst>
                <a:ext uri="{FF2B5EF4-FFF2-40B4-BE49-F238E27FC236}">
                  <a16:creationId xmlns:a16="http://schemas.microsoft.com/office/drawing/2014/main" id="{7C33DA33-7A01-4E6D-BEE4-C1D399E72522}"/>
                </a:ext>
              </a:extLst>
            </p:cNvPr>
            <p:cNvSpPr/>
            <p:nvPr/>
          </p:nvSpPr>
          <p:spPr>
            <a:xfrm>
              <a:off x="4612700" y="1604225"/>
              <a:ext cx="175950" cy="34075"/>
            </a:xfrm>
            <a:custGeom>
              <a:avLst/>
              <a:gdLst/>
              <a:ahLst/>
              <a:cxnLst/>
              <a:rect l="l" t="t" r="r" b="b"/>
              <a:pathLst>
                <a:path w="7038" h="1363" extrusionOk="0">
                  <a:moveTo>
                    <a:pt x="7037" y="1"/>
                  </a:moveTo>
                  <a:cubicBezTo>
                    <a:pt x="7037" y="1"/>
                    <a:pt x="6925" y="40"/>
                    <a:pt x="6738" y="121"/>
                  </a:cubicBezTo>
                  <a:cubicBezTo>
                    <a:pt x="6549" y="193"/>
                    <a:pt x="6284" y="338"/>
                    <a:pt x="5952" y="431"/>
                  </a:cubicBezTo>
                  <a:cubicBezTo>
                    <a:pt x="5787" y="482"/>
                    <a:pt x="5609" y="536"/>
                    <a:pt x="5428" y="601"/>
                  </a:cubicBezTo>
                  <a:cubicBezTo>
                    <a:pt x="5249" y="676"/>
                    <a:pt x="5035" y="685"/>
                    <a:pt x="4832" y="742"/>
                  </a:cubicBezTo>
                  <a:cubicBezTo>
                    <a:pt x="4623" y="787"/>
                    <a:pt x="4413" y="841"/>
                    <a:pt x="4189" y="850"/>
                  </a:cubicBezTo>
                  <a:cubicBezTo>
                    <a:pt x="3968" y="870"/>
                    <a:pt x="3744" y="900"/>
                    <a:pt x="3520" y="910"/>
                  </a:cubicBezTo>
                  <a:cubicBezTo>
                    <a:pt x="3295" y="904"/>
                    <a:pt x="3071" y="897"/>
                    <a:pt x="2850" y="889"/>
                  </a:cubicBezTo>
                  <a:cubicBezTo>
                    <a:pt x="2838" y="890"/>
                    <a:pt x="2827" y="890"/>
                    <a:pt x="2815" y="890"/>
                  </a:cubicBezTo>
                  <a:cubicBezTo>
                    <a:pt x="2604" y="890"/>
                    <a:pt x="2404" y="828"/>
                    <a:pt x="2205" y="805"/>
                  </a:cubicBezTo>
                  <a:cubicBezTo>
                    <a:pt x="1999" y="766"/>
                    <a:pt x="1790" y="752"/>
                    <a:pt x="1608" y="682"/>
                  </a:cubicBezTo>
                  <a:cubicBezTo>
                    <a:pt x="1422" y="622"/>
                    <a:pt x="1243" y="571"/>
                    <a:pt x="1078" y="524"/>
                  </a:cubicBezTo>
                  <a:cubicBezTo>
                    <a:pt x="906" y="483"/>
                    <a:pt x="770" y="408"/>
                    <a:pt x="639" y="356"/>
                  </a:cubicBezTo>
                  <a:cubicBezTo>
                    <a:pt x="508" y="300"/>
                    <a:pt x="395" y="249"/>
                    <a:pt x="302" y="210"/>
                  </a:cubicBezTo>
                  <a:cubicBezTo>
                    <a:pt x="113" y="129"/>
                    <a:pt x="0" y="88"/>
                    <a:pt x="0" y="88"/>
                  </a:cubicBezTo>
                  <a:lnTo>
                    <a:pt x="0" y="88"/>
                  </a:lnTo>
                  <a:cubicBezTo>
                    <a:pt x="0" y="88"/>
                    <a:pt x="90" y="163"/>
                    <a:pt x="256" y="285"/>
                  </a:cubicBezTo>
                  <a:cubicBezTo>
                    <a:pt x="338" y="345"/>
                    <a:pt x="440" y="420"/>
                    <a:pt x="558" y="504"/>
                  </a:cubicBezTo>
                  <a:cubicBezTo>
                    <a:pt x="676" y="587"/>
                    <a:pt x="804" y="698"/>
                    <a:pt x="971" y="761"/>
                  </a:cubicBezTo>
                  <a:cubicBezTo>
                    <a:pt x="1132" y="837"/>
                    <a:pt x="1309" y="919"/>
                    <a:pt x="1499" y="1002"/>
                  </a:cubicBezTo>
                  <a:cubicBezTo>
                    <a:pt x="1683" y="1100"/>
                    <a:pt x="1898" y="1143"/>
                    <a:pt x="2119" y="1196"/>
                  </a:cubicBezTo>
                  <a:cubicBezTo>
                    <a:pt x="2229" y="1220"/>
                    <a:pt x="2340" y="1248"/>
                    <a:pt x="2455" y="1276"/>
                  </a:cubicBezTo>
                  <a:lnTo>
                    <a:pt x="2629" y="1315"/>
                  </a:lnTo>
                  <a:lnTo>
                    <a:pt x="2806" y="1324"/>
                  </a:lnTo>
                  <a:cubicBezTo>
                    <a:pt x="3045" y="1337"/>
                    <a:pt x="3287" y="1351"/>
                    <a:pt x="3531" y="1363"/>
                  </a:cubicBezTo>
                  <a:cubicBezTo>
                    <a:pt x="3771" y="1345"/>
                    <a:pt x="4012" y="1309"/>
                    <a:pt x="4248" y="1283"/>
                  </a:cubicBezTo>
                  <a:cubicBezTo>
                    <a:pt x="4488" y="1270"/>
                    <a:pt x="4708" y="1187"/>
                    <a:pt x="4926" y="1127"/>
                  </a:cubicBezTo>
                  <a:cubicBezTo>
                    <a:pt x="5140" y="1058"/>
                    <a:pt x="5354" y="1015"/>
                    <a:pt x="5540" y="916"/>
                  </a:cubicBezTo>
                  <a:cubicBezTo>
                    <a:pt x="5728" y="829"/>
                    <a:pt x="5906" y="743"/>
                    <a:pt x="6065" y="662"/>
                  </a:cubicBezTo>
                  <a:cubicBezTo>
                    <a:pt x="6230" y="589"/>
                    <a:pt x="6361" y="495"/>
                    <a:pt x="6477" y="411"/>
                  </a:cubicBezTo>
                  <a:cubicBezTo>
                    <a:pt x="6592" y="329"/>
                    <a:pt x="6695" y="256"/>
                    <a:pt x="6779" y="196"/>
                  </a:cubicBezTo>
                  <a:cubicBezTo>
                    <a:pt x="6946" y="76"/>
                    <a:pt x="7037" y="1"/>
                    <a:pt x="7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24;p28">
              <a:extLst>
                <a:ext uri="{FF2B5EF4-FFF2-40B4-BE49-F238E27FC236}">
                  <a16:creationId xmlns:a16="http://schemas.microsoft.com/office/drawing/2014/main" id="{5B652257-886E-4CED-8C88-2F248347FFDD}"/>
                </a:ext>
              </a:extLst>
            </p:cNvPr>
            <p:cNvSpPr/>
            <p:nvPr/>
          </p:nvSpPr>
          <p:spPr>
            <a:xfrm>
              <a:off x="4432350" y="1276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10" y="0"/>
                  </a:moveTo>
                  <a:cubicBezTo>
                    <a:pt x="4005" y="0"/>
                    <a:pt x="3267" y="220"/>
                    <a:pt x="2164" y="799"/>
                  </a:cubicBezTo>
                  <a:cubicBezTo>
                    <a:pt x="1" y="1935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7" y="3125"/>
                  </a:cubicBezTo>
                  <a:cubicBezTo>
                    <a:pt x="2362" y="3125"/>
                    <a:pt x="3099" y="2858"/>
                    <a:pt x="4034" y="2391"/>
                  </a:cubicBezTo>
                  <a:cubicBezTo>
                    <a:pt x="5262" y="1778"/>
                    <a:pt x="5756" y="1000"/>
                    <a:pt x="5436" y="482"/>
                  </a:cubicBezTo>
                  <a:cubicBezTo>
                    <a:pt x="5264" y="203"/>
                    <a:pt x="4995" y="0"/>
                    <a:pt x="4510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25;p28">
              <a:extLst>
                <a:ext uri="{FF2B5EF4-FFF2-40B4-BE49-F238E27FC236}">
                  <a16:creationId xmlns:a16="http://schemas.microsoft.com/office/drawing/2014/main" id="{4139CCF0-0FC4-42CB-BA59-80DA44E598EA}"/>
                </a:ext>
              </a:extLst>
            </p:cNvPr>
            <p:cNvSpPr/>
            <p:nvPr/>
          </p:nvSpPr>
          <p:spPr>
            <a:xfrm>
              <a:off x="4509575" y="1403050"/>
              <a:ext cx="52000" cy="63350"/>
            </a:xfrm>
            <a:custGeom>
              <a:avLst/>
              <a:gdLst/>
              <a:ahLst/>
              <a:cxnLst/>
              <a:rect l="l" t="t" r="r" b="b"/>
              <a:pathLst>
                <a:path w="2080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3" y="2533"/>
                    <a:pt x="2079" y="1967"/>
                    <a:pt x="2079" y="1268"/>
                  </a:cubicBezTo>
                  <a:cubicBezTo>
                    <a:pt x="2079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26;p28">
              <a:extLst>
                <a:ext uri="{FF2B5EF4-FFF2-40B4-BE49-F238E27FC236}">
                  <a16:creationId xmlns:a16="http://schemas.microsoft.com/office/drawing/2014/main" id="{BB0DD8BA-9B84-40BF-9CA4-6E7CA1428143}"/>
                </a:ext>
              </a:extLst>
            </p:cNvPr>
            <p:cNvSpPr/>
            <p:nvPr/>
          </p:nvSpPr>
          <p:spPr>
            <a:xfrm>
              <a:off x="4806950" y="1276900"/>
              <a:ext cx="143900" cy="78150"/>
            </a:xfrm>
            <a:custGeom>
              <a:avLst/>
              <a:gdLst/>
              <a:ahLst/>
              <a:cxnLst/>
              <a:rect l="l" t="t" r="r" b="b"/>
              <a:pathLst>
                <a:path w="5756" h="3126" extrusionOk="0">
                  <a:moveTo>
                    <a:pt x="1247" y="0"/>
                  </a:moveTo>
                  <a:cubicBezTo>
                    <a:pt x="762" y="0"/>
                    <a:pt x="492" y="203"/>
                    <a:pt x="319" y="482"/>
                  </a:cubicBezTo>
                  <a:cubicBezTo>
                    <a:pt x="1" y="1000"/>
                    <a:pt x="494" y="1778"/>
                    <a:pt x="1723" y="2391"/>
                  </a:cubicBezTo>
                  <a:cubicBezTo>
                    <a:pt x="2657" y="2858"/>
                    <a:pt x="3394" y="3125"/>
                    <a:pt x="3950" y="3125"/>
                  </a:cubicBezTo>
                  <a:cubicBezTo>
                    <a:pt x="4271" y="3125"/>
                    <a:pt x="4531" y="3036"/>
                    <a:pt x="4734" y="2845"/>
                  </a:cubicBezTo>
                  <a:cubicBezTo>
                    <a:pt x="4734" y="2845"/>
                    <a:pt x="5756" y="1935"/>
                    <a:pt x="3593" y="799"/>
                  </a:cubicBezTo>
                  <a:cubicBezTo>
                    <a:pt x="2490" y="220"/>
                    <a:pt x="1752" y="0"/>
                    <a:pt x="1247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27;p28">
              <a:extLst>
                <a:ext uri="{FF2B5EF4-FFF2-40B4-BE49-F238E27FC236}">
                  <a16:creationId xmlns:a16="http://schemas.microsoft.com/office/drawing/2014/main" id="{E70D8AC1-DFD4-4FBD-89E0-75FC99D7F56C}"/>
                </a:ext>
              </a:extLst>
            </p:cNvPr>
            <p:cNvSpPr/>
            <p:nvPr/>
          </p:nvSpPr>
          <p:spPr>
            <a:xfrm>
              <a:off x="4821650" y="1403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1" y="569"/>
                    <a:pt x="1" y="1268"/>
                  </a:cubicBezTo>
                  <a:cubicBezTo>
                    <a:pt x="1" y="1967"/>
                    <a:pt x="466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28;p28">
              <a:extLst>
                <a:ext uri="{FF2B5EF4-FFF2-40B4-BE49-F238E27FC236}">
                  <a16:creationId xmlns:a16="http://schemas.microsoft.com/office/drawing/2014/main" id="{83B5EAAD-E123-4E2E-987C-4F3BC5D818E5}"/>
                </a:ext>
              </a:extLst>
            </p:cNvPr>
            <p:cNvSpPr/>
            <p:nvPr/>
          </p:nvSpPr>
          <p:spPr>
            <a:xfrm>
              <a:off x="4058100" y="919425"/>
              <a:ext cx="666825" cy="1167475"/>
            </a:xfrm>
            <a:custGeom>
              <a:avLst/>
              <a:gdLst/>
              <a:ahLst/>
              <a:cxnLst/>
              <a:rect l="l" t="t" r="r" b="b"/>
              <a:pathLst>
                <a:path w="26673" h="46699" extrusionOk="0">
                  <a:moveTo>
                    <a:pt x="19351" y="1"/>
                  </a:moveTo>
                  <a:cubicBezTo>
                    <a:pt x="12979" y="1"/>
                    <a:pt x="6246" y="9040"/>
                    <a:pt x="8592" y="21106"/>
                  </a:cubicBezTo>
                  <a:cubicBezTo>
                    <a:pt x="10591" y="31387"/>
                    <a:pt x="4901" y="30912"/>
                    <a:pt x="2451" y="36900"/>
                  </a:cubicBezTo>
                  <a:cubicBezTo>
                    <a:pt x="1" y="42888"/>
                    <a:pt x="7349" y="46698"/>
                    <a:pt x="7349" y="46698"/>
                  </a:cubicBezTo>
                  <a:cubicBezTo>
                    <a:pt x="12521" y="44929"/>
                    <a:pt x="15106" y="44385"/>
                    <a:pt x="15106" y="44385"/>
                  </a:cubicBezTo>
                  <a:cubicBezTo>
                    <a:pt x="22500" y="43669"/>
                    <a:pt x="22100" y="34048"/>
                    <a:pt x="17691" y="28054"/>
                  </a:cubicBezTo>
                  <a:cubicBezTo>
                    <a:pt x="14289" y="23429"/>
                    <a:pt x="12521" y="16488"/>
                    <a:pt x="19597" y="13766"/>
                  </a:cubicBezTo>
                  <a:cubicBezTo>
                    <a:pt x="26672" y="11044"/>
                    <a:pt x="25737" y="3924"/>
                    <a:pt x="25737" y="3924"/>
                  </a:cubicBezTo>
                  <a:cubicBezTo>
                    <a:pt x="23965" y="1211"/>
                    <a:pt x="21682" y="1"/>
                    <a:pt x="1935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29;p28">
              <a:extLst>
                <a:ext uri="{FF2B5EF4-FFF2-40B4-BE49-F238E27FC236}">
                  <a16:creationId xmlns:a16="http://schemas.microsoft.com/office/drawing/2014/main" id="{E0FB6A12-EC20-4949-B75F-E0C8AC53B708}"/>
                </a:ext>
              </a:extLst>
            </p:cNvPr>
            <p:cNvSpPr/>
            <p:nvPr/>
          </p:nvSpPr>
          <p:spPr>
            <a:xfrm>
              <a:off x="4427900" y="1022075"/>
              <a:ext cx="287475" cy="1020625"/>
            </a:xfrm>
            <a:custGeom>
              <a:avLst/>
              <a:gdLst/>
              <a:ahLst/>
              <a:cxnLst/>
              <a:rect l="l" t="t" r="r" b="b"/>
              <a:pathLst>
                <a:path w="11499" h="40825" extrusionOk="0">
                  <a:moveTo>
                    <a:pt x="11429" y="0"/>
                  </a:moveTo>
                  <a:lnTo>
                    <a:pt x="10371" y="148"/>
                  </a:lnTo>
                  <a:cubicBezTo>
                    <a:pt x="10371" y="148"/>
                    <a:pt x="10377" y="193"/>
                    <a:pt x="10391" y="281"/>
                  </a:cubicBezTo>
                  <a:cubicBezTo>
                    <a:pt x="10401" y="359"/>
                    <a:pt x="10415" y="486"/>
                    <a:pt x="10428" y="659"/>
                  </a:cubicBezTo>
                  <a:cubicBezTo>
                    <a:pt x="10448" y="1001"/>
                    <a:pt x="10476" y="1512"/>
                    <a:pt x="10418" y="2159"/>
                  </a:cubicBezTo>
                  <a:cubicBezTo>
                    <a:pt x="10361" y="2800"/>
                    <a:pt x="10257" y="3591"/>
                    <a:pt x="9962" y="4445"/>
                  </a:cubicBezTo>
                  <a:cubicBezTo>
                    <a:pt x="9675" y="5297"/>
                    <a:pt x="9221" y="6220"/>
                    <a:pt x="8528" y="7090"/>
                  </a:cubicBezTo>
                  <a:cubicBezTo>
                    <a:pt x="7835" y="7962"/>
                    <a:pt x="6868" y="8722"/>
                    <a:pt x="5737" y="9339"/>
                  </a:cubicBezTo>
                  <a:cubicBezTo>
                    <a:pt x="5443" y="9486"/>
                    <a:pt x="5147" y="9636"/>
                    <a:pt x="4846" y="9787"/>
                  </a:cubicBezTo>
                  <a:cubicBezTo>
                    <a:pt x="4536" y="9931"/>
                    <a:pt x="4224" y="10072"/>
                    <a:pt x="3897" y="10260"/>
                  </a:cubicBezTo>
                  <a:cubicBezTo>
                    <a:pt x="3257" y="10618"/>
                    <a:pt x="2644" y="11045"/>
                    <a:pt x="2095" y="11577"/>
                  </a:cubicBezTo>
                  <a:cubicBezTo>
                    <a:pt x="988" y="12627"/>
                    <a:pt x="244" y="14147"/>
                    <a:pt x="128" y="15734"/>
                  </a:cubicBezTo>
                  <a:cubicBezTo>
                    <a:pt x="0" y="17324"/>
                    <a:pt x="364" y="18915"/>
                    <a:pt x="965" y="20370"/>
                  </a:cubicBezTo>
                  <a:cubicBezTo>
                    <a:pt x="1562" y="21830"/>
                    <a:pt x="2387" y="23183"/>
                    <a:pt x="3335" y="24401"/>
                  </a:cubicBezTo>
                  <a:cubicBezTo>
                    <a:pt x="3807" y="25005"/>
                    <a:pt x="4242" y="25611"/>
                    <a:pt x="4626" y="26249"/>
                  </a:cubicBezTo>
                  <a:cubicBezTo>
                    <a:pt x="5008" y="26888"/>
                    <a:pt x="5342" y="27547"/>
                    <a:pt x="5635" y="28208"/>
                  </a:cubicBezTo>
                  <a:cubicBezTo>
                    <a:pt x="6212" y="29534"/>
                    <a:pt x="6609" y="30891"/>
                    <a:pt x="6797" y="32206"/>
                  </a:cubicBezTo>
                  <a:cubicBezTo>
                    <a:pt x="6898" y="32861"/>
                    <a:pt x="6937" y="33509"/>
                    <a:pt x="6928" y="34133"/>
                  </a:cubicBezTo>
                  <a:cubicBezTo>
                    <a:pt x="6925" y="34760"/>
                    <a:pt x="6860" y="35362"/>
                    <a:pt x="6738" y="35929"/>
                  </a:cubicBezTo>
                  <a:cubicBezTo>
                    <a:pt x="6626" y="36499"/>
                    <a:pt x="6453" y="37031"/>
                    <a:pt x="6223" y="37507"/>
                  </a:cubicBezTo>
                  <a:cubicBezTo>
                    <a:pt x="6005" y="37991"/>
                    <a:pt x="5724" y="38409"/>
                    <a:pt x="5425" y="38774"/>
                  </a:cubicBezTo>
                  <a:cubicBezTo>
                    <a:pt x="4817" y="39499"/>
                    <a:pt x="4114" y="39963"/>
                    <a:pt x="3498" y="40243"/>
                  </a:cubicBezTo>
                  <a:cubicBezTo>
                    <a:pt x="2878" y="40528"/>
                    <a:pt x="2355" y="40655"/>
                    <a:pt x="1999" y="40728"/>
                  </a:cubicBezTo>
                  <a:cubicBezTo>
                    <a:pt x="1641" y="40790"/>
                    <a:pt x="1449" y="40824"/>
                    <a:pt x="1449" y="40824"/>
                  </a:cubicBezTo>
                  <a:cubicBezTo>
                    <a:pt x="1449" y="40824"/>
                    <a:pt x="1641" y="40791"/>
                    <a:pt x="2002" y="40734"/>
                  </a:cubicBezTo>
                  <a:cubicBezTo>
                    <a:pt x="2357" y="40664"/>
                    <a:pt x="2883" y="40543"/>
                    <a:pt x="3507" y="40265"/>
                  </a:cubicBezTo>
                  <a:cubicBezTo>
                    <a:pt x="4127" y="39993"/>
                    <a:pt x="4844" y="39535"/>
                    <a:pt x="5467" y="38810"/>
                  </a:cubicBezTo>
                  <a:cubicBezTo>
                    <a:pt x="5772" y="38447"/>
                    <a:pt x="6062" y="38024"/>
                    <a:pt x="6287" y="37540"/>
                  </a:cubicBezTo>
                  <a:cubicBezTo>
                    <a:pt x="6523" y="37061"/>
                    <a:pt x="6711" y="36526"/>
                    <a:pt x="6836" y="35952"/>
                  </a:cubicBezTo>
                  <a:cubicBezTo>
                    <a:pt x="6970" y="35380"/>
                    <a:pt x="7046" y="34770"/>
                    <a:pt x="7061" y="34139"/>
                  </a:cubicBezTo>
                  <a:cubicBezTo>
                    <a:pt x="7082" y="33508"/>
                    <a:pt x="7054" y="32852"/>
                    <a:pt x="6964" y="32185"/>
                  </a:cubicBezTo>
                  <a:cubicBezTo>
                    <a:pt x="6798" y="30852"/>
                    <a:pt x="6420" y="29470"/>
                    <a:pt x="5860" y="28113"/>
                  </a:cubicBezTo>
                  <a:cubicBezTo>
                    <a:pt x="5575" y="27437"/>
                    <a:pt x="5249" y="26765"/>
                    <a:pt x="4873" y="26107"/>
                  </a:cubicBezTo>
                  <a:cubicBezTo>
                    <a:pt x="4493" y="25453"/>
                    <a:pt x="4055" y="24814"/>
                    <a:pt x="3595" y="24204"/>
                  </a:cubicBezTo>
                  <a:cubicBezTo>
                    <a:pt x="2683" y="22992"/>
                    <a:pt x="1900" y="21649"/>
                    <a:pt x="1345" y="20219"/>
                  </a:cubicBezTo>
                  <a:cubicBezTo>
                    <a:pt x="795" y="18794"/>
                    <a:pt x="495" y="17258"/>
                    <a:pt x="651" y="15787"/>
                  </a:cubicBezTo>
                  <a:cubicBezTo>
                    <a:pt x="797" y="14315"/>
                    <a:pt x="1502" y="12976"/>
                    <a:pt x="2533" y="12043"/>
                  </a:cubicBezTo>
                  <a:cubicBezTo>
                    <a:pt x="3042" y="11571"/>
                    <a:pt x="3627" y="11186"/>
                    <a:pt x="4219" y="10873"/>
                  </a:cubicBezTo>
                  <a:cubicBezTo>
                    <a:pt x="4505" y="10715"/>
                    <a:pt x="4825" y="10579"/>
                    <a:pt x="5141" y="10442"/>
                  </a:cubicBezTo>
                  <a:cubicBezTo>
                    <a:pt x="5456" y="10293"/>
                    <a:pt x="5769" y="10144"/>
                    <a:pt x="6077" y="10000"/>
                  </a:cubicBezTo>
                  <a:cubicBezTo>
                    <a:pt x="7302" y="9373"/>
                    <a:pt x="8380" y="8571"/>
                    <a:pt x="9167" y="7630"/>
                  </a:cubicBezTo>
                  <a:cubicBezTo>
                    <a:pt x="9955" y="6690"/>
                    <a:pt x="10488" y="5685"/>
                    <a:pt x="10834" y="4754"/>
                  </a:cubicBezTo>
                  <a:cubicBezTo>
                    <a:pt x="11189" y="3822"/>
                    <a:pt x="11329" y="2961"/>
                    <a:pt x="11414" y="2258"/>
                  </a:cubicBezTo>
                  <a:cubicBezTo>
                    <a:pt x="11498" y="1551"/>
                    <a:pt x="11489" y="988"/>
                    <a:pt x="11476" y="601"/>
                  </a:cubicBezTo>
                  <a:cubicBezTo>
                    <a:pt x="11468" y="412"/>
                    <a:pt x="11458" y="260"/>
                    <a:pt x="11446" y="151"/>
                  </a:cubicBezTo>
                  <a:cubicBezTo>
                    <a:pt x="11435" y="51"/>
                    <a:pt x="11429" y="0"/>
                    <a:pt x="11429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30;p28">
              <a:extLst>
                <a:ext uri="{FF2B5EF4-FFF2-40B4-BE49-F238E27FC236}">
                  <a16:creationId xmlns:a16="http://schemas.microsoft.com/office/drawing/2014/main" id="{57CD03FE-1DF4-437F-A101-A1178E4EFA0D}"/>
                </a:ext>
              </a:extLst>
            </p:cNvPr>
            <p:cNvSpPr/>
            <p:nvPr/>
          </p:nvSpPr>
          <p:spPr>
            <a:xfrm>
              <a:off x="4660250" y="985850"/>
              <a:ext cx="384475" cy="498925"/>
            </a:xfrm>
            <a:custGeom>
              <a:avLst/>
              <a:gdLst/>
              <a:ahLst/>
              <a:cxnLst/>
              <a:rect l="l" t="t" r="r" b="b"/>
              <a:pathLst>
                <a:path w="15379" h="19957" extrusionOk="0">
                  <a:moveTo>
                    <a:pt x="5072" y="0"/>
                  </a:moveTo>
                  <a:cubicBezTo>
                    <a:pt x="2347" y="0"/>
                    <a:pt x="1" y="633"/>
                    <a:pt x="1" y="633"/>
                  </a:cubicBezTo>
                  <a:lnTo>
                    <a:pt x="1" y="2808"/>
                  </a:lnTo>
                  <a:cubicBezTo>
                    <a:pt x="1" y="2808"/>
                    <a:pt x="10886" y="2808"/>
                    <a:pt x="11160" y="12199"/>
                  </a:cubicBezTo>
                  <a:cubicBezTo>
                    <a:pt x="11160" y="12199"/>
                    <a:pt x="11160" y="18731"/>
                    <a:pt x="12657" y="19956"/>
                  </a:cubicBezTo>
                  <a:cubicBezTo>
                    <a:pt x="12657" y="19956"/>
                    <a:pt x="15379" y="6757"/>
                    <a:pt x="11976" y="2537"/>
                  </a:cubicBezTo>
                  <a:cubicBezTo>
                    <a:pt x="10354" y="526"/>
                    <a:pt x="7555" y="0"/>
                    <a:pt x="5072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31;p28">
              <a:extLst>
                <a:ext uri="{FF2B5EF4-FFF2-40B4-BE49-F238E27FC236}">
                  <a16:creationId xmlns:a16="http://schemas.microsoft.com/office/drawing/2014/main" id="{38A7D7B7-7AD3-407D-BD01-8CCDAEF21F92}"/>
                </a:ext>
              </a:extLst>
            </p:cNvPr>
            <p:cNvSpPr/>
            <p:nvPr/>
          </p:nvSpPr>
          <p:spPr>
            <a:xfrm>
              <a:off x="4641275" y="1036225"/>
              <a:ext cx="299375" cy="451325"/>
            </a:xfrm>
            <a:custGeom>
              <a:avLst/>
              <a:gdLst/>
              <a:ahLst/>
              <a:cxnLst/>
              <a:rect l="l" t="t" r="r" b="b"/>
              <a:pathLst>
                <a:path w="11975" h="18053" extrusionOk="0">
                  <a:moveTo>
                    <a:pt x="40" y="1"/>
                  </a:moveTo>
                  <a:lnTo>
                    <a:pt x="1" y="820"/>
                  </a:lnTo>
                  <a:cubicBezTo>
                    <a:pt x="1" y="820"/>
                    <a:pt x="354" y="844"/>
                    <a:pt x="996" y="946"/>
                  </a:cubicBezTo>
                  <a:cubicBezTo>
                    <a:pt x="1635" y="1046"/>
                    <a:pt x="2544" y="1233"/>
                    <a:pt x="3595" y="1573"/>
                  </a:cubicBezTo>
                  <a:cubicBezTo>
                    <a:pt x="4645" y="1908"/>
                    <a:pt x="5833" y="2430"/>
                    <a:pt x="6940" y="3217"/>
                  </a:cubicBezTo>
                  <a:cubicBezTo>
                    <a:pt x="7495" y="3608"/>
                    <a:pt x="8023" y="4073"/>
                    <a:pt x="8487" y="4608"/>
                  </a:cubicBezTo>
                  <a:cubicBezTo>
                    <a:pt x="8955" y="5140"/>
                    <a:pt x="9344" y="5752"/>
                    <a:pt x="9643" y="6407"/>
                  </a:cubicBezTo>
                  <a:cubicBezTo>
                    <a:pt x="9944" y="7059"/>
                    <a:pt x="10183" y="7752"/>
                    <a:pt x="10300" y="8463"/>
                  </a:cubicBezTo>
                  <a:cubicBezTo>
                    <a:pt x="10431" y="9172"/>
                    <a:pt x="10480" y="9882"/>
                    <a:pt x="10473" y="10585"/>
                  </a:cubicBezTo>
                  <a:cubicBezTo>
                    <a:pt x="10477" y="12021"/>
                    <a:pt x="10581" y="13357"/>
                    <a:pt x="10727" y="14496"/>
                  </a:cubicBezTo>
                  <a:cubicBezTo>
                    <a:pt x="10871" y="15634"/>
                    <a:pt x="11116" y="16572"/>
                    <a:pt x="11382" y="17190"/>
                  </a:cubicBezTo>
                  <a:cubicBezTo>
                    <a:pt x="11516" y="17499"/>
                    <a:pt x="11663" y="17723"/>
                    <a:pt x="11780" y="17859"/>
                  </a:cubicBezTo>
                  <a:cubicBezTo>
                    <a:pt x="11836" y="17931"/>
                    <a:pt x="11890" y="17973"/>
                    <a:pt x="11923" y="18006"/>
                  </a:cubicBezTo>
                  <a:cubicBezTo>
                    <a:pt x="11958" y="18036"/>
                    <a:pt x="11974" y="18052"/>
                    <a:pt x="11974" y="18052"/>
                  </a:cubicBezTo>
                  <a:cubicBezTo>
                    <a:pt x="11974" y="18052"/>
                    <a:pt x="11959" y="18036"/>
                    <a:pt x="11929" y="18000"/>
                  </a:cubicBezTo>
                  <a:cubicBezTo>
                    <a:pt x="11900" y="17964"/>
                    <a:pt x="11852" y="17917"/>
                    <a:pt x="11807" y="17841"/>
                  </a:cubicBezTo>
                  <a:cubicBezTo>
                    <a:pt x="11704" y="17695"/>
                    <a:pt x="11592" y="17460"/>
                    <a:pt x="11492" y="17149"/>
                  </a:cubicBezTo>
                  <a:cubicBezTo>
                    <a:pt x="11283" y="16524"/>
                    <a:pt x="11155" y="15587"/>
                    <a:pt x="11086" y="14460"/>
                  </a:cubicBezTo>
                  <a:cubicBezTo>
                    <a:pt x="11012" y="13333"/>
                    <a:pt x="11032" y="12009"/>
                    <a:pt x="11089" y="10599"/>
                  </a:cubicBezTo>
                  <a:cubicBezTo>
                    <a:pt x="11129" y="9882"/>
                    <a:pt x="11114" y="9112"/>
                    <a:pt x="11009" y="8349"/>
                  </a:cubicBezTo>
                  <a:cubicBezTo>
                    <a:pt x="10914" y="7578"/>
                    <a:pt x="10695" y="6810"/>
                    <a:pt x="10393" y="6073"/>
                  </a:cubicBezTo>
                  <a:cubicBezTo>
                    <a:pt x="10079" y="5343"/>
                    <a:pt x="9658" y="4648"/>
                    <a:pt x="9153" y="4047"/>
                  </a:cubicBezTo>
                  <a:cubicBezTo>
                    <a:pt x="8649" y="3443"/>
                    <a:pt x="8075" y="2917"/>
                    <a:pt x="7479" y="2475"/>
                  </a:cubicBezTo>
                  <a:cubicBezTo>
                    <a:pt x="6279" y="1585"/>
                    <a:pt x="4989" y="1055"/>
                    <a:pt x="3877" y="695"/>
                  </a:cubicBezTo>
                  <a:cubicBezTo>
                    <a:pt x="2759" y="333"/>
                    <a:pt x="1793" y="184"/>
                    <a:pt x="1119" y="91"/>
                  </a:cubicBezTo>
                  <a:cubicBezTo>
                    <a:pt x="446" y="4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332;p28">
            <a:extLst>
              <a:ext uri="{FF2B5EF4-FFF2-40B4-BE49-F238E27FC236}">
                <a16:creationId xmlns:a16="http://schemas.microsoft.com/office/drawing/2014/main" id="{A6AE21C8-56CD-4702-AB46-4A2AACA2DB08}"/>
              </a:ext>
            </a:extLst>
          </p:cNvPr>
          <p:cNvGrpSpPr/>
          <p:nvPr/>
        </p:nvGrpSpPr>
        <p:grpSpPr>
          <a:xfrm>
            <a:off x="9539734" y="3223020"/>
            <a:ext cx="782460" cy="1085883"/>
            <a:chOff x="1977625" y="1046725"/>
            <a:chExt cx="1141500" cy="1584150"/>
          </a:xfrm>
        </p:grpSpPr>
        <p:sp>
          <p:nvSpPr>
            <p:cNvPr id="108" name="Google Shape;333;p28">
              <a:extLst>
                <a:ext uri="{FF2B5EF4-FFF2-40B4-BE49-F238E27FC236}">
                  <a16:creationId xmlns:a16="http://schemas.microsoft.com/office/drawing/2014/main" id="{0CD90DD6-8B5C-428A-819D-746FC64DF0B3}"/>
                </a:ext>
              </a:extLst>
            </p:cNvPr>
            <p:cNvSpPr/>
            <p:nvPr/>
          </p:nvSpPr>
          <p:spPr>
            <a:xfrm>
              <a:off x="1977625" y="2012525"/>
              <a:ext cx="1141500" cy="618350"/>
            </a:xfrm>
            <a:custGeom>
              <a:avLst/>
              <a:gdLst/>
              <a:ahLst/>
              <a:cxnLst/>
              <a:rect l="l" t="t" r="r" b="b"/>
              <a:pathLst>
                <a:path w="45660" h="24734" extrusionOk="0">
                  <a:moveTo>
                    <a:pt x="21370" y="1"/>
                  </a:moveTo>
                  <a:cubicBezTo>
                    <a:pt x="0" y="1"/>
                    <a:pt x="1243" y="24283"/>
                    <a:pt x="1243" y="24734"/>
                  </a:cubicBezTo>
                  <a:lnTo>
                    <a:pt x="41348" y="24734"/>
                  </a:lnTo>
                  <a:cubicBezTo>
                    <a:pt x="41348" y="24734"/>
                    <a:pt x="45659" y="1"/>
                    <a:pt x="21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34;p28">
              <a:extLst>
                <a:ext uri="{FF2B5EF4-FFF2-40B4-BE49-F238E27FC236}">
                  <a16:creationId xmlns:a16="http://schemas.microsoft.com/office/drawing/2014/main" id="{0415A08D-6240-4912-BCA9-89FA88C8DFF0}"/>
                </a:ext>
              </a:extLst>
            </p:cNvPr>
            <p:cNvSpPr/>
            <p:nvPr/>
          </p:nvSpPr>
          <p:spPr>
            <a:xfrm>
              <a:off x="2388300" y="2012850"/>
              <a:ext cx="303925" cy="147300"/>
            </a:xfrm>
            <a:custGeom>
              <a:avLst/>
              <a:gdLst/>
              <a:ahLst/>
              <a:cxnLst/>
              <a:rect l="l" t="t" r="r" b="b"/>
              <a:pathLst>
                <a:path w="12157" h="5892" extrusionOk="0">
                  <a:moveTo>
                    <a:pt x="4459" y="0"/>
                  </a:moveTo>
                  <a:cubicBezTo>
                    <a:pt x="2999" y="0"/>
                    <a:pt x="1468" y="101"/>
                    <a:pt x="0" y="375"/>
                  </a:cubicBezTo>
                  <a:cubicBezTo>
                    <a:pt x="0" y="375"/>
                    <a:pt x="90" y="5836"/>
                    <a:pt x="5850" y="5891"/>
                  </a:cubicBezTo>
                  <a:cubicBezTo>
                    <a:pt x="5883" y="5892"/>
                    <a:pt x="5915" y="5892"/>
                    <a:pt x="5947" y="5892"/>
                  </a:cubicBezTo>
                  <a:cubicBezTo>
                    <a:pt x="11617" y="5892"/>
                    <a:pt x="12157" y="807"/>
                    <a:pt x="12157" y="807"/>
                  </a:cubicBezTo>
                  <a:cubicBezTo>
                    <a:pt x="12157" y="807"/>
                    <a:pt x="8588" y="0"/>
                    <a:pt x="44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35;p28">
              <a:extLst>
                <a:ext uri="{FF2B5EF4-FFF2-40B4-BE49-F238E27FC236}">
                  <a16:creationId xmlns:a16="http://schemas.microsoft.com/office/drawing/2014/main" id="{ADCA23A1-B815-4557-B0EE-68BBD8FD9DFD}"/>
                </a:ext>
              </a:extLst>
            </p:cNvPr>
            <p:cNvSpPr/>
            <p:nvPr/>
          </p:nvSpPr>
          <p:spPr>
            <a:xfrm>
              <a:off x="2430025" y="1880200"/>
              <a:ext cx="214275" cy="241125"/>
            </a:xfrm>
            <a:custGeom>
              <a:avLst/>
              <a:gdLst/>
              <a:ahLst/>
              <a:cxnLst/>
              <a:rect l="l" t="t" r="r" b="b"/>
              <a:pathLst>
                <a:path w="8571" h="9645" extrusionOk="0">
                  <a:moveTo>
                    <a:pt x="8570" y="0"/>
                  </a:moveTo>
                  <a:lnTo>
                    <a:pt x="1" y="903"/>
                  </a:lnTo>
                  <a:lnTo>
                    <a:pt x="221" y="3528"/>
                  </a:lnTo>
                  <a:lnTo>
                    <a:pt x="553" y="7514"/>
                  </a:lnTo>
                  <a:cubicBezTo>
                    <a:pt x="553" y="7514"/>
                    <a:pt x="1026" y="9645"/>
                    <a:pt x="4285" y="9645"/>
                  </a:cubicBezTo>
                  <a:cubicBezTo>
                    <a:pt x="7935" y="9645"/>
                    <a:pt x="8472" y="7514"/>
                    <a:pt x="8472" y="7514"/>
                  </a:cubicBezTo>
                  <a:lnTo>
                    <a:pt x="8523" y="3753"/>
                  </a:lnTo>
                  <a:lnTo>
                    <a:pt x="8570" y="0"/>
                  </a:ln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36;p28">
              <a:extLst>
                <a:ext uri="{FF2B5EF4-FFF2-40B4-BE49-F238E27FC236}">
                  <a16:creationId xmlns:a16="http://schemas.microsoft.com/office/drawing/2014/main" id="{EE43546D-BF77-457E-B451-F8EBEB012C04}"/>
                </a:ext>
              </a:extLst>
            </p:cNvPr>
            <p:cNvSpPr/>
            <p:nvPr/>
          </p:nvSpPr>
          <p:spPr>
            <a:xfrm>
              <a:off x="2107200" y="1134225"/>
              <a:ext cx="768150" cy="814975"/>
            </a:xfrm>
            <a:custGeom>
              <a:avLst/>
              <a:gdLst/>
              <a:ahLst/>
              <a:cxnLst/>
              <a:rect l="l" t="t" r="r" b="b"/>
              <a:pathLst>
                <a:path w="30726" h="32599" extrusionOk="0">
                  <a:moveTo>
                    <a:pt x="17911" y="1"/>
                  </a:moveTo>
                  <a:cubicBezTo>
                    <a:pt x="16090" y="1"/>
                    <a:pt x="14082" y="261"/>
                    <a:pt x="11911" y="793"/>
                  </a:cubicBezTo>
                  <a:cubicBezTo>
                    <a:pt x="3068" y="2958"/>
                    <a:pt x="1" y="10718"/>
                    <a:pt x="2166" y="20461"/>
                  </a:cubicBezTo>
                  <a:cubicBezTo>
                    <a:pt x="4188" y="29556"/>
                    <a:pt x="10609" y="32599"/>
                    <a:pt x="17106" y="32599"/>
                  </a:cubicBezTo>
                  <a:cubicBezTo>
                    <a:pt x="17570" y="32599"/>
                    <a:pt x="18035" y="32583"/>
                    <a:pt x="18499" y="32553"/>
                  </a:cubicBezTo>
                  <a:cubicBezTo>
                    <a:pt x="25891" y="32074"/>
                    <a:pt x="30726" y="26146"/>
                    <a:pt x="30726" y="20092"/>
                  </a:cubicBezTo>
                  <a:cubicBezTo>
                    <a:pt x="30726" y="12333"/>
                    <a:pt x="28695" y="7018"/>
                    <a:pt x="28695" y="7018"/>
                  </a:cubicBezTo>
                  <a:cubicBezTo>
                    <a:pt x="27333" y="2456"/>
                    <a:pt x="23506" y="1"/>
                    <a:pt x="1791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37;p28">
              <a:extLst>
                <a:ext uri="{FF2B5EF4-FFF2-40B4-BE49-F238E27FC236}">
                  <a16:creationId xmlns:a16="http://schemas.microsoft.com/office/drawing/2014/main" id="{45922D46-F2DB-4AAB-AF21-39BBD9BF1937}"/>
                </a:ext>
              </a:extLst>
            </p:cNvPr>
            <p:cNvSpPr/>
            <p:nvPr/>
          </p:nvSpPr>
          <p:spPr>
            <a:xfrm>
              <a:off x="2679675" y="1130675"/>
              <a:ext cx="349475" cy="528425"/>
            </a:xfrm>
            <a:custGeom>
              <a:avLst/>
              <a:gdLst/>
              <a:ahLst/>
              <a:cxnLst/>
              <a:rect l="l" t="t" r="r" b="b"/>
              <a:pathLst>
                <a:path w="13979" h="21137" extrusionOk="0">
                  <a:moveTo>
                    <a:pt x="4183" y="0"/>
                  </a:moveTo>
                  <a:lnTo>
                    <a:pt x="2656" y="300"/>
                  </a:lnTo>
                  <a:cubicBezTo>
                    <a:pt x="2586" y="291"/>
                    <a:pt x="2516" y="287"/>
                    <a:pt x="2447" y="287"/>
                  </a:cubicBezTo>
                  <a:cubicBezTo>
                    <a:pt x="1288" y="287"/>
                    <a:pt x="313" y="1432"/>
                    <a:pt x="162" y="2609"/>
                  </a:cubicBezTo>
                  <a:cubicBezTo>
                    <a:pt x="1" y="3856"/>
                    <a:pt x="516" y="5084"/>
                    <a:pt x="1080" y="6208"/>
                  </a:cubicBezTo>
                  <a:cubicBezTo>
                    <a:pt x="2190" y="8416"/>
                    <a:pt x="3487" y="15570"/>
                    <a:pt x="6046" y="18808"/>
                  </a:cubicBezTo>
                  <a:cubicBezTo>
                    <a:pt x="6917" y="19909"/>
                    <a:pt x="5287" y="19424"/>
                    <a:pt x="6365" y="20326"/>
                  </a:cubicBezTo>
                  <a:cubicBezTo>
                    <a:pt x="6982" y="20842"/>
                    <a:pt x="7801" y="21137"/>
                    <a:pt x="8600" y="21137"/>
                  </a:cubicBezTo>
                  <a:cubicBezTo>
                    <a:pt x="9194" y="21137"/>
                    <a:pt x="9776" y="20974"/>
                    <a:pt x="10257" y="20618"/>
                  </a:cubicBezTo>
                  <a:cubicBezTo>
                    <a:pt x="11136" y="19966"/>
                    <a:pt x="13979" y="3611"/>
                    <a:pt x="4183" y="0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38;p28">
              <a:extLst>
                <a:ext uri="{FF2B5EF4-FFF2-40B4-BE49-F238E27FC236}">
                  <a16:creationId xmlns:a16="http://schemas.microsoft.com/office/drawing/2014/main" id="{09B95B2B-55D2-49A8-9092-915252AB25FB}"/>
                </a:ext>
              </a:extLst>
            </p:cNvPr>
            <p:cNvSpPr/>
            <p:nvPr/>
          </p:nvSpPr>
          <p:spPr>
            <a:xfrm>
              <a:off x="2801175" y="1147650"/>
              <a:ext cx="187225" cy="504025"/>
            </a:xfrm>
            <a:custGeom>
              <a:avLst/>
              <a:gdLst/>
              <a:ahLst/>
              <a:cxnLst/>
              <a:rect l="l" t="t" r="r" b="b"/>
              <a:pathLst>
                <a:path w="7489" h="20161" fill="none" extrusionOk="0">
                  <a:moveTo>
                    <a:pt x="4857" y="20161"/>
                  </a:moveTo>
                  <a:cubicBezTo>
                    <a:pt x="6852" y="16883"/>
                    <a:pt x="7489" y="12807"/>
                    <a:pt x="6590" y="9078"/>
                  </a:cubicBezTo>
                  <a:cubicBezTo>
                    <a:pt x="5692" y="5348"/>
                    <a:pt x="3268" y="2009"/>
                    <a:pt x="0" y="0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39;p28">
              <a:extLst>
                <a:ext uri="{FF2B5EF4-FFF2-40B4-BE49-F238E27FC236}">
                  <a16:creationId xmlns:a16="http://schemas.microsoft.com/office/drawing/2014/main" id="{5EABC678-E4B6-470A-ACBD-117294CFFD6A}"/>
                </a:ext>
              </a:extLst>
            </p:cNvPr>
            <p:cNvSpPr/>
            <p:nvPr/>
          </p:nvSpPr>
          <p:spPr>
            <a:xfrm>
              <a:off x="1980000" y="1046725"/>
              <a:ext cx="892750" cy="609550"/>
            </a:xfrm>
            <a:custGeom>
              <a:avLst/>
              <a:gdLst/>
              <a:ahLst/>
              <a:cxnLst/>
              <a:rect l="l" t="t" r="r" b="b"/>
              <a:pathLst>
                <a:path w="35710" h="24382" extrusionOk="0">
                  <a:moveTo>
                    <a:pt x="29304" y="1"/>
                  </a:moveTo>
                  <a:cubicBezTo>
                    <a:pt x="28915" y="1"/>
                    <a:pt x="28492" y="30"/>
                    <a:pt x="28032" y="94"/>
                  </a:cubicBezTo>
                  <a:cubicBezTo>
                    <a:pt x="25998" y="373"/>
                    <a:pt x="24480" y="467"/>
                    <a:pt x="23243" y="467"/>
                  </a:cubicBezTo>
                  <a:cubicBezTo>
                    <a:pt x="20761" y="467"/>
                    <a:pt x="19411" y="91"/>
                    <a:pt x="17303" y="91"/>
                  </a:cubicBezTo>
                  <a:cubicBezTo>
                    <a:pt x="16998" y="91"/>
                    <a:pt x="16677" y="99"/>
                    <a:pt x="16334" y="117"/>
                  </a:cubicBezTo>
                  <a:cubicBezTo>
                    <a:pt x="12444" y="322"/>
                    <a:pt x="9065" y="4717"/>
                    <a:pt x="9065" y="4717"/>
                  </a:cubicBezTo>
                  <a:cubicBezTo>
                    <a:pt x="0" y="10449"/>
                    <a:pt x="3298" y="21503"/>
                    <a:pt x="4372" y="22835"/>
                  </a:cubicBezTo>
                  <a:cubicBezTo>
                    <a:pt x="5308" y="23995"/>
                    <a:pt x="5962" y="24381"/>
                    <a:pt x="6418" y="24381"/>
                  </a:cubicBezTo>
                  <a:cubicBezTo>
                    <a:pt x="7330" y="24381"/>
                    <a:pt x="7451" y="22835"/>
                    <a:pt x="7451" y="22835"/>
                  </a:cubicBezTo>
                  <a:cubicBezTo>
                    <a:pt x="7451" y="22835"/>
                    <a:pt x="12146" y="17594"/>
                    <a:pt x="12880" y="12988"/>
                  </a:cubicBezTo>
                  <a:cubicBezTo>
                    <a:pt x="12880" y="12988"/>
                    <a:pt x="17683" y="15128"/>
                    <a:pt x="23094" y="15128"/>
                  </a:cubicBezTo>
                  <a:cubicBezTo>
                    <a:pt x="26399" y="15128"/>
                    <a:pt x="29930" y="14329"/>
                    <a:pt x="32732" y="11757"/>
                  </a:cubicBezTo>
                  <a:cubicBezTo>
                    <a:pt x="34249" y="10363"/>
                    <a:pt x="35710" y="6047"/>
                    <a:pt x="33560" y="5432"/>
                  </a:cubicBezTo>
                  <a:cubicBezTo>
                    <a:pt x="33560" y="5432"/>
                    <a:pt x="34579" y="1"/>
                    <a:pt x="29304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0;p28">
              <a:extLst>
                <a:ext uri="{FF2B5EF4-FFF2-40B4-BE49-F238E27FC236}">
                  <a16:creationId xmlns:a16="http://schemas.microsoft.com/office/drawing/2014/main" id="{A18D2BB8-E50B-43FF-9B87-C55FEDAFE701}"/>
                </a:ext>
              </a:extLst>
            </p:cNvPr>
            <p:cNvSpPr/>
            <p:nvPr/>
          </p:nvSpPr>
          <p:spPr>
            <a:xfrm>
              <a:off x="2026225" y="1167550"/>
              <a:ext cx="188400" cy="461450"/>
            </a:xfrm>
            <a:custGeom>
              <a:avLst/>
              <a:gdLst/>
              <a:ahLst/>
              <a:cxnLst/>
              <a:rect l="l" t="t" r="r" b="b"/>
              <a:pathLst>
                <a:path w="7536" h="18458" fill="none" extrusionOk="0">
                  <a:moveTo>
                    <a:pt x="7536" y="0"/>
                  </a:moveTo>
                  <a:cubicBezTo>
                    <a:pt x="4657" y="1213"/>
                    <a:pt x="2301" y="3618"/>
                    <a:pt x="1151" y="6525"/>
                  </a:cubicBezTo>
                  <a:cubicBezTo>
                    <a:pt x="0" y="9430"/>
                    <a:pt x="73" y="12796"/>
                    <a:pt x="1344" y="15652"/>
                  </a:cubicBezTo>
                  <a:cubicBezTo>
                    <a:pt x="1861" y="16812"/>
                    <a:pt x="2628" y="17941"/>
                    <a:pt x="3788" y="18458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1;p28">
              <a:extLst>
                <a:ext uri="{FF2B5EF4-FFF2-40B4-BE49-F238E27FC236}">
                  <a16:creationId xmlns:a16="http://schemas.microsoft.com/office/drawing/2014/main" id="{42A426FC-9436-4D81-8D64-59B0CA85181D}"/>
                </a:ext>
              </a:extLst>
            </p:cNvPr>
            <p:cNvSpPr/>
            <p:nvPr/>
          </p:nvSpPr>
          <p:spPr>
            <a:xfrm>
              <a:off x="2145400" y="1100825"/>
              <a:ext cx="82450" cy="85475"/>
            </a:xfrm>
            <a:custGeom>
              <a:avLst/>
              <a:gdLst/>
              <a:ahLst/>
              <a:cxnLst/>
              <a:rect l="l" t="t" r="r" b="b"/>
              <a:pathLst>
                <a:path w="3298" h="3419" extrusionOk="0">
                  <a:moveTo>
                    <a:pt x="1990" y="1"/>
                  </a:moveTo>
                  <a:cubicBezTo>
                    <a:pt x="1974" y="1"/>
                    <a:pt x="1958" y="2"/>
                    <a:pt x="1942" y="5"/>
                  </a:cubicBezTo>
                  <a:cubicBezTo>
                    <a:pt x="1806" y="29"/>
                    <a:pt x="1711" y="159"/>
                    <a:pt x="1686" y="293"/>
                  </a:cubicBezTo>
                  <a:cubicBezTo>
                    <a:pt x="1660" y="429"/>
                    <a:pt x="1688" y="568"/>
                    <a:pt x="1717" y="701"/>
                  </a:cubicBezTo>
                  <a:cubicBezTo>
                    <a:pt x="1828" y="1223"/>
                    <a:pt x="1937" y="1743"/>
                    <a:pt x="2048" y="2265"/>
                  </a:cubicBezTo>
                  <a:cubicBezTo>
                    <a:pt x="1786" y="1862"/>
                    <a:pt x="1343" y="1143"/>
                    <a:pt x="945" y="1143"/>
                  </a:cubicBezTo>
                  <a:cubicBezTo>
                    <a:pt x="871" y="1143"/>
                    <a:pt x="799" y="1167"/>
                    <a:pt x="730" y="1223"/>
                  </a:cubicBezTo>
                  <a:cubicBezTo>
                    <a:pt x="1" y="1809"/>
                    <a:pt x="1454" y="3001"/>
                    <a:pt x="2289" y="3419"/>
                  </a:cubicBezTo>
                  <a:lnTo>
                    <a:pt x="3297" y="3067"/>
                  </a:lnTo>
                  <a:cubicBezTo>
                    <a:pt x="3177" y="2111"/>
                    <a:pt x="2871" y="1183"/>
                    <a:pt x="2399" y="344"/>
                  </a:cubicBezTo>
                  <a:cubicBezTo>
                    <a:pt x="2309" y="182"/>
                    <a:pt x="2167" y="1"/>
                    <a:pt x="1990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2;p28">
              <a:extLst>
                <a:ext uri="{FF2B5EF4-FFF2-40B4-BE49-F238E27FC236}">
                  <a16:creationId xmlns:a16="http://schemas.microsoft.com/office/drawing/2014/main" id="{5C5B97A3-0926-44DA-993F-CA518A06F4C1}"/>
                </a:ext>
              </a:extLst>
            </p:cNvPr>
            <p:cNvSpPr/>
            <p:nvPr/>
          </p:nvSpPr>
          <p:spPr>
            <a:xfrm>
              <a:off x="2798275" y="1596175"/>
              <a:ext cx="181550" cy="205075"/>
            </a:xfrm>
            <a:custGeom>
              <a:avLst/>
              <a:gdLst/>
              <a:ahLst/>
              <a:cxnLst/>
              <a:rect l="l" t="t" r="r" b="b"/>
              <a:pathLst>
                <a:path w="7262" h="8203" extrusionOk="0">
                  <a:moveTo>
                    <a:pt x="2838" y="0"/>
                  </a:moveTo>
                  <a:cubicBezTo>
                    <a:pt x="1476" y="0"/>
                    <a:pt x="316" y="347"/>
                    <a:pt x="316" y="347"/>
                  </a:cubicBezTo>
                  <a:lnTo>
                    <a:pt x="1" y="5978"/>
                  </a:lnTo>
                  <a:cubicBezTo>
                    <a:pt x="752" y="7424"/>
                    <a:pt x="2209" y="8202"/>
                    <a:pt x="3609" y="8202"/>
                  </a:cubicBezTo>
                  <a:cubicBezTo>
                    <a:pt x="5486" y="8202"/>
                    <a:pt x="7261" y="6805"/>
                    <a:pt x="7107" y="3743"/>
                  </a:cubicBezTo>
                  <a:cubicBezTo>
                    <a:pt x="6950" y="652"/>
                    <a:pt x="4705" y="0"/>
                    <a:pt x="2838" y="0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3;p28">
              <a:extLst>
                <a:ext uri="{FF2B5EF4-FFF2-40B4-BE49-F238E27FC236}">
                  <a16:creationId xmlns:a16="http://schemas.microsoft.com/office/drawing/2014/main" id="{718D33E9-6949-4E0B-A8E0-146CE84A610B}"/>
                </a:ext>
              </a:extLst>
            </p:cNvPr>
            <p:cNvSpPr/>
            <p:nvPr/>
          </p:nvSpPr>
          <p:spPr>
            <a:xfrm>
              <a:off x="2500775" y="1731300"/>
              <a:ext cx="56425" cy="37375"/>
            </a:xfrm>
            <a:custGeom>
              <a:avLst/>
              <a:gdLst/>
              <a:ahLst/>
              <a:cxnLst/>
              <a:rect l="l" t="t" r="r" b="b"/>
              <a:pathLst>
                <a:path w="2257" h="1495" extrusionOk="0">
                  <a:moveTo>
                    <a:pt x="118" y="0"/>
                  </a:moveTo>
                  <a:cubicBezTo>
                    <a:pt x="112" y="0"/>
                    <a:pt x="106" y="1"/>
                    <a:pt x="101" y="2"/>
                  </a:cubicBezTo>
                  <a:cubicBezTo>
                    <a:pt x="42" y="9"/>
                    <a:pt x="0" y="62"/>
                    <a:pt x="7" y="120"/>
                  </a:cubicBezTo>
                  <a:cubicBezTo>
                    <a:pt x="12" y="135"/>
                    <a:pt x="200" y="1494"/>
                    <a:pt x="1837" y="1494"/>
                  </a:cubicBezTo>
                  <a:cubicBezTo>
                    <a:pt x="1937" y="1494"/>
                    <a:pt x="2043" y="1489"/>
                    <a:pt x="2154" y="1480"/>
                  </a:cubicBezTo>
                  <a:cubicBezTo>
                    <a:pt x="2213" y="1474"/>
                    <a:pt x="2257" y="1421"/>
                    <a:pt x="2252" y="1363"/>
                  </a:cubicBezTo>
                  <a:cubicBezTo>
                    <a:pt x="2247" y="1306"/>
                    <a:pt x="2197" y="1266"/>
                    <a:pt x="2141" y="1266"/>
                  </a:cubicBezTo>
                  <a:cubicBezTo>
                    <a:pt x="2139" y="1266"/>
                    <a:pt x="2137" y="1266"/>
                    <a:pt x="2135" y="1267"/>
                  </a:cubicBezTo>
                  <a:cubicBezTo>
                    <a:pt x="2031" y="1277"/>
                    <a:pt x="1932" y="1281"/>
                    <a:pt x="1838" y="1281"/>
                  </a:cubicBezTo>
                  <a:cubicBezTo>
                    <a:pt x="394" y="1281"/>
                    <a:pt x="229" y="146"/>
                    <a:pt x="222" y="94"/>
                  </a:cubicBezTo>
                  <a:cubicBezTo>
                    <a:pt x="213" y="40"/>
                    <a:pt x="167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4;p28">
              <a:extLst>
                <a:ext uri="{FF2B5EF4-FFF2-40B4-BE49-F238E27FC236}">
                  <a16:creationId xmlns:a16="http://schemas.microsoft.com/office/drawing/2014/main" id="{F79B54F8-FB01-47AC-87BD-08BFB14BD110}"/>
                </a:ext>
              </a:extLst>
            </p:cNvPr>
            <p:cNvSpPr/>
            <p:nvPr/>
          </p:nvSpPr>
          <p:spPr>
            <a:xfrm>
              <a:off x="2265750" y="1696825"/>
              <a:ext cx="182725" cy="98350"/>
            </a:xfrm>
            <a:custGeom>
              <a:avLst/>
              <a:gdLst/>
              <a:ahLst/>
              <a:cxnLst/>
              <a:rect l="l" t="t" r="r" b="b"/>
              <a:pathLst>
                <a:path w="7309" h="3934" extrusionOk="0">
                  <a:moveTo>
                    <a:pt x="2794" y="1"/>
                  </a:moveTo>
                  <a:cubicBezTo>
                    <a:pt x="1429" y="1"/>
                    <a:pt x="359" y="491"/>
                    <a:pt x="201" y="1283"/>
                  </a:cubicBezTo>
                  <a:cubicBezTo>
                    <a:pt x="1" y="2301"/>
                    <a:pt x="1382" y="3433"/>
                    <a:pt x="3289" y="3810"/>
                  </a:cubicBezTo>
                  <a:cubicBezTo>
                    <a:pt x="3711" y="3894"/>
                    <a:pt x="4124" y="3933"/>
                    <a:pt x="4514" y="3933"/>
                  </a:cubicBezTo>
                  <a:cubicBezTo>
                    <a:pt x="5879" y="3933"/>
                    <a:pt x="6949" y="3444"/>
                    <a:pt x="7106" y="2651"/>
                  </a:cubicBezTo>
                  <a:cubicBezTo>
                    <a:pt x="7308" y="1632"/>
                    <a:pt x="5925" y="500"/>
                    <a:pt x="4019" y="125"/>
                  </a:cubicBezTo>
                  <a:cubicBezTo>
                    <a:pt x="3596" y="41"/>
                    <a:pt x="3183" y="1"/>
                    <a:pt x="2794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;p28">
              <a:extLst>
                <a:ext uri="{FF2B5EF4-FFF2-40B4-BE49-F238E27FC236}">
                  <a16:creationId xmlns:a16="http://schemas.microsoft.com/office/drawing/2014/main" id="{007CA7B9-29A7-4121-92B5-E37EFFFC0FCC}"/>
                </a:ext>
              </a:extLst>
            </p:cNvPr>
            <p:cNvSpPr/>
            <p:nvPr/>
          </p:nvSpPr>
          <p:spPr>
            <a:xfrm>
              <a:off x="2058775" y="1595300"/>
              <a:ext cx="181550" cy="205950"/>
            </a:xfrm>
            <a:custGeom>
              <a:avLst/>
              <a:gdLst/>
              <a:ahLst/>
              <a:cxnLst/>
              <a:rect l="l" t="t" r="r" b="b"/>
              <a:pathLst>
                <a:path w="7262" h="8238" extrusionOk="0">
                  <a:moveTo>
                    <a:pt x="3671" y="1"/>
                  </a:moveTo>
                  <a:cubicBezTo>
                    <a:pt x="2164" y="1"/>
                    <a:pt x="313" y="650"/>
                    <a:pt x="153" y="3778"/>
                  </a:cubicBezTo>
                  <a:cubicBezTo>
                    <a:pt x="0" y="6840"/>
                    <a:pt x="1776" y="8237"/>
                    <a:pt x="3652" y="8237"/>
                  </a:cubicBezTo>
                  <a:cubicBezTo>
                    <a:pt x="5053" y="8237"/>
                    <a:pt x="6510" y="7459"/>
                    <a:pt x="7262" y="6013"/>
                  </a:cubicBezTo>
                  <a:lnTo>
                    <a:pt x="5636" y="327"/>
                  </a:lnTo>
                  <a:cubicBezTo>
                    <a:pt x="5636" y="327"/>
                    <a:pt x="4740" y="1"/>
                    <a:pt x="367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6;p28">
              <a:extLst>
                <a:ext uri="{FF2B5EF4-FFF2-40B4-BE49-F238E27FC236}">
                  <a16:creationId xmlns:a16="http://schemas.microsoft.com/office/drawing/2014/main" id="{30712C38-440F-46FA-9888-6FCADD6FBEBA}"/>
                </a:ext>
              </a:extLst>
            </p:cNvPr>
            <p:cNvSpPr/>
            <p:nvPr/>
          </p:nvSpPr>
          <p:spPr>
            <a:xfrm>
              <a:off x="2274875" y="1473325"/>
              <a:ext cx="150025" cy="81450"/>
            </a:xfrm>
            <a:custGeom>
              <a:avLst/>
              <a:gdLst/>
              <a:ahLst/>
              <a:cxnLst/>
              <a:rect l="l" t="t" r="r" b="b"/>
              <a:pathLst>
                <a:path w="6001" h="3258" extrusionOk="0">
                  <a:moveTo>
                    <a:pt x="4701" y="1"/>
                  </a:moveTo>
                  <a:cubicBezTo>
                    <a:pt x="4174" y="1"/>
                    <a:pt x="3405" y="229"/>
                    <a:pt x="2256" y="834"/>
                  </a:cubicBezTo>
                  <a:cubicBezTo>
                    <a:pt x="1" y="2019"/>
                    <a:pt x="1067" y="2967"/>
                    <a:pt x="1067" y="2967"/>
                  </a:cubicBezTo>
                  <a:cubicBezTo>
                    <a:pt x="1279" y="3165"/>
                    <a:pt x="1550" y="3258"/>
                    <a:pt x="1883" y="3258"/>
                  </a:cubicBezTo>
                  <a:cubicBezTo>
                    <a:pt x="2462" y="3258"/>
                    <a:pt x="3230" y="2979"/>
                    <a:pt x="4204" y="2492"/>
                  </a:cubicBezTo>
                  <a:cubicBezTo>
                    <a:pt x="5484" y="1851"/>
                    <a:pt x="6001" y="1042"/>
                    <a:pt x="5667" y="501"/>
                  </a:cubicBezTo>
                  <a:cubicBezTo>
                    <a:pt x="5488" y="211"/>
                    <a:pt x="5206" y="1"/>
                    <a:pt x="47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7;p28">
              <a:extLst>
                <a:ext uri="{FF2B5EF4-FFF2-40B4-BE49-F238E27FC236}">
                  <a16:creationId xmlns:a16="http://schemas.microsoft.com/office/drawing/2014/main" id="{C5BE0594-405C-4855-BCC7-FDD7629F2288}"/>
                </a:ext>
              </a:extLst>
            </p:cNvPr>
            <p:cNvSpPr/>
            <p:nvPr/>
          </p:nvSpPr>
          <p:spPr>
            <a:xfrm>
              <a:off x="2355400" y="1604850"/>
              <a:ext cx="54150" cy="66000"/>
            </a:xfrm>
            <a:custGeom>
              <a:avLst/>
              <a:gdLst/>
              <a:ahLst/>
              <a:cxnLst/>
              <a:rect l="l" t="t" r="r" b="b"/>
              <a:pathLst>
                <a:path w="2166" h="2640" extrusionOk="0">
                  <a:moveTo>
                    <a:pt x="1083" y="0"/>
                  </a:moveTo>
                  <a:cubicBezTo>
                    <a:pt x="485" y="0"/>
                    <a:pt x="1" y="592"/>
                    <a:pt x="1" y="1321"/>
                  </a:cubicBezTo>
                  <a:cubicBezTo>
                    <a:pt x="1" y="2048"/>
                    <a:pt x="484" y="2639"/>
                    <a:pt x="1083" y="2639"/>
                  </a:cubicBezTo>
                  <a:cubicBezTo>
                    <a:pt x="1680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48;p28">
              <a:extLst>
                <a:ext uri="{FF2B5EF4-FFF2-40B4-BE49-F238E27FC236}">
                  <a16:creationId xmlns:a16="http://schemas.microsoft.com/office/drawing/2014/main" id="{A0C0E697-4C20-4752-9598-A173C1A92580}"/>
                </a:ext>
              </a:extLst>
            </p:cNvPr>
            <p:cNvSpPr/>
            <p:nvPr/>
          </p:nvSpPr>
          <p:spPr>
            <a:xfrm>
              <a:off x="2614800" y="1696825"/>
              <a:ext cx="182750" cy="98350"/>
            </a:xfrm>
            <a:custGeom>
              <a:avLst/>
              <a:gdLst/>
              <a:ahLst/>
              <a:cxnLst/>
              <a:rect l="l" t="t" r="r" b="b"/>
              <a:pathLst>
                <a:path w="7310" h="3934" extrusionOk="0">
                  <a:moveTo>
                    <a:pt x="4515" y="1"/>
                  </a:moveTo>
                  <a:cubicBezTo>
                    <a:pt x="4126" y="1"/>
                    <a:pt x="3712" y="41"/>
                    <a:pt x="3290" y="125"/>
                  </a:cubicBezTo>
                  <a:cubicBezTo>
                    <a:pt x="1382" y="500"/>
                    <a:pt x="0" y="1632"/>
                    <a:pt x="203" y="2651"/>
                  </a:cubicBezTo>
                  <a:cubicBezTo>
                    <a:pt x="360" y="3444"/>
                    <a:pt x="1430" y="3933"/>
                    <a:pt x="2795" y="3933"/>
                  </a:cubicBezTo>
                  <a:cubicBezTo>
                    <a:pt x="3184" y="3933"/>
                    <a:pt x="3597" y="3894"/>
                    <a:pt x="4020" y="3810"/>
                  </a:cubicBezTo>
                  <a:cubicBezTo>
                    <a:pt x="5926" y="3433"/>
                    <a:pt x="7309" y="2301"/>
                    <a:pt x="7108" y="1283"/>
                  </a:cubicBezTo>
                  <a:cubicBezTo>
                    <a:pt x="6950" y="491"/>
                    <a:pt x="5880" y="1"/>
                    <a:pt x="4515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49;p28">
              <a:extLst>
                <a:ext uri="{FF2B5EF4-FFF2-40B4-BE49-F238E27FC236}">
                  <a16:creationId xmlns:a16="http://schemas.microsoft.com/office/drawing/2014/main" id="{33CB534B-5948-44A3-BFB5-A20F3228DAF9}"/>
                </a:ext>
              </a:extLst>
            </p:cNvPr>
            <p:cNvSpPr/>
            <p:nvPr/>
          </p:nvSpPr>
          <p:spPr>
            <a:xfrm>
              <a:off x="2638375" y="1473325"/>
              <a:ext cx="150050" cy="81450"/>
            </a:xfrm>
            <a:custGeom>
              <a:avLst/>
              <a:gdLst/>
              <a:ahLst/>
              <a:cxnLst/>
              <a:rect l="l" t="t" r="r" b="b"/>
              <a:pathLst>
                <a:path w="6002" h="3258" extrusionOk="0">
                  <a:moveTo>
                    <a:pt x="1301" y="1"/>
                  </a:moveTo>
                  <a:cubicBezTo>
                    <a:pt x="796" y="1"/>
                    <a:pt x="514" y="211"/>
                    <a:pt x="335" y="501"/>
                  </a:cubicBezTo>
                  <a:cubicBezTo>
                    <a:pt x="1" y="1042"/>
                    <a:pt x="518" y="1851"/>
                    <a:pt x="1797" y="2492"/>
                  </a:cubicBezTo>
                  <a:cubicBezTo>
                    <a:pt x="2771" y="2979"/>
                    <a:pt x="3539" y="3258"/>
                    <a:pt x="4118" y="3258"/>
                  </a:cubicBezTo>
                  <a:cubicBezTo>
                    <a:pt x="4452" y="3258"/>
                    <a:pt x="4723" y="3165"/>
                    <a:pt x="4935" y="2967"/>
                  </a:cubicBezTo>
                  <a:cubicBezTo>
                    <a:pt x="4935" y="2967"/>
                    <a:pt x="6001" y="2019"/>
                    <a:pt x="3746" y="834"/>
                  </a:cubicBezTo>
                  <a:cubicBezTo>
                    <a:pt x="2596" y="229"/>
                    <a:pt x="1827" y="1"/>
                    <a:pt x="13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50;p28">
              <a:extLst>
                <a:ext uri="{FF2B5EF4-FFF2-40B4-BE49-F238E27FC236}">
                  <a16:creationId xmlns:a16="http://schemas.microsoft.com/office/drawing/2014/main" id="{0FBB2790-BF24-469F-A6AF-3B7F53D33FE9}"/>
                </a:ext>
              </a:extLst>
            </p:cNvPr>
            <p:cNvSpPr/>
            <p:nvPr/>
          </p:nvSpPr>
          <p:spPr>
            <a:xfrm>
              <a:off x="2641825" y="1604850"/>
              <a:ext cx="54125" cy="66000"/>
            </a:xfrm>
            <a:custGeom>
              <a:avLst/>
              <a:gdLst/>
              <a:ahLst/>
              <a:cxnLst/>
              <a:rect l="l" t="t" r="r" b="b"/>
              <a:pathLst>
                <a:path w="2165" h="2640" extrusionOk="0">
                  <a:moveTo>
                    <a:pt x="1083" y="0"/>
                  </a:moveTo>
                  <a:cubicBezTo>
                    <a:pt x="485" y="0"/>
                    <a:pt x="0" y="592"/>
                    <a:pt x="0" y="1321"/>
                  </a:cubicBezTo>
                  <a:cubicBezTo>
                    <a:pt x="0" y="2048"/>
                    <a:pt x="485" y="2639"/>
                    <a:pt x="1083" y="2639"/>
                  </a:cubicBezTo>
                  <a:cubicBezTo>
                    <a:pt x="1681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351;p28">
            <a:extLst>
              <a:ext uri="{FF2B5EF4-FFF2-40B4-BE49-F238E27FC236}">
                <a16:creationId xmlns:a16="http://schemas.microsoft.com/office/drawing/2014/main" id="{E94CF1F0-59E2-4124-BD0C-8BC0170773C3}"/>
              </a:ext>
            </a:extLst>
          </p:cNvPr>
          <p:cNvGrpSpPr/>
          <p:nvPr/>
        </p:nvGrpSpPr>
        <p:grpSpPr>
          <a:xfrm>
            <a:off x="8008549" y="5368390"/>
            <a:ext cx="1639945" cy="1489615"/>
            <a:chOff x="1899025" y="1705925"/>
            <a:chExt cx="493900" cy="448625"/>
          </a:xfrm>
        </p:grpSpPr>
        <p:sp>
          <p:nvSpPr>
            <p:cNvPr id="127" name="Google Shape;352;p28">
              <a:extLst>
                <a:ext uri="{FF2B5EF4-FFF2-40B4-BE49-F238E27FC236}">
                  <a16:creationId xmlns:a16="http://schemas.microsoft.com/office/drawing/2014/main" id="{09EEA0DB-ED57-430C-B989-6271220AA826}"/>
                </a:ext>
              </a:extLst>
            </p:cNvPr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53;p28">
              <a:extLst>
                <a:ext uri="{FF2B5EF4-FFF2-40B4-BE49-F238E27FC236}">
                  <a16:creationId xmlns:a16="http://schemas.microsoft.com/office/drawing/2014/main" id="{48425318-D810-42FE-A2D3-6D9896F40CAD}"/>
                </a:ext>
              </a:extLst>
            </p:cNvPr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54;p28">
              <a:extLst>
                <a:ext uri="{FF2B5EF4-FFF2-40B4-BE49-F238E27FC236}">
                  <a16:creationId xmlns:a16="http://schemas.microsoft.com/office/drawing/2014/main" id="{4837E7F0-1BC7-4257-99F1-ADC69F2122F7}"/>
                </a:ext>
              </a:extLst>
            </p:cNvPr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55;p28">
              <a:extLst>
                <a:ext uri="{FF2B5EF4-FFF2-40B4-BE49-F238E27FC236}">
                  <a16:creationId xmlns:a16="http://schemas.microsoft.com/office/drawing/2014/main" id="{28FCEAFB-C4C3-4C6A-BEFE-FB76F03AB0DA}"/>
                </a:ext>
              </a:extLst>
            </p:cNvPr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56;p28">
              <a:extLst>
                <a:ext uri="{FF2B5EF4-FFF2-40B4-BE49-F238E27FC236}">
                  <a16:creationId xmlns:a16="http://schemas.microsoft.com/office/drawing/2014/main" id="{93E5F383-99E9-4E7F-9BF9-2BE45DBAB959}"/>
                </a:ext>
              </a:extLst>
            </p:cNvPr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57;p28">
              <a:extLst>
                <a:ext uri="{FF2B5EF4-FFF2-40B4-BE49-F238E27FC236}">
                  <a16:creationId xmlns:a16="http://schemas.microsoft.com/office/drawing/2014/main" id="{D3084F25-4237-4A6D-8835-248D88643FE8}"/>
                </a:ext>
              </a:extLst>
            </p:cNvPr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58;p28">
              <a:extLst>
                <a:ext uri="{FF2B5EF4-FFF2-40B4-BE49-F238E27FC236}">
                  <a16:creationId xmlns:a16="http://schemas.microsoft.com/office/drawing/2014/main" id="{C66D4D7B-B14F-4E43-A971-4188DFD2A186}"/>
                </a:ext>
              </a:extLst>
            </p:cNvPr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59;p28">
              <a:extLst>
                <a:ext uri="{FF2B5EF4-FFF2-40B4-BE49-F238E27FC236}">
                  <a16:creationId xmlns:a16="http://schemas.microsoft.com/office/drawing/2014/main" id="{71090943-C6CD-4C12-8084-44B592157C19}"/>
                </a:ext>
              </a:extLst>
            </p:cNvPr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60;p28">
              <a:extLst>
                <a:ext uri="{FF2B5EF4-FFF2-40B4-BE49-F238E27FC236}">
                  <a16:creationId xmlns:a16="http://schemas.microsoft.com/office/drawing/2014/main" id="{70F7C629-EF12-4107-9553-FE5051775E8D}"/>
                </a:ext>
              </a:extLst>
            </p:cNvPr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61;p28">
              <a:extLst>
                <a:ext uri="{FF2B5EF4-FFF2-40B4-BE49-F238E27FC236}">
                  <a16:creationId xmlns:a16="http://schemas.microsoft.com/office/drawing/2014/main" id="{FEB7CC33-848A-4B8E-A312-3694FEFCD57E}"/>
                </a:ext>
              </a:extLst>
            </p:cNvPr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62;p28">
              <a:extLst>
                <a:ext uri="{FF2B5EF4-FFF2-40B4-BE49-F238E27FC236}">
                  <a16:creationId xmlns:a16="http://schemas.microsoft.com/office/drawing/2014/main" id="{3898EBBA-9637-4DEF-9119-905EBC3B085B}"/>
                </a:ext>
              </a:extLst>
            </p:cNvPr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63;p28">
              <a:extLst>
                <a:ext uri="{FF2B5EF4-FFF2-40B4-BE49-F238E27FC236}">
                  <a16:creationId xmlns:a16="http://schemas.microsoft.com/office/drawing/2014/main" id="{66BCA94A-8610-46ED-A5B5-05EFC5D23570}"/>
                </a:ext>
              </a:extLst>
            </p:cNvPr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9" name="Hình ảnh 2">
            <a:extLst>
              <a:ext uri="{FF2B5EF4-FFF2-40B4-BE49-F238E27FC236}">
                <a16:creationId xmlns:a16="http://schemas.microsoft.com/office/drawing/2014/main" id="{139F1D5D-0F7B-4CDB-9AA4-09FF0F33B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" y="12624"/>
            <a:ext cx="7785100" cy="162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0" name="Hình ảnh 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393E69-EDFD-42E1-AD4E-B676589B4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29" y="2866170"/>
            <a:ext cx="6164944" cy="3897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D49F5-E7ED-4E92-882F-96EDFA807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5884" y="1545098"/>
            <a:ext cx="5229955" cy="114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6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7618AE66-88E3-4CDD-9DC4-C1A2F9EDFF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7246347" y="2166626"/>
            <a:ext cx="4469033" cy="4560503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" name="TextBox 9">
            <a:hlinkClick r:id="rId6" action="ppaction://hlinksldjump" highlightClick="1">
              <a:snd r:embed="rId7" name="arrow.wav"/>
            </a:hlinkClick>
            <a:extLst>
              <a:ext uri="{FF2B5EF4-FFF2-40B4-BE49-F238E27FC236}">
                <a16:creationId xmlns:a16="http://schemas.microsoft.com/office/drawing/2014/main" id="{5CB3F518-5247-4708-B9EB-03DC5B6D022F}"/>
              </a:ext>
            </a:extLst>
          </p:cNvPr>
          <p:cNvSpPr txBox="1"/>
          <p:nvPr/>
        </p:nvSpPr>
        <p:spPr>
          <a:xfrm>
            <a:off x="332284" y="1593168"/>
            <a:ext cx="7153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noFill/>
                <a:effectLst>
                  <a:glow rad="127000">
                    <a:schemeClr val="accent6">
                      <a:satMod val="175000"/>
                      <a:alpha val="33000"/>
                    </a:schemeClr>
                  </a:glow>
                </a:effectLst>
                <a:latin typeface="Rockwell Extra Bold" panose="02060903040505020403" pitchFamily="18" charset="0"/>
              </a:rPr>
              <a:t>Goodbye</a:t>
            </a:r>
            <a:endParaRPr lang="en-US" sz="9600" dirty="0">
              <a:ln>
                <a:solidFill>
                  <a:schemeClr val="tx1"/>
                </a:solidFill>
              </a:ln>
              <a:noFill/>
              <a:effectLst>
                <a:glow rad="63500">
                  <a:schemeClr val="accent1">
                    <a:satMod val="175000"/>
                    <a:alpha val="28000"/>
                  </a:schemeClr>
                </a:glo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6729" y="48253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305" y="843907"/>
            <a:ext cx="1884051" cy="1219457"/>
          </a:xfrm>
          <a:prstGeom prst="rect">
            <a:avLst/>
          </a:prstGeom>
        </p:spPr>
      </p:pic>
      <p:pic>
        <p:nvPicPr>
          <p:cNvPr id="16" name="图片 144">
            <a:extLst>
              <a:ext uri="{FF2B5EF4-FFF2-40B4-BE49-F238E27FC236}">
                <a16:creationId xmlns:a16="http://schemas.microsoft.com/office/drawing/2014/main" id="{E2E2BD58-1DAE-4411-B4BC-E6B57A62A7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70657" y="3640236"/>
            <a:ext cx="2405843" cy="3217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807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5"/>
          <p:cNvSpPr/>
          <p:nvPr/>
        </p:nvSpPr>
        <p:spPr>
          <a:xfrm>
            <a:off x="5156195" y="1208933"/>
            <a:ext cx="1879600" cy="18796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35"/>
          <p:cNvSpPr txBox="1">
            <a:spLocks noGrp="1"/>
          </p:cNvSpPr>
          <p:nvPr>
            <p:ph type="title"/>
          </p:nvPr>
        </p:nvSpPr>
        <p:spPr>
          <a:xfrm flipH="1">
            <a:off x="5000400" y="1301784"/>
            <a:ext cx="2191200" cy="16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891" name="Google Shape;891;p35"/>
          <p:cNvSpPr txBox="1">
            <a:spLocks noGrp="1"/>
          </p:cNvSpPr>
          <p:nvPr>
            <p:ph type="title" idx="2"/>
          </p:nvPr>
        </p:nvSpPr>
        <p:spPr>
          <a:xfrm>
            <a:off x="3961844" y="3162599"/>
            <a:ext cx="4725440" cy="107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solidFill>
                  <a:schemeClr val="bg1"/>
                </a:solidFill>
              </a:rPr>
              <a:t>Activity 1: Fun time</a:t>
            </a:r>
            <a:endParaRPr b="1" dirty="0">
              <a:solidFill>
                <a:schemeClr val="bg1"/>
              </a:solidFill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>
            <a:off x="56079" y="380245"/>
            <a:ext cx="2596912" cy="1542107"/>
            <a:chOff x="5647765" y="496793"/>
            <a:chExt cx="1947684" cy="1156580"/>
          </a:xfrm>
        </p:grpSpPr>
        <p:sp>
          <p:nvSpPr>
            <p:cNvPr id="894" name="Google Shape;894;p35"/>
            <p:cNvSpPr/>
            <p:nvPr/>
          </p:nvSpPr>
          <p:spPr>
            <a:xfrm>
              <a:off x="5647765" y="496793"/>
              <a:ext cx="1947684" cy="1156580"/>
            </a:xfrm>
            <a:custGeom>
              <a:avLst/>
              <a:gdLst/>
              <a:ahLst/>
              <a:cxnLst/>
              <a:rect l="l" t="t" r="r" b="b"/>
              <a:pathLst>
                <a:path w="49023" h="29111" extrusionOk="0">
                  <a:moveTo>
                    <a:pt x="25644" y="1"/>
                  </a:moveTo>
                  <a:cubicBezTo>
                    <a:pt x="25101" y="1"/>
                    <a:pt x="24579" y="23"/>
                    <a:pt x="24036" y="69"/>
                  </a:cubicBezTo>
                  <a:cubicBezTo>
                    <a:pt x="22292" y="227"/>
                    <a:pt x="20592" y="612"/>
                    <a:pt x="18939" y="1201"/>
                  </a:cubicBezTo>
                  <a:lnTo>
                    <a:pt x="18644" y="1314"/>
                  </a:lnTo>
                  <a:cubicBezTo>
                    <a:pt x="18372" y="1405"/>
                    <a:pt x="18078" y="1518"/>
                    <a:pt x="17783" y="1654"/>
                  </a:cubicBezTo>
                  <a:lnTo>
                    <a:pt x="17262" y="1881"/>
                  </a:lnTo>
                  <a:lnTo>
                    <a:pt x="16968" y="1994"/>
                  </a:lnTo>
                  <a:lnTo>
                    <a:pt x="16923" y="1994"/>
                  </a:lnTo>
                  <a:lnTo>
                    <a:pt x="16628" y="2130"/>
                  </a:lnTo>
                  <a:lnTo>
                    <a:pt x="16379" y="2266"/>
                  </a:lnTo>
                  <a:cubicBezTo>
                    <a:pt x="16107" y="2402"/>
                    <a:pt x="15790" y="2538"/>
                    <a:pt x="15473" y="2742"/>
                  </a:cubicBezTo>
                  <a:lnTo>
                    <a:pt x="15405" y="2787"/>
                  </a:lnTo>
                  <a:cubicBezTo>
                    <a:pt x="15065" y="2968"/>
                    <a:pt x="14725" y="3172"/>
                    <a:pt x="14363" y="3421"/>
                  </a:cubicBezTo>
                  <a:cubicBezTo>
                    <a:pt x="12958" y="4350"/>
                    <a:pt x="11644" y="5437"/>
                    <a:pt x="10512" y="6683"/>
                  </a:cubicBezTo>
                  <a:cubicBezTo>
                    <a:pt x="9470" y="7793"/>
                    <a:pt x="8564" y="8994"/>
                    <a:pt x="7771" y="10285"/>
                  </a:cubicBezTo>
                  <a:cubicBezTo>
                    <a:pt x="7091" y="11395"/>
                    <a:pt x="6502" y="12551"/>
                    <a:pt x="6004" y="13751"/>
                  </a:cubicBezTo>
                  <a:cubicBezTo>
                    <a:pt x="5936" y="13887"/>
                    <a:pt x="5890" y="14046"/>
                    <a:pt x="5822" y="14204"/>
                  </a:cubicBezTo>
                  <a:cubicBezTo>
                    <a:pt x="5573" y="14159"/>
                    <a:pt x="5301" y="14136"/>
                    <a:pt x="5030" y="14136"/>
                  </a:cubicBezTo>
                  <a:cubicBezTo>
                    <a:pt x="3376" y="14136"/>
                    <a:pt x="1881" y="15110"/>
                    <a:pt x="1224" y="16651"/>
                  </a:cubicBezTo>
                  <a:cubicBezTo>
                    <a:pt x="499" y="18078"/>
                    <a:pt x="612" y="19800"/>
                    <a:pt x="1541" y="21136"/>
                  </a:cubicBezTo>
                  <a:cubicBezTo>
                    <a:pt x="861" y="21725"/>
                    <a:pt x="363" y="22518"/>
                    <a:pt x="159" y="23401"/>
                  </a:cubicBezTo>
                  <a:cubicBezTo>
                    <a:pt x="1" y="24149"/>
                    <a:pt x="46" y="25259"/>
                    <a:pt x="1088" y="26460"/>
                  </a:cubicBezTo>
                  <a:cubicBezTo>
                    <a:pt x="1745" y="27275"/>
                    <a:pt x="2742" y="27751"/>
                    <a:pt x="3784" y="27751"/>
                  </a:cubicBezTo>
                  <a:cubicBezTo>
                    <a:pt x="4395" y="27751"/>
                    <a:pt x="5007" y="27592"/>
                    <a:pt x="5551" y="27320"/>
                  </a:cubicBezTo>
                  <a:cubicBezTo>
                    <a:pt x="5619" y="27388"/>
                    <a:pt x="5664" y="27479"/>
                    <a:pt x="5732" y="27547"/>
                  </a:cubicBezTo>
                  <a:cubicBezTo>
                    <a:pt x="6208" y="28113"/>
                    <a:pt x="7068" y="28770"/>
                    <a:pt x="8654" y="28861"/>
                  </a:cubicBezTo>
                  <a:lnTo>
                    <a:pt x="8835" y="28861"/>
                  </a:lnTo>
                  <a:cubicBezTo>
                    <a:pt x="9832" y="28861"/>
                    <a:pt x="10784" y="28498"/>
                    <a:pt x="11486" y="27819"/>
                  </a:cubicBezTo>
                  <a:cubicBezTo>
                    <a:pt x="12261" y="28638"/>
                    <a:pt x="13338" y="29111"/>
                    <a:pt x="14444" y="29111"/>
                  </a:cubicBezTo>
                  <a:cubicBezTo>
                    <a:pt x="14470" y="29111"/>
                    <a:pt x="14496" y="29111"/>
                    <a:pt x="14521" y="29110"/>
                  </a:cubicBezTo>
                  <a:lnTo>
                    <a:pt x="14635" y="29110"/>
                  </a:lnTo>
                  <a:cubicBezTo>
                    <a:pt x="15949" y="29087"/>
                    <a:pt x="17149" y="28385"/>
                    <a:pt x="17829" y="27275"/>
                  </a:cubicBezTo>
                  <a:cubicBezTo>
                    <a:pt x="18237" y="27479"/>
                    <a:pt x="18690" y="27570"/>
                    <a:pt x="19143" y="27570"/>
                  </a:cubicBezTo>
                  <a:cubicBezTo>
                    <a:pt x="19822" y="27570"/>
                    <a:pt x="20502" y="27366"/>
                    <a:pt x="21091" y="27003"/>
                  </a:cubicBezTo>
                  <a:cubicBezTo>
                    <a:pt x="22292" y="26301"/>
                    <a:pt x="22835" y="25010"/>
                    <a:pt x="22586" y="23469"/>
                  </a:cubicBezTo>
                  <a:cubicBezTo>
                    <a:pt x="22541" y="23266"/>
                    <a:pt x="22495" y="23062"/>
                    <a:pt x="22450" y="22880"/>
                  </a:cubicBezTo>
                  <a:cubicBezTo>
                    <a:pt x="23243" y="22088"/>
                    <a:pt x="23719" y="21023"/>
                    <a:pt x="23741" y="19913"/>
                  </a:cubicBezTo>
                  <a:cubicBezTo>
                    <a:pt x="23787" y="18191"/>
                    <a:pt x="22926" y="16560"/>
                    <a:pt x="21453" y="15631"/>
                  </a:cubicBezTo>
                  <a:cubicBezTo>
                    <a:pt x="21363" y="15563"/>
                    <a:pt x="21249" y="15518"/>
                    <a:pt x="21136" y="15450"/>
                  </a:cubicBezTo>
                  <a:cubicBezTo>
                    <a:pt x="21046" y="15405"/>
                    <a:pt x="20864" y="15314"/>
                    <a:pt x="20706" y="15246"/>
                  </a:cubicBezTo>
                  <a:cubicBezTo>
                    <a:pt x="21000" y="14997"/>
                    <a:pt x="21295" y="14771"/>
                    <a:pt x="21612" y="14567"/>
                  </a:cubicBezTo>
                  <a:lnTo>
                    <a:pt x="21635" y="14544"/>
                  </a:lnTo>
                  <a:lnTo>
                    <a:pt x="21657" y="14521"/>
                  </a:lnTo>
                  <a:cubicBezTo>
                    <a:pt x="21725" y="14476"/>
                    <a:pt x="21793" y="14431"/>
                    <a:pt x="21861" y="14408"/>
                  </a:cubicBezTo>
                  <a:lnTo>
                    <a:pt x="22020" y="14317"/>
                  </a:lnTo>
                  <a:lnTo>
                    <a:pt x="22042" y="14317"/>
                  </a:lnTo>
                  <a:lnTo>
                    <a:pt x="22065" y="14295"/>
                  </a:lnTo>
                  <a:cubicBezTo>
                    <a:pt x="22110" y="14272"/>
                    <a:pt x="22156" y="14250"/>
                    <a:pt x="22224" y="14227"/>
                  </a:cubicBezTo>
                  <a:lnTo>
                    <a:pt x="22427" y="14114"/>
                  </a:lnTo>
                  <a:lnTo>
                    <a:pt x="22495" y="14091"/>
                  </a:lnTo>
                  <a:lnTo>
                    <a:pt x="22586" y="14046"/>
                  </a:lnTo>
                  <a:lnTo>
                    <a:pt x="22880" y="13910"/>
                  </a:lnTo>
                  <a:lnTo>
                    <a:pt x="22926" y="13910"/>
                  </a:lnTo>
                  <a:cubicBezTo>
                    <a:pt x="22971" y="13887"/>
                    <a:pt x="23062" y="13864"/>
                    <a:pt x="23152" y="13819"/>
                  </a:cubicBezTo>
                  <a:cubicBezTo>
                    <a:pt x="23243" y="13796"/>
                    <a:pt x="23311" y="13774"/>
                    <a:pt x="23379" y="13729"/>
                  </a:cubicBezTo>
                  <a:cubicBezTo>
                    <a:pt x="23945" y="13525"/>
                    <a:pt x="24534" y="13389"/>
                    <a:pt x="25146" y="13343"/>
                  </a:cubicBezTo>
                  <a:lnTo>
                    <a:pt x="26120" y="13343"/>
                  </a:lnTo>
                  <a:cubicBezTo>
                    <a:pt x="25780" y="13796"/>
                    <a:pt x="25531" y="14317"/>
                    <a:pt x="25418" y="14884"/>
                  </a:cubicBezTo>
                  <a:cubicBezTo>
                    <a:pt x="25304" y="15609"/>
                    <a:pt x="25350" y="16719"/>
                    <a:pt x="26369" y="17874"/>
                  </a:cubicBezTo>
                  <a:cubicBezTo>
                    <a:pt x="27026" y="18690"/>
                    <a:pt x="28023" y="19165"/>
                    <a:pt x="29065" y="19165"/>
                  </a:cubicBezTo>
                  <a:cubicBezTo>
                    <a:pt x="29677" y="19165"/>
                    <a:pt x="30288" y="19007"/>
                    <a:pt x="30832" y="18735"/>
                  </a:cubicBezTo>
                  <a:cubicBezTo>
                    <a:pt x="30877" y="18803"/>
                    <a:pt x="30945" y="18893"/>
                    <a:pt x="31013" y="18961"/>
                  </a:cubicBezTo>
                  <a:cubicBezTo>
                    <a:pt x="31466" y="19528"/>
                    <a:pt x="32350" y="20207"/>
                    <a:pt x="33913" y="20275"/>
                  </a:cubicBezTo>
                  <a:lnTo>
                    <a:pt x="34094" y="20275"/>
                  </a:lnTo>
                  <a:cubicBezTo>
                    <a:pt x="35091" y="20275"/>
                    <a:pt x="36042" y="19913"/>
                    <a:pt x="36767" y="19233"/>
                  </a:cubicBezTo>
                  <a:cubicBezTo>
                    <a:pt x="37519" y="20051"/>
                    <a:pt x="38594" y="20503"/>
                    <a:pt x="39699" y="20503"/>
                  </a:cubicBezTo>
                  <a:cubicBezTo>
                    <a:pt x="39726" y="20503"/>
                    <a:pt x="39753" y="20502"/>
                    <a:pt x="39780" y="20502"/>
                  </a:cubicBezTo>
                  <a:lnTo>
                    <a:pt x="39893" y="20502"/>
                  </a:lnTo>
                  <a:cubicBezTo>
                    <a:pt x="41184" y="20457"/>
                    <a:pt x="42385" y="19777"/>
                    <a:pt x="43065" y="18644"/>
                  </a:cubicBezTo>
                  <a:cubicBezTo>
                    <a:pt x="43472" y="18848"/>
                    <a:pt x="43926" y="18939"/>
                    <a:pt x="44379" y="18939"/>
                  </a:cubicBezTo>
                  <a:cubicBezTo>
                    <a:pt x="45058" y="18939"/>
                    <a:pt x="45738" y="18735"/>
                    <a:pt x="46327" y="18372"/>
                  </a:cubicBezTo>
                  <a:cubicBezTo>
                    <a:pt x="47527" y="17670"/>
                    <a:pt x="48071" y="16379"/>
                    <a:pt x="47822" y="14861"/>
                  </a:cubicBezTo>
                  <a:cubicBezTo>
                    <a:pt x="47777" y="14657"/>
                    <a:pt x="47731" y="14453"/>
                    <a:pt x="47686" y="14250"/>
                  </a:cubicBezTo>
                  <a:cubicBezTo>
                    <a:pt x="48479" y="13479"/>
                    <a:pt x="48932" y="12415"/>
                    <a:pt x="48955" y="11305"/>
                  </a:cubicBezTo>
                  <a:cubicBezTo>
                    <a:pt x="49023" y="8541"/>
                    <a:pt x="46825" y="6276"/>
                    <a:pt x="44084" y="6253"/>
                  </a:cubicBezTo>
                  <a:cubicBezTo>
                    <a:pt x="43495" y="6253"/>
                    <a:pt x="42929" y="6366"/>
                    <a:pt x="42385" y="6570"/>
                  </a:cubicBezTo>
                  <a:cubicBezTo>
                    <a:pt x="42317" y="6411"/>
                    <a:pt x="42249" y="6253"/>
                    <a:pt x="42159" y="6094"/>
                  </a:cubicBezTo>
                  <a:cubicBezTo>
                    <a:pt x="41279" y="4357"/>
                    <a:pt x="39523" y="3260"/>
                    <a:pt x="37597" y="3260"/>
                  </a:cubicBezTo>
                  <a:cubicBezTo>
                    <a:pt x="37540" y="3260"/>
                    <a:pt x="37482" y="3261"/>
                    <a:pt x="37424" y="3263"/>
                  </a:cubicBezTo>
                  <a:lnTo>
                    <a:pt x="36971" y="3263"/>
                  </a:lnTo>
                  <a:cubicBezTo>
                    <a:pt x="36767" y="3263"/>
                    <a:pt x="36563" y="3308"/>
                    <a:pt x="36359" y="3331"/>
                  </a:cubicBezTo>
                  <a:lnTo>
                    <a:pt x="36087" y="3149"/>
                  </a:lnTo>
                  <a:lnTo>
                    <a:pt x="36042" y="3127"/>
                  </a:lnTo>
                  <a:lnTo>
                    <a:pt x="35974" y="3081"/>
                  </a:lnTo>
                  <a:cubicBezTo>
                    <a:pt x="35793" y="2968"/>
                    <a:pt x="35634" y="2855"/>
                    <a:pt x="35476" y="2764"/>
                  </a:cubicBezTo>
                  <a:cubicBezTo>
                    <a:pt x="34977" y="2470"/>
                    <a:pt x="34479" y="2198"/>
                    <a:pt x="33981" y="1949"/>
                  </a:cubicBezTo>
                  <a:cubicBezTo>
                    <a:pt x="32508" y="1224"/>
                    <a:pt x="30945" y="703"/>
                    <a:pt x="29337" y="363"/>
                  </a:cubicBezTo>
                  <a:cubicBezTo>
                    <a:pt x="28136" y="114"/>
                    <a:pt x="26890" y="1"/>
                    <a:pt x="256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863340" y="555157"/>
              <a:ext cx="1449072" cy="808704"/>
            </a:xfrm>
            <a:custGeom>
              <a:avLst/>
              <a:gdLst/>
              <a:ahLst/>
              <a:cxnLst/>
              <a:rect l="l" t="t" r="r" b="b"/>
              <a:pathLst>
                <a:path w="36473" h="20355" extrusionOk="0">
                  <a:moveTo>
                    <a:pt x="20130" y="1"/>
                  </a:moveTo>
                  <a:cubicBezTo>
                    <a:pt x="19672" y="1"/>
                    <a:pt x="19214" y="19"/>
                    <a:pt x="18757" y="57"/>
                  </a:cubicBezTo>
                  <a:cubicBezTo>
                    <a:pt x="17149" y="216"/>
                    <a:pt x="15540" y="556"/>
                    <a:pt x="14023" y="1122"/>
                  </a:cubicBezTo>
                  <a:cubicBezTo>
                    <a:pt x="13637" y="1258"/>
                    <a:pt x="13275" y="1371"/>
                    <a:pt x="12913" y="1530"/>
                  </a:cubicBezTo>
                  <a:lnTo>
                    <a:pt x="12391" y="1756"/>
                  </a:lnTo>
                  <a:lnTo>
                    <a:pt x="12120" y="1892"/>
                  </a:lnTo>
                  <a:lnTo>
                    <a:pt x="11848" y="2028"/>
                  </a:lnTo>
                  <a:cubicBezTo>
                    <a:pt x="11485" y="2209"/>
                    <a:pt x="11123" y="2391"/>
                    <a:pt x="10760" y="2595"/>
                  </a:cubicBezTo>
                  <a:cubicBezTo>
                    <a:pt x="10398" y="2798"/>
                    <a:pt x="10058" y="2980"/>
                    <a:pt x="9718" y="3206"/>
                  </a:cubicBezTo>
                  <a:cubicBezTo>
                    <a:pt x="8404" y="4067"/>
                    <a:pt x="7204" y="5086"/>
                    <a:pt x="6139" y="6242"/>
                  </a:cubicBezTo>
                  <a:cubicBezTo>
                    <a:pt x="5165" y="7284"/>
                    <a:pt x="4327" y="8416"/>
                    <a:pt x="3579" y="9640"/>
                  </a:cubicBezTo>
                  <a:cubicBezTo>
                    <a:pt x="2945" y="10682"/>
                    <a:pt x="2401" y="11769"/>
                    <a:pt x="1926" y="12902"/>
                  </a:cubicBezTo>
                  <a:cubicBezTo>
                    <a:pt x="1223" y="14533"/>
                    <a:pt x="702" y="16232"/>
                    <a:pt x="340" y="17976"/>
                  </a:cubicBezTo>
                  <a:cubicBezTo>
                    <a:pt x="181" y="18701"/>
                    <a:pt x="68" y="19449"/>
                    <a:pt x="0" y="20196"/>
                  </a:cubicBezTo>
                  <a:lnTo>
                    <a:pt x="1812" y="20355"/>
                  </a:lnTo>
                  <a:cubicBezTo>
                    <a:pt x="1880" y="19675"/>
                    <a:pt x="1994" y="18996"/>
                    <a:pt x="2129" y="18339"/>
                  </a:cubicBezTo>
                  <a:cubicBezTo>
                    <a:pt x="2469" y="16730"/>
                    <a:pt x="2968" y="15145"/>
                    <a:pt x="3602" y="13604"/>
                  </a:cubicBezTo>
                  <a:cubicBezTo>
                    <a:pt x="4055" y="12562"/>
                    <a:pt x="4553" y="11565"/>
                    <a:pt x="5142" y="10591"/>
                  </a:cubicBezTo>
                  <a:cubicBezTo>
                    <a:pt x="5822" y="9481"/>
                    <a:pt x="6592" y="8462"/>
                    <a:pt x="7476" y="7510"/>
                  </a:cubicBezTo>
                  <a:cubicBezTo>
                    <a:pt x="8450" y="6468"/>
                    <a:pt x="9537" y="5540"/>
                    <a:pt x="10738" y="4769"/>
                  </a:cubicBezTo>
                  <a:cubicBezTo>
                    <a:pt x="11032" y="4565"/>
                    <a:pt x="11349" y="4384"/>
                    <a:pt x="11667" y="4203"/>
                  </a:cubicBezTo>
                  <a:cubicBezTo>
                    <a:pt x="11984" y="3999"/>
                    <a:pt x="12324" y="3841"/>
                    <a:pt x="12641" y="3682"/>
                  </a:cubicBezTo>
                  <a:lnTo>
                    <a:pt x="12890" y="3569"/>
                  </a:lnTo>
                  <a:lnTo>
                    <a:pt x="13139" y="3455"/>
                  </a:lnTo>
                  <a:lnTo>
                    <a:pt x="13615" y="3252"/>
                  </a:lnTo>
                  <a:cubicBezTo>
                    <a:pt x="13955" y="3093"/>
                    <a:pt x="14294" y="2980"/>
                    <a:pt x="14634" y="2866"/>
                  </a:cubicBezTo>
                  <a:cubicBezTo>
                    <a:pt x="16016" y="2368"/>
                    <a:pt x="17443" y="2028"/>
                    <a:pt x="18916" y="1915"/>
                  </a:cubicBezTo>
                  <a:cubicBezTo>
                    <a:pt x="19372" y="1873"/>
                    <a:pt x="19827" y="1853"/>
                    <a:pt x="20282" y="1853"/>
                  </a:cubicBezTo>
                  <a:cubicBezTo>
                    <a:pt x="21295" y="1853"/>
                    <a:pt x="22302" y="1954"/>
                    <a:pt x="23288" y="2142"/>
                  </a:cubicBezTo>
                  <a:cubicBezTo>
                    <a:pt x="24624" y="2436"/>
                    <a:pt x="25916" y="2866"/>
                    <a:pt x="27139" y="3478"/>
                  </a:cubicBezTo>
                  <a:cubicBezTo>
                    <a:pt x="28204" y="3999"/>
                    <a:pt x="29200" y="4611"/>
                    <a:pt x="30152" y="5336"/>
                  </a:cubicBezTo>
                  <a:cubicBezTo>
                    <a:pt x="31511" y="6378"/>
                    <a:pt x="32734" y="7578"/>
                    <a:pt x="33799" y="8915"/>
                  </a:cubicBezTo>
                  <a:cubicBezTo>
                    <a:pt x="34184" y="9391"/>
                    <a:pt x="34456" y="9776"/>
                    <a:pt x="34660" y="10048"/>
                  </a:cubicBezTo>
                  <a:lnTo>
                    <a:pt x="34932" y="10478"/>
                  </a:lnTo>
                  <a:lnTo>
                    <a:pt x="36472" y="9459"/>
                  </a:lnTo>
                  <a:lnTo>
                    <a:pt x="36155" y="8983"/>
                  </a:lnTo>
                  <a:cubicBezTo>
                    <a:pt x="35951" y="8711"/>
                    <a:pt x="35634" y="8281"/>
                    <a:pt x="35226" y="7760"/>
                  </a:cubicBezTo>
                  <a:cubicBezTo>
                    <a:pt x="34048" y="6310"/>
                    <a:pt x="32734" y="4996"/>
                    <a:pt x="31262" y="3886"/>
                  </a:cubicBezTo>
                  <a:cubicBezTo>
                    <a:pt x="30220" y="3093"/>
                    <a:pt x="29110" y="2391"/>
                    <a:pt x="27954" y="1824"/>
                  </a:cubicBezTo>
                  <a:cubicBezTo>
                    <a:pt x="26595" y="1145"/>
                    <a:pt x="25145" y="646"/>
                    <a:pt x="23650" y="352"/>
                  </a:cubicBezTo>
                  <a:cubicBezTo>
                    <a:pt x="22492" y="124"/>
                    <a:pt x="21310" y="1"/>
                    <a:pt x="20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928140" y="622420"/>
              <a:ext cx="1329366" cy="746845"/>
            </a:xfrm>
            <a:custGeom>
              <a:avLst/>
              <a:gdLst/>
              <a:ahLst/>
              <a:cxnLst/>
              <a:rect l="l" t="t" r="r" b="b"/>
              <a:pathLst>
                <a:path w="33460" h="18798" extrusionOk="0">
                  <a:moveTo>
                    <a:pt x="18645" y="1"/>
                  </a:moveTo>
                  <a:cubicBezTo>
                    <a:pt x="18186" y="1"/>
                    <a:pt x="17725" y="21"/>
                    <a:pt x="17262" y="63"/>
                  </a:cubicBezTo>
                  <a:cubicBezTo>
                    <a:pt x="15790" y="177"/>
                    <a:pt x="14340" y="516"/>
                    <a:pt x="12935" y="1015"/>
                  </a:cubicBezTo>
                  <a:cubicBezTo>
                    <a:pt x="12595" y="1151"/>
                    <a:pt x="12256" y="1264"/>
                    <a:pt x="11916" y="1400"/>
                  </a:cubicBezTo>
                  <a:lnTo>
                    <a:pt x="11440" y="1626"/>
                  </a:lnTo>
                  <a:lnTo>
                    <a:pt x="11191" y="1717"/>
                  </a:lnTo>
                  <a:lnTo>
                    <a:pt x="10942" y="1853"/>
                  </a:lnTo>
                  <a:cubicBezTo>
                    <a:pt x="10602" y="2012"/>
                    <a:pt x="10262" y="2193"/>
                    <a:pt x="9945" y="2374"/>
                  </a:cubicBezTo>
                  <a:cubicBezTo>
                    <a:pt x="9628" y="2533"/>
                    <a:pt x="9311" y="2714"/>
                    <a:pt x="8994" y="2940"/>
                  </a:cubicBezTo>
                  <a:cubicBezTo>
                    <a:pt x="7793" y="3711"/>
                    <a:pt x="6683" y="4639"/>
                    <a:pt x="5709" y="5704"/>
                  </a:cubicBezTo>
                  <a:cubicBezTo>
                    <a:pt x="4825" y="6656"/>
                    <a:pt x="4032" y="7698"/>
                    <a:pt x="3353" y="8830"/>
                  </a:cubicBezTo>
                  <a:cubicBezTo>
                    <a:pt x="2764" y="9782"/>
                    <a:pt x="2243" y="10801"/>
                    <a:pt x="1812" y="11866"/>
                  </a:cubicBezTo>
                  <a:cubicBezTo>
                    <a:pt x="1155" y="13384"/>
                    <a:pt x="657" y="14992"/>
                    <a:pt x="317" y="16623"/>
                  </a:cubicBezTo>
                  <a:cubicBezTo>
                    <a:pt x="181" y="17280"/>
                    <a:pt x="68" y="17960"/>
                    <a:pt x="0" y="18639"/>
                  </a:cubicBezTo>
                  <a:lnTo>
                    <a:pt x="1812" y="18798"/>
                  </a:lnTo>
                  <a:cubicBezTo>
                    <a:pt x="1880" y="18186"/>
                    <a:pt x="1971" y="17574"/>
                    <a:pt x="2107" y="16985"/>
                  </a:cubicBezTo>
                  <a:cubicBezTo>
                    <a:pt x="2424" y="15468"/>
                    <a:pt x="2877" y="13973"/>
                    <a:pt x="3489" y="12545"/>
                  </a:cubicBezTo>
                  <a:cubicBezTo>
                    <a:pt x="4327" y="10484"/>
                    <a:pt x="5550" y="8581"/>
                    <a:pt x="7045" y="6905"/>
                  </a:cubicBezTo>
                  <a:cubicBezTo>
                    <a:pt x="7929" y="5976"/>
                    <a:pt x="8926" y="5138"/>
                    <a:pt x="9990" y="4435"/>
                  </a:cubicBezTo>
                  <a:cubicBezTo>
                    <a:pt x="10285" y="4232"/>
                    <a:pt x="10557" y="4096"/>
                    <a:pt x="10851" y="3914"/>
                  </a:cubicBezTo>
                  <a:cubicBezTo>
                    <a:pt x="11123" y="3733"/>
                    <a:pt x="11440" y="3597"/>
                    <a:pt x="11735" y="3461"/>
                  </a:cubicBezTo>
                  <a:cubicBezTo>
                    <a:pt x="12324" y="3167"/>
                    <a:pt x="12935" y="2918"/>
                    <a:pt x="13547" y="2691"/>
                  </a:cubicBezTo>
                  <a:cubicBezTo>
                    <a:pt x="14793" y="2238"/>
                    <a:pt x="16107" y="1966"/>
                    <a:pt x="17421" y="1853"/>
                  </a:cubicBezTo>
                  <a:cubicBezTo>
                    <a:pt x="17831" y="1818"/>
                    <a:pt x="18242" y="1800"/>
                    <a:pt x="18652" y="1800"/>
                  </a:cubicBezTo>
                  <a:cubicBezTo>
                    <a:pt x="19553" y="1800"/>
                    <a:pt x="20452" y="1886"/>
                    <a:pt x="21340" y="2057"/>
                  </a:cubicBezTo>
                  <a:cubicBezTo>
                    <a:pt x="22540" y="2306"/>
                    <a:pt x="23696" y="2714"/>
                    <a:pt x="24783" y="3235"/>
                  </a:cubicBezTo>
                  <a:cubicBezTo>
                    <a:pt x="25757" y="3711"/>
                    <a:pt x="26663" y="4300"/>
                    <a:pt x="27524" y="4934"/>
                  </a:cubicBezTo>
                  <a:cubicBezTo>
                    <a:pt x="28770" y="5908"/>
                    <a:pt x="29903" y="7018"/>
                    <a:pt x="30877" y="8241"/>
                  </a:cubicBezTo>
                  <a:cubicBezTo>
                    <a:pt x="31239" y="8694"/>
                    <a:pt x="31511" y="9034"/>
                    <a:pt x="31670" y="9306"/>
                  </a:cubicBezTo>
                  <a:cubicBezTo>
                    <a:pt x="31851" y="9555"/>
                    <a:pt x="31941" y="9691"/>
                    <a:pt x="31941" y="9691"/>
                  </a:cubicBezTo>
                  <a:lnTo>
                    <a:pt x="33459" y="8694"/>
                  </a:lnTo>
                  <a:lnTo>
                    <a:pt x="33165" y="8264"/>
                  </a:lnTo>
                  <a:cubicBezTo>
                    <a:pt x="32983" y="8015"/>
                    <a:pt x="32689" y="7607"/>
                    <a:pt x="32304" y="7131"/>
                  </a:cubicBezTo>
                  <a:cubicBezTo>
                    <a:pt x="31239" y="5772"/>
                    <a:pt x="29993" y="4571"/>
                    <a:pt x="28634" y="3529"/>
                  </a:cubicBezTo>
                  <a:cubicBezTo>
                    <a:pt x="27683" y="2804"/>
                    <a:pt x="26663" y="2170"/>
                    <a:pt x="25598" y="1626"/>
                  </a:cubicBezTo>
                  <a:cubicBezTo>
                    <a:pt x="24353" y="1038"/>
                    <a:pt x="23039" y="584"/>
                    <a:pt x="21702" y="290"/>
                  </a:cubicBezTo>
                  <a:cubicBezTo>
                    <a:pt x="20685" y="102"/>
                    <a:pt x="19669" y="1"/>
                    <a:pt x="18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997429" y="690318"/>
              <a:ext cx="1202468" cy="685263"/>
            </a:xfrm>
            <a:custGeom>
              <a:avLst/>
              <a:gdLst/>
              <a:ahLst/>
              <a:cxnLst/>
              <a:rect l="l" t="t" r="r" b="b"/>
              <a:pathLst>
                <a:path w="30266" h="17248" extrusionOk="0">
                  <a:moveTo>
                    <a:pt x="16908" y="0"/>
                  </a:moveTo>
                  <a:cubicBezTo>
                    <a:pt x="16498" y="0"/>
                    <a:pt x="16087" y="18"/>
                    <a:pt x="15677" y="53"/>
                  </a:cubicBezTo>
                  <a:cubicBezTo>
                    <a:pt x="14340" y="167"/>
                    <a:pt x="13026" y="461"/>
                    <a:pt x="11780" y="914"/>
                  </a:cubicBezTo>
                  <a:cubicBezTo>
                    <a:pt x="11146" y="1141"/>
                    <a:pt x="10534" y="1390"/>
                    <a:pt x="9945" y="1684"/>
                  </a:cubicBezTo>
                  <a:cubicBezTo>
                    <a:pt x="9673" y="1843"/>
                    <a:pt x="9334" y="1956"/>
                    <a:pt x="9039" y="2138"/>
                  </a:cubicBezTo>
                  <a:cubicBezTo>
                    <a:pt x="8767" y="2296"/>
                    <a:pt x="8473" y="2455"/>
                    <a:pt x="8201" y="2659"/>
                  </a:cubicBezTo>
                  <a:cubicBezTo>
                    <a:pt x="7114" y="3361"/>
                    <a:pt x="6117" y="4199"/>
                    <a:pt x="5233" y="5150"/>
                  </a:cubicBezTo>
                  <a:cubicBezTo>
                    <a:pt x="3716" y="6827"/>
                    <a:pt x="2515" y="8730"/>
                    <a:pt x="1654" y="10814"/>
                  </a:cubicBezTo>
                  <a:cubicBezTo>
                    <a:pt x="1065" y="12241"/>
                    <a:pt x="589" y="13736"/>
                    <a:pt x="272" y="15254"/>
                  </a:cubicBezTo>
                  <a:cubicBezTo>
                    <a:pt x="159" y="15865"/>
                    <a:pt x="46" y="16477"/>
                    <a:pt x="0" y="17089"/>
                  </a:cubicBezTo>
                  <a:lnTo>
                    <a:pt x="1813" y="17247"/>
                  </a:lnTo>
                  <a:cubicBezTo>
                    <a:pt x="1881" y="16704"/>
                    <a:pt x="1971" y="16160"/>
                    <a:pt x="2085" y="15639"/>
                  </a:cubicBezTo>
                  <a:cubicBezTo>
                    <a:pt x="2379" y="14234"/>
                    <a:pt x="2787" y="12853"/>
                    <a:pt x="3353" y="11516"/>
                  </a:cubicBezTo>
                  <a:cubicBezTo>
                    <a:pt x="4123" y="9636"/>
                    <a:pt x="5211" y="7914"/>
                    <a:pt x="6593" y="6419"/>
                  </a:cubicBezTo>
                  <a:cubicBezTo>
                    <a:pt x="7363" y="5558"/>
                    <a:pt x="8246" y="4833"/>
                    <a:pt x="9198" y="4199"/>
                  </a:cubicBezTo>
                  <a:cubicBezTo>
                    <a:pt x="10194" y="3565"/>
                    <a:pt x="11259" y="3044"/>
                    <a:pt x="12369" y="2636"/>
                  </a:cubicBezTo>
                  <a:cubicBezTo>
                    <a:pt x="13502" y="2251"/>
                    <a:pt x="14657" y="1979"/>
                    <a:pt x="15835" y="1888"/>
                  </a:cubicBezTo>
                  <a:cubicBezTo>
                    <a:pt x="16196" y="1852"/>
                    <a:pt x="16560" y="1835"/>
                    <a:pt x="16924" y="1835"/>
                  </a:cubicBezTo>
                  <a:cubicBezTo>
                    <a:pt x="17702" y="1835"/>
                    <a:pt x="18484" y="1915"/>
                    <a:pt x="19256" y="2070"/>
                  </a:cubicBezTo>
                  <a:cubicBezTo>
                    <a:pt x="20298" y="2273"/>
                    <a:pt x="21317" y="2636"/>
                    <a:pt x="22269" y="3112"/>
                  </a:cubicBezTo>
                  <a:cubicBezTo>
                    <a:pt x="23130" y="3519"/>
                    <a:pt x="23945" y="4040"/>
                    <a:pt x="24715" y="4629"/>
                  </a:cubicBezTo>
                  <a:cubicBezTo>
                    <a:pt x="25848" y="5490"/>
                    <a:pt x="26890" y="6510"/>
                    <a:pt x="27773" y="7642"/>
                  </a:cubicBezTo>
                  <a:cubicBezTo>
                    <a:pt x="28113" y="8027"/>
                    <a:pt x="28340" y="8367"/>
                    <a:pt x="28498" y="8594"/>
                  </a:cubicBezTo>
                  <a:lnTo>
                    <a:pt x="28748" y="8956"/>
                  </a:lnTo>
                  <a:lnTo>
                    <a:pt x="30265" y="7937"/>
                  </a:lnTo>
                  <a:lnTo>
                    <a:pt x="29994" y="7552"/>
                  </a:lnTo>
                  <a:cubicBezTo>
                    <a:pt x="29812" y="7302"/>
                    <a:pt x="29563" y="6917"/>
                    <a:pt x="29201" y="6487"/>
                  </a:cubicBezTo>
                  <a:cubicBezTo>
                    <a:pt x="28204" y="5241"/>
                    <a:pt x="27071" y="4131"/>
                    <a:pt x="25825" y="3157"/>
                  </a:cubicBezTo>
                  <a:cubicBezTo>
                    <a:pt x="24964" y="2500"/>
                    <a:pt x="24058" y="1934"/>
                    <a:pt x="23084" y="1458"/>
                  </a:cubicBezTo>
                  <a:cubicBezTo>
                    <a:pt x="21974" y="914"/>
                    <a:pt x="20819" y="529"/>
                    <a:pt x="19618" y="257"/>
                  </a:cubicBezTo>
                  <a:cubicBezTo>
                    <a:pt x="18715" y="86"/>
                    <a:pt x="17812" y="0"/>
                    <a:pt x="16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6066718" y="759289"/>
              <a:ext cx="1075571" cy="622688"/>
            </a:xfrm>
            <a:custGeom>
              <a:avLst/>
              <a:gdLst/>
              <a:ahLst/>
              <a:cxnLst/>
              <a:rect l="l" t="t" r="r" b="b"/>
              <a:pathLst>
                <a:path w="27072" h="15673" extrusionOk="0">
                  <a:moveTo>
                    <a:pt x="15058" y="0"/>
                  </a:moveTo>
                  <a:cubicBezTo>
                    <a:pt x="14729" y="0"/>
                    <a:pt x="14399" y="13"/>
                    <a:pt x="14068" y="39"/>
                  </a:cubicBezTo>
                  <a:cubicBezTo>
                    <a:pt x="12891" y="152"/>
                    <a:pt x="11735" y="402"/>
                    <a:pt x="10603" y="809"/>
                  </a:cubicBezTo>
                  <a:cubicBezTo>
                    <a:pt x="9493" y="1217"/>
                    <a:pt x="8405" y="1738"/>
                    <a:pt x="7408" y="2372"/>
                  </a:cubicBezTo>
                  <a:cubicBezTo>
                    <a:pt x="6457" y="3007"/>
                    <a:pt x="5573" y="3754"/>
                    <a:pt x="4781" y="4592"/>
                  </a:cubicBezTo>
                  <a:cubicBezTo>
                    <a:pt x="3399" y="6110"/>
                    <a:pt x="2311" y="7854"/>
                    <a:pt x="1519" y="9735"/>
                  </a:cubicBezTo>
                  <a:cubicBezTo>
                    <a:pt x="975" y="11071"/>
                    <a:pt x="544" y="12453"/>
                    <a:pt x="250" y="13858"/>
                  </a:cubicBezTo>
                  <a:cubicBezTo>
                    <a:pt x="137" y="14379"/>
                    <a:pt x="91" y="14786"/>
                    <a:pt x="46" y="15058"/>
                  </a:cubicBezTo>
                  <a:cubicBezTo>
                    <a:pt x="1" y="15330"/>
                    <a:pt x="1" y="15489"/>
                    <a:pt x="1" y="15489"/>
                  </a:cubicBezTo>
                  <a:lnTo>
                    <a:pt x="1813" y="15670"/>
                  </a:lnTo>
                  <a:cubicBezTo>
                    <a:pt x="1813" y="15672"/>
                    <a:pt x="1813" y="15673"/>
                    <a:pt x="1813" y="15673"/>
                  </a:cubicBezTo>
                  <a:cubicBezTo>
                    <a:pt x="1817" y="15673"/>
                    <a:pt x="1866" y="15156"/>
                    <a:pt x="2040" y="14243"/>
                  </a:cubicBezTo>
                  <a:cubicBezTo>
                    <a:pt x="2311" y="12951"/>
                    <a:pt x="2696" y="11683"/>
                    <a:pt x="3218" y="10482"/>
                  </a:cubicBezTo>
                  <a:cubicBezTo>
                    <a:pt x="3920" y="8783"/>
                    <a:pt x="4894" y="7220"/>
                    <a:pt x="6117" y="5861"/>
                  </a:cubicBezTo>
                  <a:cubicBezTo>
                    <a:pt x="6797" y="5113"/>
                    <a:pt x="7567" y="4479"/>
                    <a:pt x="8405" y="3913"/>
                  </a:cubicBezTo>
                  <a:cubicBezTo>
                    <a:pt x="8632" y="3777"/>
                    <a:pt x="8858" y="3664"/>
                    <a:pt x="9062" y="3528"/>
                  </a:cubicBezTo>
                  <a:cubicBezTo>
                    <a:pt x="9289" y="3392"/>
                    <a:pt x="9515" y="3278"/>
                    <a:pt x="9764" y="3165"/>
                  </a:cubicBezTo>
                  <a:cubicBezTo>
                    <a:pt x="10240" y="2939"/>
                    <a:pt x="10716" y="2735"/>
                    <a:pt x="11214" y="2554"/>
                  </a:cubicBezTo>
                  <a:cubicBezTo>
                    <a:pt x="12188" y="2191"/>
                    <a:pt x="13208" y="1965"/>
                    <a:pt x="14250" y="1874"/>
                  </a:cubicBezTo>
                  <a:cubicBezTo>
                    <a:pt x="14534" y="1854"/>
                    <a:pt x="14818" y="1844"/>
                    <a:pt x="15101" y="1844"/>
                  </a:cubicBezTo>
                  <a:cubicBezTo>
                    <a:pt x="15790" y="1844"/>
                    <a:pt x="16475" y="1904"/>
                    <a:pt x="17149" y="2033"/>
                  </a:cubicBezTo>
                  <a:cubicBezTo>
                    <a:pt x="18055" y="2236"/>
                    <a:pt x="18939" y="2531"/>
                    <a:pt x="19755" y="2939"/>
                  </a:cubicBezTo>
                  <a:cubicBezTo>
                    <a:pt x="20525" y="3301"/>
                    <a:pt x="21250" y="3754"/>
                    <a:pt x="21907" y="4275"/>
                  </a:cubicBezTo>
                  <a:cubicBezTo>
                    <a:pt x="22926" y="5068"/>
                    <a:pt x="23855" y="5974"/>
                    <a:pt x="24670" y="6994"/>
                  </a:cubicBezTo>
                  <a:cubicBezTo>
                    <a:pt x="24965" y="7356"/>
                    <a:pt x="25191" y="7651"/>
                    <a:pt x="25327" y="7854"/>
                  </a:cubicBezTo>
                  <a:lnTo>
                    <a:pt x="25554" y="8172"/>
                  </a:lnTo>
                  <a:lnTo>
                    <a:pt x="27072" y="7152"/>
                  </a:lnTo>
                  <a:lnTo>
                    <a:pt x="26822" y="6790"/>
                  </a:lnTo>
                  <a:cubicBezTo>
                    <a:pt x="26664" y="6563"/>
                    <a:pt x="26437" y="6246"/>
                    <a:pt x="26097" y="5838"/>
                  </a:cubicBezTo>
                  <a:cubicBezTo>
                    <a:pt x="25191" y="4706"/>
                    <a:pt x="24172" y="3686"/>
                    <a:pt x="23017" y="2803"/>
                  </a:cubicBezTo>
                  <a:cubicBezTo>
                    <a:pt x="22246" y="2214"/>
                    <a:pt x="21431" y="1715"/>
                    <a:pt x="20570" y="1285"/>
                  </a:cubicBezTo>
                  <a:cubicBezTo>
                    <a:pt x="19596" y="809"/>
                    <a:pt x="18577" y="447"/>
                    <a:pt x="17512" y="243"/>
                  </a:cubicBezTo>
                  <a:cubicBezTo>
                    <a:pt x="16703" y="81"/>
                    <a:pt x="15882" y="0"/>
                    <a:pt x="150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135133" y="828539"/>
              <a:ext cx="949547" cy="559398"/>
            </a:xfrm>
            <a:custGeom>
              <a:avLst/>
              <a:gdLst/>
              <a:ahLst/>
              <a:cxnLst/>
              <a:rect l="l" t="t" r="r" b="b"/>
              <a:pathLst>
                <a:path w="23900" h="14080" extrusionOk="0">
                  <a:moveTo>
                    <a:pt x="13392" y="0"/>
                  </a:moveTo>
                  <a:cubicBezTo>
                    <a:pt x="13098" y="0"/>
                    <a:pt x="12803" y="13"/>
                    <a:pt x="12505" y="40"/>
                  </a:cubicBezTo>
                  <a:cubicBezTo>
                    <a:pt x="11463" y="131"/>
                    <a:pt x="10444" y="358"/>
                    <a:pt x="9470" y="720"/>
                  </a:cubicBezTo>
                  <a:cubicBezTo>
                    <a:pt x="8971" y="901"/>
                    <a:pt x="8473" y="1105"/>
                    <a:pt x="7997" y="1354"/>
                  </a:cubicBezTo>
                  <a:cubicBezTo>
                    <a:pt x="7748" y="1468"/>
                    <a:pt x="7521" y="1581"/>
                    <a:pt x="7295" y="1717"/>
                  </a:cubicBezTo>
                  <a:cubicBezTo>
                    <a:pt x="7068" y="1830"/>
                    <a:pt x="6842" y="1966"/>
                    <a:pt x="6638" y="2102"/>
                  </a:cubicBezTo>
                  <a:cubicBezTo>
                    <a:pt x="5800" y="2668"/>
                    <a:pt x="5007" y="3325"/>
                    <a:pt x="4327" y="4050"/>
                  </a:cubicBezTo>
                  <a:cubicBezTo>
                    <a:pt x="3104" y="5409"/>
                    <a:pt x="2107" y="6995"/>
                    <a:pt x="1405" y="8694"/>
                  </a:cubicBezTo>
                  <a:cubicBezTo>
                    <a:pt x="884" y="9917"/>
                    <a:pt x="499" y="11186"/>
                    <a:pt x="227" y="12477"/>
                  </a:cubicBezTo>
                  <a:cubicBezTo>
                    <a:pt x="136" y="12953"/>
                    <a:pt x="46" y="13428"/>
                    <a:pt x="0" y="13904"/>
                  </a:cubicBezTo>
                  <a:lnTo>
                    <a:pt x="1830" y="14062"/>
                  </a:lnTo>
                  <a:lnTo>
                    <a:pt x="1830" y="14062"/>
                  </a:lnTo>
                  <a:cubicBezTo>
                    <a:pt x="1835" y="13973"/>
                    <a:pt x="1889" y="13534"/>
                    <a:pt x="2017" y="12862"/>
                  </a:cubicBezTo>
                  <a:cubicBezTo>
                    <a:pt x="2266" y="11662"/>
                    <a:pt x="2628" y="10506"/>
                    <a:pt x="3104" y="9396"/>
                  </a:cubicBezTo>
                  <a:cubicBezTo>
                    <a:pt x="3716" y="7901"/>
                    <a:pt x="4576" y="6497"/>
                    <a:pt x="5664" y="5296"/>
                  </a:cubicBezTo>
                  <a:cubicBezTo>
                    <a:pt x="6253" y="4662"/>
                    <a:pt x="6910" y="4118"/>
                    <a:pt x="7635" y="3642"/>
                  </a:cubicBezTo>
                  <a:cubicBezTo>
                    <a:pt x="7816" y="3506"/>
                    <a:pt x="8020" y="3416"/>
                    <a:pt x="8201" y="3302"/>
                  </a:cubicBezTo>
                  <a:cubicBezTo>
                    <a:pt x="8382" y="3189"/>
                    <a:pt x="8586" y="3099"/>
                    <a:pt x="8790" y="2985"/>
                  </a:cubicBezTo>
                  <a:lnTo>
                    <a:pt x="8948" y="2917"/>
                  </a:lnTo>
                  <a:lnTo>
                    <a:pt x="9107" y="2849"/>
                  </a:lnTo>
                  <a:lnTo>
                    <a:pt x="9424" y="2713"/>
                  </a:lnTo>
                  <a:cubicBezTo>
                    <a:pt x="9651" y="2600"/>
                    <a:pt x="9855" y="2532"/>
                    <a:pt x="10081" y="2464"/>
                  </a:cubicBezTo>
                  <a:cubicBezTo>
                    <a:pt x="10919" y="2147"/>
                    <a:pt x="11780" y="1943"/>
                    <a:pt x="12664" y="1875"/>
                  </a:cubicBezTo>
                  <a:cubicBezTo>
                    <a:pt x="12908" y="1855"/>
                    <a:pt x="13153" y="1845"/>
                    <a:pt x="13397" y="1845"/>
                  </a:cubicBezTo>
                  <a:cubicBezTo>
                    <a:pt x="13966" y="1845"/>
                    <a:pt x="14533" y="1900"/>
                    <a:pt x="15088" y="2011"/>
                  </a:cubicBezTo>
                  <a:cubicBezTo>
                    <a:pt x="15835" y="2170"/>
                    <a:pt x="16583" y="2419"/>
                    <a:pt x="17285" y="2759"/>
                  </a:cubicBezTo>
                  <a:cubicBezTo>
                    <a:pt x="17919" y="3076"/>
                    <a:pt x="18554" y="3461"/>
                    <a:pt x="19120" y="3914"/>
                  </a:cubicBezTo>
                  <a:cubicBezTo>
                    <a:pt x="20049" y="4616"/>
                    <a:pt x="20864" y="5432"/>
                    <a:pt x="21589" y="6338"/>
                  </a:cubicBezTo>
                  <a:cubicBezTo>
                    <a:pt x="21861" y="6678"/>
                    <a:pt x="22065" y="6927"/>
                    <a:pt x="22178" y="7108"/>
                  </a:cubicBezTo>
                  <a:lnTo>
                    <a:pt x="22382" y="7403"/>
                  </a:lnTo>
                  <a:lnTo>
                    <a:pt x="23900" y="6383"/>
                  </a:lnTo>
                  <a:cubicBezTo>
                    <a:pt x="23900" y="6383"/>
                    <a:pt x="23832" y="6270"/>
                    <a:pt x="23696" y="6066"/>
                  </a:cubicBezTo>
                  <a:cubicBezTo>
                    <a:pt x="23537" y="5862"/>
                    <a:pt x="23333" y="5568"/>
                    <a:pt x="23039" y="5183"/>
                  </a:cubicBezTo>
                  <a:cubicBezTo>
                    <a:pt x="22223" y="4163"/>
                    <a:pt x="21272" y="3257"/>
                    <a:pt x="20253" y="2464"/>
                  </a:cubicBezTo>
                  <a:cubicBezTo>
                    <a:pt x="19573" y="1943"/>
                    <a:pt x="18848" y="1490"/>
                    <a:pt x="18100" y="1105"/>
                  </a:cubicBezTo>
                  <a:cubicBezTo>
                    <a:pt x="17262" y="697"/>
                    <a:pt x="16356" y="403"/>
                    <a:pt x="15450" y="199"/>
                  </a:cubicBezTo>
                  <a:cubicBezTo>
                    <a:pt x="14767" y="72"/>
                    <a:pt x="14083" y="0"/>
                    <a:pt x="13392" y="0"/>
                  </a:cubicBezTo>
                  <a:close/>
                  <a:moveTo>
                    <a:pt x="1830" y="14062"/>
                  </a:moveTo>
                  <a:cubicBezTo>
                    <a:pt x="1830" y="14074"/>
                    <a:pt x="1830" y="14079"/>
                    <a:pt x="1831" y="14079"/>
                  </a:cubicBezTo>
                  <a:cubicBezTo>
                    <a:pt x="1832" y="14079"/>
                    <a:pt x="1833" y="14074"/>
                    <a:pt x="1835" y="14063"/>
                  </a:cubicBezTo>
                  <a:lnTo>
                    <a:pt x="1830" y="1406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204422" y="898503"/>
              <a:ext cx="822649" cy="495513"/>
            </a:xfrm>
            <a:custGeom>
              <a:avLst/>
              <a:gdLst/>
              <a:ahLst/>
              <a:cxnLst/>
              <a:rect l="l" t="t" r="r" b="b"/>
              <a:pathLst>
                <a:path w="20706" h="12472" extrusionOk="0">
                  <a:moveTo>
                    <a:pt x="1" y="12279"/>
                  </a:moveTo>
                  <a:cubicBezTo>
                    <a:pt x="1" y="12287"/>
                    <a:pt x="1" y="12291"/>
                    <a:pt x="1" y="12291"/>
                  </a:cubicBezTo>
                  <a:cubicBezTo>
                    <a:pt x="2" y="12291"/>
                    <a:pt x="2" y="12287"/>
                    <a:pt x="3" y="12279"/>
                  </a:cubicBezTo>
                  <a:lnTo>
                    <a:pt x="3" y="12279"/>
                  </a:lnTo>
                  <a:lnTo>
                    <a:pt x="1" y="12279"/>
                  </a:lnTo>
                  <a:close/>
                  <a:moveTo>
                    <a:pt x="11759" y="0"/>
                  </a:moveTo>
                  <a:cubicBezTo>
                    <a:pt x="11479" y="0"/>
                    <a:pt x="11199" y="15"/>
                    <a:pt x="10920" y="46"/>
                  </a:cubicBezTo>
                  <a:cubicBezTo>
                    <a:pt x="10014" y="114"/>
                    <a:pt x="9153" y="318"/>
                    <a:pt x="8315" y="635"/>
                  </a:cubicBezTo>
                  <a:cubicBezTo>
                    <a:pt x="8088" y="703"/>
                    <a:pt x="7861" y="771"/>
                    <a:pt x="7658" y="884"/>
                  </a:cubicBezTo>
                  <a:lnTo>
                    <a:pt x="7318" y="1020"/>
                  </a:lnTo>
                  <a:lnTo>
                    <a:pt x="7159" y="1088"/>
                  </a:lnTo>
                  <a:lnTo>
                    <a:pt x="7001" y="1156"/>
                  </a:lnTo>
                  <a:cubicBezTo>
                    <a:pt x="6819" y="1270"/>
                    <a:pt x="6615" y="1360"/>
                    <a:pt x="6412" y="1473"/>
                  </a:cubicBezTo>
                  <a:cubicBezTo>
                    <a:pt x="6230" y="1587"/>
                    <a:pt x="6027" y="1700"/>
                    <a:pt x="5845" y="1813"/>
                  </a:cubicBezTo>
                  <a:cubicBezTo>
                    <a:pt x="5120" y="2289"/>
                    <a:pt x="4463" y="2855"/>
                    <a:pt x="3874" y="3490"/>
                  </a:cubicBezTo>
                  <a:cubicBezTo>
                    <a:pt x="2787" y="4690"/>
                    <a:pt x="1904" y="6072"/>
                    <a:pt x="1269" y="7590"/>
                  </a:cubicBezTo>
                  <a:cubicBezTo>
                    <a:pt x="794" y="8700"/>
                    <a:pt x="454" y="9855"/>
                    <a:pt x="205" y="11056"/>
                  </a:cubicBezTo>
                  <a:cubicBezTo>
                    <a:pt x="54" y="11772"/>
                    <a:pt x="13" y="12206"/>
                    <a:pt x="3" y="12279"/>
                  </a:cubicBezTo>
                  <a:lnTo>
                    <a:pt x="3" y="12279"/>
                  </a:lnTo>
                  <a:lnTo>
                    <a:pt x="1830" y="12437"/>
                  </a:lnTo>
                  <a:lnTo>
                    <a:pt x="1830" y="12437"/>
                  </a:lnTo>
                  <a:cubicBezTo>
                    <a:pt x="1838" y="12328"/>
                    <a:pt x="1882" y="11964"/>
                    <a:pt x="1994" y="11418"/>
                  </a:cubicBezTo>
                  <a:cubicBezTo>
                    <a:pt x="2221" y="10354"/>
                    <a:pt x="2538" y="9312"/>
                    <a:pt x="2968" y="8315"/>
                  </a:cubicBezTo>
                  <a:cubicBezTo>
                    <a:pt x="3512" y="7001"/>
                    <a:pt x="4260" y="5778"/>
                    <a:pt x="5211" y="4736"/>
                  </a:cubicBezTo>
                  <a:cubicBezTo>
                    <a:pt x="5687" y="4192"/>
                    <a:pt x="6253" y="3739"/>
                    <a:pt x="6842" y="3331"/>
                  </a:cubicBezTo>
                  <a:cubicBezTo>
                    <a:pt x="7001" y="3240"/>
                    <a:pt x="7159" y="3150"/>
                    <a:pt x="7318" y="3059"/>
                  </a:cubicBezTo>
                  <a:cubicBezTo>
                    <a:pt x="7476" y="2946"/>
                    <a:pt x="7635" y="2878"/>
                    <a:pt x="7793" y="2810"/>
                  </a:cubicBezTo>
                  <a:lnTo>
                    <a:pt x="7929" y="2742"/>
                  </a:lnTo>
                  <a:lnTo>
                    <a:pt x="8065" y="2674"/>
                  </a:lnTo>
                  <a:lnTo>
                    <a:pt x="8360" y="2561"/>
                  </a:lnTo>
                  <a:cubicBezTo>
                    <a:pt x="8541" y="2470"/>
                    <a:pt x="8722" y="2402"/>
                    <a:pt x="8926" y="2334"/>
                  </a:cubicBezTo>
                  <a:cubicBezTo>
                    <a:pt x="9606" y="2085"/>
                    <a:pt x="10331" y="1927"/>
                    <a:pt x="11078" y="1836"/>
                  </a:cubicBezTo>
                  <a:cubicBezTo>
                    <a:pt x="11242" y="1824"/>
                    <a:pt x="11407" y="1819"/>
                    <a:pt x="11574" y="1819"/>
                  </a:cubicBezTo>
                  <a:cubicBezTo>
                    <a:pt x="12050" y="1819"/>
                    <a:pt x="12533" y="1865"/>
                    <a:pt x="13004" y="1949"/>
                  </a:cubicBezTo>
                  <a:cubicBezTo>
                    <a:pt x="13615" y="2085"/>
                    <a:pt x="14204" y="2289"/>
                    <a:pt x="14748" y="2561"/>
                  </a:cubicBezTo>
                  <a:cubicBezTo>
                    <a:pt x="15314" y="2833"/>
                    <a:pt x="15835" y="3172"/>
                    <a:pt x="16311" y="3535"/>
                  </a:cubicBezTo>
                  <a:cubicBezTo>
                    <a:pt x="17127" y="4169"/>
                    <a:pt x="17852" y="4871"/>
                    <a:pt x="18486" y="5664"/>
                  </a:cubicBezTo>
                  <a:cubicBezTo>
                    <a:pt x="18735" y="5959"/>
                    <a:pt x="18894" y="6208"/>
                    <a:pt x="19007" y="6367"/>
                  </a:cubicBezTo>
                  <a:lnTo>
                    <a:pt x="19188" y="6616"/>
                  </a:lnTo>
                  <a:lnTo>
                    <a:pt x="20706" y="5574"/>
                  </a:lnTo>
                  <a:lnTo>
                    <a:pt x="20525" y="5302"/>
                  </a:lnTo>
                  <a:cubicBezTo>
                    <a:pt x="20389" y="5121"/>
                    <a:pt x="20208" y="4849"/>
                    <a:pt x="19913" y="4509"/>
                  </a:cubicBezTo>
                  <a:cubicBezTo>
                    <a:pt x="19188" y="3603"/>
                    <a:pt x="18350" y="2787"/>
                    <a:pt x="17444" y="2085"/>
                  </a:cubicBezTo>
                  <a:cubicBezTo>
                    <a:pt x="16855" y="1632"/>
                    <a:pt x="16221" y="1247"/>
                    <a:pt x="15564" y="930"/>
                  </a:cubicBezTo>
                  <a:cubicBezTo>
                    <a:pt x="14861" y="590"/>
                    <a:pt x="14136" y="341"/>
                    <a:pt x="13366" y="160"/>
                  </a:cubicBezTo>
                  <a:cubicBezTo>
                    <a:pt x="12831" y="55"/>
                    <a:pt x="12295" y="0"/>
                    <a:pt x="11759" y="0"/>
                  </a:cubicBezTo>
                  <a:close/>
                  <a:moveTo>
                    <a:pt x="1830" y="12437"/>
                  </a:moveTo>
                  <a:cubicBezTo>
                    <a:pt x="1828" y="12460"/>
                    <a:pt x="1828" y="12472"/>
                    <a:pt x="1829" y="12472"/>
                  </a:cubicBezTo>
                  <a:cubicBezTo>
                    <a:pt x="1830" y="12472"/>
                    <a:pt x="1832" y="12460"/>
                    <a:pt x="1836" y="12438"/>
                  </a:cubicBezTo>
                  <a:lnTo>
                    <a:pt x="1830" y="1243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638234" y="657303"/>
              <a:ext cx="674178" cy="504055"/>
            </a:xfrm>
            <a:custGeom>
              <a:avLst/>
              <a:gdLst/>
              <a:ahLst/>
              <a:cxnLst/>
              <a:rect l="l" t="t" r="r" b="b"/>
              <a:pathLst>
                <a:path w="16969" h="12687" extrusionOk="0">
                  <a:moveTo>
                    <a:pt x="9832" y="1"/>
                  </a:moveTo>
                  <a:cubicBezTo>
                    <a:pt x="8858" y="409"/>
                    <a:pt x="8065" y="1134"/>
                    <a:pt x="7567" y="2040"/>
                  </a:cubicBezTo>
                  <a:cubicBezTo>
                    <a:pt x="7567" y="2040"/>
                    <a:pt x="6311" y="880"/>
                    <a:pt x="4622" y="880"/>
                  </a:cubicBezTo>
                  <a:cubicBezTo>
                    <a:pt x="3715" y="880"/>
                    <a:pt x="2683" y="1214"/>
                    <a:pt x="1654" y="2244"/>
                  </a:cubicBezTo>
                  <a:cubicBezTo>
                    <a:pt x="1" y="3897"/>
                    <a:pt x="91" y="6185"/>
                    <a:pt x="499" y="7907"/>
                  </a:cubicBezTo>
                  <a:cubicBezTo>
                    <a:pt x="588" y="7903"/>
                    <a:pt x="678" y="7901"/>
                    <a:pt x="769" y="7901"/>
                  </a:cubicBezTo>
                  <a:cubicBezTo>
                    <a:pt x="1206" y="7901"/>
                    <a:pt x="1653" y="7945"/>
                    <a:pt x="2085" y="8020"/>
                  </a:cubicBezTo>
                  <a:cubicBezTo>
                    <a:pt x="2696" y="8156"/>
                    <a:pt x="3285" y="8360"/>
                    <a:pt x="3852" y="8632"/>
                  </a:cubicBezTo>
                  <a:cubicBezTo>
                    <a:pt x="4395" y="8904"/>
                    <a:pt x="4939" y="9243"/>
                    <a:pt x="5415" y="9606"/>
                  </a:cubicBezTo>
                  <a:cubicBezTo>
                    <a:pt x="6230" y="10240"/>
                    <a:pt x="6955" y="10965"/>
                    <a:pt x="7590" y="11758"/>
                  </a:cubicBezTo>
                  <a:cubicBezTo>
                    <a:pt x="7816" y="12030"/>
                    <a:pt x="7997" y="12279"/>
                    <a:pt x="8111" y="12438"/>
                  </a:cubicBezTo>
                  <a:lnTo>
                    <a:pt x="8269" y="12687"/>
                  </a:lnTo>
                  <a:lnTo>
                    <a:pt x="9810" y="11667"/>
                  </a:lnTo>
                  <a:lnTo>
                    <a:pt x="11169" y="10761"/>
                  </a:lnTo>
                  <a:lnTo>
                    <a:pt x="11237" y="10716"/>
                  </a:lnTo>
                  <a:lnTo>
                    <a:pt x="11259" y="10716"/>
                  </a:lnTo>
                  <a:lnTo>
                    <a:pt x="12709" y="9742"/>
                  </a:lnTo>
                  <a:lnTo>
                    <a:pt x="14136" y="8768"/>
                  </a:lnTo>
                  <a:lnTo>
                    <a:pt x="15428" y="7907"/>
                  </a:lnTo>
                  <a:lnTo>
                    <a:pt x="16968" y="6888"/>
                  </a:lnTo>
                  <a:lnTo>
                    <a:pt x="16651" y="6434"/>
                  </a:lnTo>
                  <a:cubicBezTo>
                    <a:pt x="16447" y="6163"/>
                    <a:pt x="16130" y="5710"/>
                    <a:pt x="15722" y="5211"/>
                  </a:cubicBezTo>
                  <a:cubicBezTo>
                    <a:pt x="14544" y="3761"/>
                    <a:pt x="13230" y="2447"/>
                    <a:pt x="11758" y="1315"/>
                  </a:cubicBezTo>
                  <a:cubicBezTo>
                    <a:pt x="11123" y="839"/>
                    <a:pt x="10489" y="409"/>
                    <a:pt x="9832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5650904" y="1026752"/>
              <a:ext cx="913591" cy="572072"/>
            </a:xfrm>
            <a:custGeom>
              <a:avLst/>
              <a:gdLst/>
              <a:ahLst/>
              <a:cxnLst/>
              <a:rect l="l" t="t" r="r" b="b"/>
              <a:pathLst>
                <a:path w="22995" h="14399" extrusionOk="0">
                  <a:moveTo>
                    <a:pt x="12123" y="0"/>
                  </a:moveTo>
                  <a:cubicBezTo>
                    <a:pt x="12005" y="0"/>
                    <a:pt x="11883" y="4"/>
                    <a:pt x="11758" y="12"/>
                  </a:cubicBezTo>
                  <a:cubicBezTo>
                    <a:pt x="7363" y="284"/>
                    <a:pt x="7839" y="4520"/>
                    <a:pt x="7839" y="4520"/>
                  </a:cubicBezTo>
                  <a:cubicBezTo>
                    <a:pt x="7375" y="3042"/>
                    <a:pt x="6172" y="2288"/>
                    <a:pt x="4988" y="2288"/>
                  </a:cubicBezTo>
                  <a:cubicBezTo>
                    <a:pt x="3978" y="2288"/>
                    <a:pt x="2981" y="2838"/>
                    <a:pt x="2470" y="3954"/>
                  </a:cubicBezTo>
                  <a:cubicBezTo>
                    <a:pt x="1247" y="6650"/>
                    <a:pt x="3716" y="8032"/>
                    <a:pt x="3716" y="8032"/>
                  </a:cubicBezTo>
                  <a:cubicBezTo>
                    <a:pt x="3716" y="8032"/>
                    <a:pt x="1" y="9867"/>
                    <a:pt x="2108" y="12268"/>
                  </a:cubicBezTo>
                  <a:cubicBezTo>
                    <a:pt x="2633" y="12863"/>
                    <a:pt x="3198" y="13077"/>
                    <a:pt x="3738" y="13077"/>
                  </a:cubicBezTo>
                  <a:cubicBezTo>
                    <a:pt x="5109" y="13077"/>
                    <a:pt x="6321" y="11702"/>
                    <a:pt x="6321" y="11702"/>
                  </a:cubicBezTo>
                  <a:lnTo>
                    <a:pt x="6321" y="11702"/>
                  </a:lnTo>
                  <a:cubicBezTo>
                    <a:pt x="6321" y="11702"/>
                    <a:pt x="5982" y="14057"/>
                    <a:pt x="8677" y="14171"/>
                  </a:cubicBezTo>
                  <a:cubicBezTo>
                    <a:pt x="8716" y="14172"/>
                    <a:pt x="8754" y="14173"/>
                    <a:pt x="8792" y="14173"/>
                  </a:cubicBezTo>
                  <a:cubicBezTo>
                    <a:pt x="10920" y="14173"/>
                    <a:pt x="11554" y="11702"/>
                    <a:pt x="11554" y="11702"/>
                  </a:cubicBezTo>
                  <a:cubicBezTo>
                    <a:pt x="11554" y="11702"/>
                    <a:pt x="11974" y="14399"/>
                    <a:pt x="14474" y="14399"/>
                  </a:cubicBezTo>
                  <a:cubicBezTo>
                    <a:pt x="14505" y="14399"/>
                    <a:pt x="14536" y="14398"/>
                    <a:pt x="14567" y="14397"/>
                  </a:cubicBezTo>
                  <a:cubicBezTo>
                    <a:pt x="16923" y="14352"/>
                    <a:pt x="17263" y="11407"/>
                    <a:pt x="17263" y="11407"/>
                  </a:cubicBezTo>
                  <a:cubicBezTo>
                    <a:pt x="17263" y="11407"/>
                    <a:pt x="17795" y="12878"/>
                    <a:pt x="19092" y="12878"/>
                  </a:cubicBezTo>
                  <a:cubicBezTo>
                    <a:pt x="19444" y="12878"/>
                    <a:pt x="19852" y="12770"/>
                    <a:pt x="20321" y="12494"/>
                  </a:cubicBezTo>
                  <a:cubicBezTo>
                    <a:pt x="22020" y="11498"/>
                    <a:pt x="20706" y="9096"/>
                    <a:pt x="20706" y="9096"/>
                  </a:cubicBezTo>
                  <a:cubicBezTo>
                    <a:pt x="22994" y="7896"/>
                    <a:pt x="22609" y="4747"/>
                    <a:pt x="20661" y="3569"/>
                  </a:cubicBezTo>
                  <a:cubicBezTo>
                    <a:pt x="19991" y="3153"/>
                    <a:pt x="19363" y="3000"/>
                    <a:pt x="18802" y="3000"/>
                  </a:cubicBezTo>
                  <a:cubicBezTo>
                    <a:pt x="17257" y="3000"/>
                    <a:pt x="16221" y="4158"/>
                    <a:pt x="16221" y="4158"/>
                  </a:cubicBezTo>
                  <a:cubicBezTo>
                    <a:pt x="16221" y="4158"/>
                    <a:pt x="15965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650904" y="1158616"/>
              <a:ext cx="913591" cy="441082"/>
            </a:xfrm>
            <a:custGeom>
              <a:avLst/>
              <a:gdLst/>
              <a:ahLst/>
              <a:cxnLst/>
              <a:rect l="l" t="t" r="r" b="b"/>
              <a:pathLst>
                <a:path w="22995" h="11102" extrusionOk="0">
                  <a:moveTo>
                    <a:pt x="20208" y="1"/>
                  </a:moveTo>
                  <a:cubicBezTo>
                    <a:pt x="22632" y="2674"/>
                    <a:pt x="20253" y="5664"/>
                    <a:pt x="18984" y="6140"/>
                  </a:cubicBezTo>
                  <a:cubicBezTo>
                    <a:pt x="18820" y="6200"/>
                    <a:pt x="18658" y="6227"/>
                    <a:pt x="18500" y="6227"/>
                  </a:cubicBezTo>
                  <a:cubicBezTo>
                    <a:pt x="17418" y="6227"/>
                    <a:pt x="16538" y="4985"/>
                    <a:pt x="16538" y="4985"/>
                  </a:cubicBezTo>
                  <a:lnTo>
                    <a:pt x="16538" y="4985"/>
                  </a:lnTo>
                  <a:cubicBezTo>
                    <a:pt x="16538" y="4985"/>
                    <a:pt x="16878" y="8269"/>
                    <a:pt x="14748" y="8541"/>
                  </a:cubicBezTo>
                  <a:cubicBezTo>
                    <a:pt x="14654" y="8552"/>
                    <a:pt x="14562" y="8557"/>
                    <a:pt x="14472" y="8557"/>
                  </a:cubicBezTo>
                  <a:cubicBezTo>
                    <a:pt x="12504" y="8557"/>
                    <a:pt x="11758" y="6049"/>
                    <a:pt x="11758" y="6049"/>
                  </a:cubicBezTo>
                  <a:cubicBezTo>
                    <a:pt x="11758" y="6049"/>
                    <a:pt x="10428" y="8317"/>
                    <a:pt x="9329" y="8317"/>
                  </a:cubicBezTo>
                  <a:cubicBezTo>
                    <a:pt x="9308" y="8317"/>
                    <a:pt x="9287" y="8316"/>
                    <a:pt x="9266" y="8315"/>
                  </a:cubicBezTo>
                  <a:cubicBezTo>
                    <a:pt x="8179" y="8247"/>
                    <a:pt x="7137" y="5732"/>
                    <a:pt x="7137" y="5732"/>
                  </a:cubicBezTo>
                  <a:cubicBezTo>
                    <a:pt x="7137" y="5732"/>
                    <a:pt x="5964" y="7313"/>
                    <a:pt x="4768" y="7313"/>
                  </a:cubicBezTo>
                  <a:cubicBezTo>
                    <a:pt x="4613" y="7313"/>
                    <a:pt x="4458" y="7287"/>
                    <a:pt x="4305" y="7227"/>
                  </a:cubicBezTo>
                  <a:cubicBezTo>
                    <a:pt x="2991" y="6706"/>
                    <a:pt x="3716" y="4736"/>
                    <a:pt x="3716" y="4735"/>
                  </a:cubicBezTo>
                  <a:lnTo>
                    <a:pt x="3716" y="4735"/>
                  </a:lnTo>
                  <a:cubicBezTo>
                    <a:pt x="3716" y="4736"/>
                    <a:pt x="1" y="6548"/>
                    <a:pt x="2108" y="8949"/>
                  </a:cubicBezTo>
                  <a:cubicBezTo>
                    <a:pt x="2634" y="9552"/>
                    <a:pt x="3199" y="9768"/>
                    <a:pt x="3741" y="9768"/>
                  </a:cubicBezTo>
                  <a:cubicBezTo>
                    <a:pt x="5110" y="9768"/>
                    <a:pt x="6321" y="8383"/>
                    <a:pt x="6321" y="8383"/>
                  </a:cubicBezTo>
                  <a:lnTo>
                    <a:pt x="6321" y="8383"/>
                  </a:lnTo>
                  <a:cubicBezTo>
                    <a:pt x="6321" y="8383"/>
                    <a:pt x="5982" y="10738"/>
                    <a:pt x="8677" y="10874"/>
                  </a:cubicBezTo>
                  <a:cubicBezTo>
                    <a:pt x="8715" y="10876"/>
                    <a:pt x="8753" y="10877"/>
                    <a:pt x="8791" y="10877"/>
                  </a:cubicBezTo>
                  <a:cubicBezTo>
                    <a:pt x="10920" y="10877"/>
                    <a:pt x="11554" y="8383"/>
                    <a:pt x="11554" y="8383"/>
                  </a:cubicBezTo>
                  <a:cubicBezTo>
                    <a:pt x="11554" y="8383"/>
                    <a:pt x="11978" y="11101"/>
                    <a:pt x="14504" y="11101"/>
                  </a:cubicBezTo>
                  <a:cubicBezTo>
                    <a:pt x="14525" y="11101"/>
                    <a:pt x="14546" y="11101"/>
                    <a:pt x="14567" y="11101"/>
                  </a:cubicBezTo>
                  <a:cubicBezTo>
                    <a:pt x="16923" y="11056"/>
                    <a:pt x="17263" y="8088"/>
                    <a:pt x="17263" y="8088"/>
                  </a:cubicBezTo>
                  <a:cubicBezTo>
                    <a:pt x="17263" y="8088"/>
                    <a:pt x="17797" y="9579"/>
                    <a:pt x="19100" y="9579"/>
                  </a:cubicBezTo>
                  <a:cubicBezTo>
                    <a:pt x="19450" y="9579"/>
                    <a:pt x="19855" y="9472"/>
                    <a:pt x="20321" y="9198"/>
                  </a:cubicBezTo>
                  <a:cubicBezTo>
                    <a:pt x="22020" y="8201"/>
                    <a:pt x="20706" y="5800"/>
                    <a:pt x="20706" y="5800"/>
                  </a:cubicBezTo>
                  <a:cubicBezTo>
                    <a:pt x="22994" y="4599"/>
                    <a:pt x="22609" y="1451"/>
                    <a:pt x="20661" y="250"/>
                  </a:cubicBezTo>
                  <a:cubicBezTo>
                    <a:pt x="20525" y="159"/>
                    <a:pt x="20366" y="91"/>
                    <a:pt x="20208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6655358" y="685630"/>
              <a:ext cx="910850" cy="571198"/>
            </a:xfrm>
            <a:custGeom>
              <a:avLst/>
              <a:gdLst/>
              <a:ahLst/>
              <a:cxnLst/>
              <a:rect l="l" t="t" r="r" b="b"/>
              <a:pathLst>
                <a:path w="22926" h="14377" extrusionOk="0">
                  <a:moveTo>
                    <a:pt x="12079" y="1"/>
                  </a:moveTo>
                  <a:cubicBezTo>
                    <a:pt x="11960" y="1"/>
                    <a:pt x="11838" y="5"/>
                    <a:pt x="11712" y="13"/>
                  </a:cubicBezTo>
                  <a:cubicBezTo>
                    <a:pt x="7340" y="285"/>
                    <a:pt x="7815" y="4498"/>
                    <a:pt x="7815" y="4498"/>
                  </a:cubicBezTo>
                  <a:cubicBezTo>
                    <a:pt x="7351" y="3032"/>
                    <a:pt x="6149" y="2277"/>
                    <a:pt x="4965" y="2277"/>
                  </a:cubicBezTo>
                  <a:cubicBezTo>
                    <a:pt x="3955" y="2277"/>
                    <a:pt x="2958" y="2828"/>
                    <a:pt x="2447" y="3955"/>
                  </a:cubicBezTo>
                  <a:cubicBezTo>
                    <a:pt x="1223" y="6650"/>
                    <a:pt x="3693" y="8009"/>
                    <a:pt x="3693" y="8009"/>
                  </a:cubicBezTo>
                  <a:cubicBezTo>
                    <a:pt x="3693" y="8009"/>
                    <a:pt x="0" y="9844"/>
                    <a:pt x="2107" y="12246"/>
                  </a:cubicBezTo>
                  <a:cubicBezTo>
                    <a:pt x="2626" y="12841"/>
                    <a:pt x="3186" y="13055"/>
                    <a:pt x="3723" y="13055"/>
                  </a:cubicBezTo>
                  <a:cubicBezTo>
                    <a:pt x="5085" y="13055"/>
                    <a:pt x="6297" y="11680"/>
                    <a:pt x="6298" y="11679"/>
                  </a:cubicBezTo>
                  <a:lnTo>
                    <a:pt x="6298" y="11679"/>
                  </a:lnTo>
                  <a:cubicBezTo>
                    <a:pt x="6298" y="11680"/>
                    <a:pt x="5958" y="14035"/>
                    <a:pt x="8631" y="14148"/>
                  </a:cubicBezTo>
                  <a:cubicBezTo>
                    <a:pt x="8670" y="14150"/>
                    <a:pt x="8709" y="14151"/>
                    <a:pt x="8747" y="14151"/>
                  </a:cubicBezTo>
                  <a:cubicBezTo>
                    <a:pt x="10896" y="14151"/>
                    <a:pt x="11531" y="11679"/>
                    <a:pt x="11531" y="11679"/>
                  </a:cubicBezTo>
                  <a:cubicBezTo>
                    <a:pt x="11531" y="11679"/>
                    <a:pt x="11929" y="14376"/>
                    <a:pt x="14428" y="14376"/>
                  </a:cubicBezTo>
                  <a:cubicBezTo>
                    <a:pt x="14458" y="14376"/>
                    <a:pt x="14490" y="14376"/>
                    <a:pt x="14521" y="14375"/>
                  </a:cubicBezTo>
                  <a:cubicBezTo>
                    <a:pt x="16877" y="14330"/>
                    <a:pt x="17217" y="11385"/>
                    <a:pt x="17217" y="11385"/>
                  </a:cubicBezTo>
                  <a:cubicBezTo>
                    <a:pt x="17217" y="11385"/>
                    <a:pt x="17749" y="12856"/>
                    <a:pt x="19046" y="12856"/>
                  </a:cubicBezTo>
                  <a:cubicBezTo>
                    <a:pt x="19398" y="12856"/>
                    <a:pt x="19806" y="12748"/>
                    <a:pt x="20275" y="12472"/>
                  </a:cubicBezTo>
                  <a:cubicBezTo>
                    <a:pt x="21951" y="11475"/>
                    <a:pt x="20637" y="9074"/>
                    <a:pt x="20637" y="9074"/>
                  </a:cubicBezTo>
                  <a:cubicBezTo>
                    <a:pt x="22925" y="7874"/>
                    <a:pt x="22563" y="4747"/>
                    <a:pt x="20615" y="3547"/>
                  </a:cubicBezTo>
                  <a:cubicBezTo>
                    <a:pt x="19941" y="3138"/>
                    <a:pt x="19312" y="2987"/>
                    <a:pt x="18751" y="2987"/>
                  </a:cubicBezTo>
                  <a:cubicBezTo>
                    <a:pt x="17201" y="2987"/>
                    <a:pt x="16175" y="4136"/>
                    <a:pt x="16175" y="4136"/>
                  </a:cubicBezTo>
                  <a:cubicBezTo>
                    <a:pt x="16175" y="4136"/>
                    <a:pt x="15919" y="1"/>
                    <a:pt x="12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655358" y="817534"/>
              <a:ext cx="910850" cy="438381"/>
            </a:xfrm>
            <a:custGeom>
              <a:avLst/>
              <a:gdLst/>
              <a:ahLst/>
              <a:cxnLst/>
              <a:rect l="l" t="t" r="r" b="b"/>
              <a:pathLst>
                <a:path w="22926" h="11034" extrusionOk="0">
                  <a:moveTo>
                    <a:pt x="20162" y="0"/>
                  </a:moveTo>
                  <a:lnTo>
                    <a:pt x="20162" y="0"/>
                  </a:lnTo>
                  <a:cubicBezTo>
                    <a:pt x="22563" y="2651"/>
                    <a:pt x="20207" y="5664"/>
                    <a:pt x="18916" y="6117"/>
                  </a:cubicBezTo>
                  <a:cubicBezTo>
                    <a:pt x="18759" y="6173"/>
                    <a:pt x="18604" y="6197"/>
                    <a:pt x="18453" y="6197"/>
                  </a:cubicBezTo>
                  <a:cubicBezTo>
                    <a:pt x="17380" y="6197"/>
                    <a:pt x="16492" y="4962"/>
                    <a:pt x="16492" y="4961"/>
                  </a:cubicBezTo>
                  <a:lnTo>
                    <a:pt x="16492" y="4961"/>
                  </a:lnTo>
                  <a:cubicBezTo>
                    <a:pt x="16492" y="4962"/>
                    <a:pt x="16854" y="8246"/>
                    <a:pt x="14702" y="8495"/>
                  </a:cubicBezTo>
                  <a:cubicBezTo>
                    <a:pt x="14599" y="8508"/>
                    <a:pt x="14500" y="8514"/>
                    <a:pt x="14403" y="8514"/>
                  </a:cubicBezTo>
                  <a:cubicBezTo>
                    <a:pt x="12454" y="8514"/>
                    <a:pt x="11735" y="6026"/>
                    <a:pt x="11735" y="6026"/>
                  </a:cubicBezTo>
                  <a:cubicBezTo>
                    <a:pt x="11735" y="6026"/>
                    <a:pt x="10383" y="8294"/>
                    <a:pt x="9305" y="8294"/>
                  </a:cubicBezTo>
                  <a:cubicBezTo>
                    <a:pt x="9284" y="8294"/>
                    <a:pt x="9263" y="8293"/>
                    <a:pt x="9243" y="8291"/>
                  </a:cubicBezTo>
                  <a:cubicBezTo>
                    <a:pt x="8155" y="8223"/>
                    <a:pt x="7113" y="5709"/>
                    <a:pt x="7113" y="5709"/>
                  </a:cubicBezTo>
                  <a:cubicBezTo>
                    <a:pt x="7113" y="5709"/>
                    <a:pt x="5941" y="7290"/>
                    <a:pt x="4760" y="7290"/>
                  </a:cubicBezTo>
                  <a:cubicBezTo>
                    <a:pt x="4607" y="7290"/>
                    <a:pt x="4455" y="7264"/>
                    <a:pt x="4304" y="7204"/>
                  </a:cubicBezTo>
                  <a:cubicBezTo>
                    <a:pt x="2968" y="6683"/>
                    <a:pt x="3692" y="4690"/>
                    <a:pt x="3693" y="4689"/>
                  </a:cubicBezTo>
                  <a:lnTo>
                    <a:pt x="3693" y="4689"/>
                  </a:lnTo>
                  <a:cubicBezTo>
                    <a:pt x="3692" y="4690"/>
                    <a:pt x="0" y="6502"/>
                    <a:pt x="2107" y="8903"/>
                  </a:cubicBezTo>
                  <a:cubicBezTo>
                    <a:pt x="2626" y="9498"/>
                    <a:pt x="3186" y="9712"/>
                    <a:pt x="3723" y="9712"/>
                  </a:cubicBezTo>
                  <a:cubicBezTo>
                    <a:pt x="5085" y="9712"/>
                    <a:pt x="6297" y="8337"/>
                    <a:pt x="6298" y="8337"/>
                  </a:cubicBezTo>
                  <a:lnTo>
                    <a:pt x="6298" y="8337"/>
                  </a:lnTo>
                  <a:cubicBezTo>
                    <a:pt x="6298" y="8337"/>
                    <a:pt x="5958" y="10693"/>
                    <a:pt x="8631" y="10806"/>
                  </a:cubicBezTo>
                  <a:cubicBezTo>
                    <a:pt x="8679" y="10808"/>
                    <a:pt x="8727" y="10809"/>
                    <a:pt x="8773" y="10809"/>
                  </a:cubicBezTo>
                  <a:cubicBezTo>
                    <a:pt x="10902" y="10809"/>
                    <a:pt x="11531" y="8337"/>
                    <a:pt x="11531" y="8337"/>
                  </a:cubicBezTo>
                  <a:cubicBezTo>
                    <a:pt x="11531" y="8337"/>
                    <a:pt x="11929" y="11034"/>
                    <a:pt x="14428" y="11034"/>
                  </a:cubicBezTo>
                  <a:cubicBezTo>
                    <a:pt x="14458" y="11034"/>
                    <a:pt x="14490" y="11033"/>
                    <a:pt x="14521" y="11032"/>
                  </a:cubicBezTo>
                  <a:cubicBezTo>
                    <a:pt x="16877" y="10987"/>
                    <a:pt x="17217" y="8042"/>
                    <a:pt x="17217" y="8042"/>
                  </a:cubicBezTo>
                  <a:cubicBezTo>
                    <a:pt x="17217" y="8042"/>
                    <a:pt x="17749" y="9514"/>
                    <a:pt x="19046" y="9514"/>
                  </a:cubicBezTo>
                  <a:cubicBezTo>
                    <a:pt x="19398" y="9514"/>
                    <a:pt x="19806" y="9405"/>
                    <a:pt x="20275" y="9129"/>
                  </a:cubicBezTo>
                  <a:cubicBezTo>
                    <a:pt x="21951" y="8155"/>
                    <a:pt x="20637" y="5732"/>
                    <a:pt x="20637" y="5732"/>
                  </a:cubicBezTo>
                  <a:cubicBezTo>
                    <a:pt x="22925" y="4554"/>
                    <a:pt x="22563" y="1427"/>
                    <a:pt x="20615" y="227"/>
                  </a:cubicBezTo>
                  <a:cubicBezTo>
                    <a:pt x="20456" y="136"/>
                    <a:pt x="20320" y="68"/>
                    <a:pt x="2016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143238" y="685908"/>
              <a:ext cx="211761" cy="160350"/>
            </a:xfrm>
            <a:custGeom>
              <a:avLst/>
              <a:gdLst/>
              <a:ahLst/>
              <a:cxnLst/>
              <a:rect l="l" t="t" r="r" b="b"/>
              <a:pathLst>
                <a:path w="5330" h="4036" extrusionOk="0">
                  <a:moveTo>
                    <a:pt x="4636" y="1"/>
                  </a:moveTo>
                  <a:cubicBezTo>
                    <a:pt x="4506" y="1"/>
                    <a:pt x="4348" y="45"/>
                    <a:pt x="4169" y="142"/>
                  </a:cubicBezTo>
                  <a:cubicBezTo>
                    <a:pt x="4169" y="142"/>
                    <a:pt x="0" y="1886"/>
                    <a:pt x="0" y="3698"/>
                  </a:cubicBezTo>
                  <a:cubicBezTo>
                    <a:pt x="0" y="3937"/>
                    <a:pt x="135" y="4035"/>
                    <a:pt x="358" y="4035"/>
                  </a:cubicBezTo>
                  <a:cubicBezTo>
                    <a:pt x="1063" y="4035"/>
                    <a:pt x="2644" y="3044"/>
                    <a:pt x="3557" y="2407"/>
                  </a:cubicBezTo>
                  <a:cubicBezTo>
                    <a:pt x="5254" y="1244"/>
                    <a:pt x="5330" y="1"/>
                    <a:pt x="4636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068546" y="859806"/>
              <a:ext cx="77434" cy="66309"/>
            </a:xfrm>
            <a:custGeom>
              <a:avLst/>
              <a:gdLst/>
              <a:ahLst/>
              <a:cxnLst/>
              <a:rect l="l" t="t" r="r" b="b"/>
              <a:pathLst>
                <a:path w="1949" h="1669" extrusionOk="0">
                  <a:moveTo>
                    <a:pt x="1133" y="1"/>
                  </a:moveTo>
                  <a:cubicBezTo>
                    <a:pt x="385" y="1"/>
                    <a:pt x="0" y="907"/>
                    <a:pt x="544" y="1428"/>
                  </a:cubicBezTo>
                  <a:cubicBezTo>
                    <a:pt x="710" y="1594"/>
                    <a:pt x="914" y="1668"/>
                    <a:pt x="1113" y="1668"/>
                  </a:cubicBezTo>
                  <a:cubicBezTo>
                    <a:pt x="1539" y="1668"/>
                    <a:pt x="1948" y="1332"/>
                    <a:pt x="1948" y="839"/>
                  </a:cubicBezTo>
                  <a:cubicBezTo>
                    <a:pt x="1948" y="363"/>
                    <a:pt x="1586" y="1"/>
                    <a:pt x="1133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8" name="Google Shape;908;p35"/>
          <p:cNvGrpSpPr/>
          <p:nvPr/>
        </p:nvGrpSpPr>
        <p:grpSpPr>
          <a:xfrm rot="2035528">
            <a:off x="9215511" y="2515745"/>
            <a:ext cx="563571" cy="505397"/>
            <a:chOff x="4713117" y="984916"/>
            <a:chExt cx="504929" cy="452763"/>
          </a:xfrm>
        </p:grpSpPr>
        <p:sp>
          <p:nvSpPr>
            <p:cNvPr id="909" name="Google Shape;909;p35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4" name="Google Shape;914;p35"/>
          <p:cNvGrpSpPr/>
          <p:nvPr/>
        </p:nvGrpSpPr>
        <p:grpSpPr>
          <a:xfrm flipH="1">
            <a:off x="10799957" y="5081963"/>
            <a:ext cx="1076740" cy="1506665"/>
            <a:chOff x="4888147" y="3306936"/>
            <a:chExt cx="1009857" cy="1413077"/>
          </a:xfrm>
        </p:grpSpPr>
        <p:sp>
          <p:nvSpPr>
            <p:cNvPr id="915" name="Google Shape;915;p35"/>
            <p:cNvSpPr/>
            <p:nvPr/>
          </p:nvSpPr>
          <p:spPr>
            <a:xfrm>
              <a:off x="5516613" y="3473341"/>
              <a:ext cx="27930" cy="48630"/>
            </a:xfrm>
            <a:custGeom>
              <a:avLst/>
              <a:gdLst/>
              <a:ahLst/>
              <a:cxnLst/>
              <a:rect l="l" t="t" r="r" b="b"/>
              <a:pathLst>
                <a:path w="703" h="1224" extrusionOk="0">
                  <a:moveTo>
                    <a:pt x="1" y="0"/>
                  </a:moveTo>
                  <a:cubicBezTo>
                    <a:pt x="29" y="40"/>
                    <a:pt x="56" y="80"/>
                    <a:pt x="84" y="120"/>
                  </a:cubicBezTo>
                  <a:lnTo>
                    <a:pt x="84" y="120"/>
                  </a:lnTo>
                  <a:cubicBezTo>
                    <a:pt x="79" y="110"/>
                    <a:pt x="73" y="101"/>
                    <a:pt x="68" y="91"/>
                  </a:cubicBezTo>
                  <a:lnTo>
                    <a:pt x="1" y="0"/>
                  </a:lnTo>
                  <a:close/>
                  <a:moveTo>
                    <a:pt x="84" y="120"/>
                  </a:moveTo>
                  <a:cubicBezTo>
                    <a:pt x="119" y="183"/>
                    <a:pt x="163" y="246"/>
                    <a:pt x="210" y="309"/>
                  </a:cubicBezTo>
                  <a:lnTo>
                    <a:pt x="210" y="309"/>
                  </a:lnTo>
                  <a:cubicBezTo>
                    <a:pt x="169" y="245"/>
                    <a:pt x="127" y="182"/>
                    <a:pt x="84" y="120"/>
                  </a:cubicBezTo>
                  <a:close/>
                  <a:moveTo>
                    <a:pt x="210" y="309"/>
                  </a:moveTo>
                  <a:cubicBezTo>
                    <a:pt x="276" y="412"/>
                    <a:pt x="340" y="516"/>
                    <a:pt x="402" y="622"/>
                  </a:cubicBezTo>
                  <a:lnTo>
                    <a:pt x="402" y="622"/>
                  </a:lnTo>
                  <a:cubicBezTo>
                    <a:pt x="374" y="568"/>
                    <a:pt x="346" y="518"/>
                    <a:pt x="318" y="476"/>
                  </a:cubicBezTo>
                  <a:cubicBezTo>
                    <a:pt x="295" y="431"/>
                    <a:pt x="272" y="385"/>
                    <a:pt x="250" y="363"/>
                  </a:cubicBezTo>
                  <a:cubicBezTo>
                    <a:pt x="236" y="345"/>
                    <a:pt x="223" y="327"/>
                    <a:pt x="210" y="309"/>
                  </a:cubicBezTo>
                  <a:close/>
                  <a:moveTo>
                    <a:pt x="402" y="622"/>
                  </a:moveTo>
                  <a:lnTo>
                    <a:pt x="402" y="622"/>
                  </a:lnTo>
                  <a:cubicBezTo>
                    <a:pt x="419" y="656"/>
                    <a:pt x="436" y="690"/>
                    <a:pt x="454" y="725"/>
                  </a:cubicBezTo>
                  <a:lnTo>
                    <a:pt x="513" y="825"/>
                  </a:lnTo>
                  <a:lnTo>
                    <a:pt x="513" y="825"/>
                  </a:lnTo>
                  <a:cubicBezTo>
                    <a:pt x="477" y="757"/>
                    <a:pt x="440" y="689"/>
                    <a:pt x="402" y="622"/>
                  </a:cubicBezTo>
                  <a:close/>
                  <a:moveTo>
                    <a:pt x="513" y="825"/>
                  </a:moveTo>
                  <a:lnTo>
                    <a:pt x="513" y="825"/>
                  </a:lnTo>
                  <a:cubicBezTo>
                    <a:pt x="582" y="955"/>
                    <a:pt x="646" y="1088"/>
                    <a:pt x="703" y="1223"/>
                  </a:cubicBezTo>
                  <a:cubicBezTo>
                    <a:pt x="657" y="1087"/>
                    <a:pt x="589" y="974"/>
                    <a:pt x="522" y="838"/>
                  </a:cubicBezTo>
                  <a:lnTo>
                    <a:pt x="513" y="82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5493213" y="3445411"/>
              <a:ext cx="2741" cy="3655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1" y="1"/>
                  </a:moveTo>
                  <a:lnTo>
                    <a:pt x="68" y="9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5506720" y="3460707"/>
              <a:ext cx="9019" cy="12674"/>
            </a:xfrm>
            <a:custGeom>
              <a:avLst/>
              <a:gdLst/>
              <a:ahLst/>
              <a:cxnLst/>
              <a:rect l="l" t="t" r="r" b="b"/>
              <a:pathLst>
                <a:path w="227" h="319" extrusionOk="0">
                  <a:moveTo>
                    <a:pt x="0" y="1"/>
                  </a:moveTo>
                  <a:lnTo>
                    <a:pt x="23" y="46"/>
                  </a:lnTo>
                  <a:lnTo>
                    <a:pt x="227" y="318"/>
                  </a:lnTo>
                  <a:cubicBezTo>
                    <a:pt x="159" y="205"/>
                    <a:pt x="68" y="114"/>
                    <a:pt x="0" y="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484194" y="3437306"/>
              <a:ext cx="9058" cy="8145"/>
            </a:xfrm>
            <a:custGeom>
              <a:avLst/>
              <a:gdLst/>
              <a:ahLst/>
              <a:cxnLst/>
              <a:rect l="l" t="t" r="r" b="b"/>
              <a:pathLst>
                <a:path w="228" h="205" extrusionOk="0">
                  <a:moveTo>
                    <a:pt x="1" y="1"/>
                  </a:moveTo>
                  <a:cubicBezTo>
                    <a:pt x="69" y="69"/>
                    <a:pt x="160" y="137"/>
                    <a:pt x="228" y="205"/>
                  </a:cubicBezTo>
                  <a:cubicBezTo>
                    <a:pt x="160" y="137"/>
                    <a:pt x="69" y="69"/>
                    <a:pt x="1" y="1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5495914" y="3449940"/>
              <a:ext cx="10846" cy="10807"/>
            </a:xfrm>
            <a:custGeom>
              <a:avLst/>
              <a:gdLst/>
              <a:ahLst/>
              <a:cxnLst/>
              <a:rect l="l" t="t" r="r" b="b"/>
              <a:pathLst>
                <a:path w="273" h="272" extrusionOk="0">
                  <a:moveTo>
                    <a:pt x="0" y="0"/>
                  </a:moveTo>
                  <a:cubicBezTo>
                    <a:pt x="91" y="91"/>
                    <a:pt x="182" y="181"/>
                    <a:pt x="272" y="272"/>
                  </a:cubicBezTo>
                  <a:cubicBezTo>
                    <a:pt x="182" y="181"/>
                    <a:pt x="91" y="68"/>
                    <a:pt x="0" y="0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5516613" y="3473341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5315902" y="4450717"/>
              <a:ext cx="40564" cy="18037"/>
            </a:xfrm>
            <a:custGeom>
              <a:avLst/>
              <a:gdLst/>
              <a:ahLst/>
              <a:cxnLst/>
              <a:rect l="l" t="t" r="r" b="b"/>
              <a:pathLst>
                <a:path w="1021" h="454" extrusionOk="0">
                  <a:moveTo>
                    <a:pt x="1020" y="1"/>
                  </a:moveTo>
                  <a:lnTo>
                    <a:pt x="1020" y="1"/>
                  </a:lnTo>
                  <a:lnTo>
                    <a:pt x="1" y="4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4888147" y="3306936"/>
              <a:ext cx="1009857" cy="1413077"/>
            </a:xfrm>
            <a:custGeom>
              <a:avLst/>
              <a:gdLst/>
              <a:ahLst/>
              <a:cxnLst/>
              <a:rect l="l" t="t" r="r" b="b"/>
              <a:pathLst>
                <a:path w="25418" h="35567" extrusionOk="0">
                  <a:moveTo>
                    <a:pt x="9175" y="0"/>
                  </a:moveTo>
                  <a:cubicBezTo>
                    <a:pt x="8699" y="23"/>
                    <a:pt x="8224" y="68"/>
                    <a:pt x="7748" y="159"/>
                  </a:cubicBezTo>
                  <a:lnTo>
                    <a:pt x="7703" y="159"/>
                  </a:lnTo>
                  <a:lnTo>
                    <a:pt x="7476" y="204"/>
                  </a:lnTo>
                  <a:lnTo>
                    <a:pt x="7453" y="204"/>
                  </a:lnTo>
                  <a:lnTo>
                    <a:pt x="7363" y="227"/>
                  </a:lnTo>
                  <a:cubicBezTo>
                    <a:pt x="7159" y="272"/>
                    <a:pt x="6978" y="317"/>
                    <a:pt x="6796" y="385"/>
                  </a:cubicBezTo>
                  <a:cubicBezTo>
                    <a:pt x="6774" y="385"/>
                    <a:pt x="6751" y="385"/>
                    <a:pt x="6728" y="408"/>
                  </a:cubicBezTo>
                  <a:lnTo>
                    <a:pt x="6683" y="408"/>
                  </a:lnTo>
                  <a:cubicBezTo>
                    <a:pt x="6547" y="453"/>
                    <a:pt x="6389" y="499"/>
                    <a:pt x="6253" y="544"/>
                  </a:cubicBezTo>
                  <a:lnTo>
                    <a:pt x="6230" y="544"/>
                  </a:lnTo>
                  <a:lnTo>
                    <a:pt x="6117" y="589"/>
                  </a:lnTo>
                  <a:cubicBezTo>
                    <a:pt x="5890" y="680"/>
                    <a:pt x="5732" y="748"/>
                    <a:pt x="5551" y="816"/>
                  </a:cubicBezTo>
                  <a:lnTo>
                    <a:pt x="5029" y="1065"/>
                  </a:lnTo>
                  <a:cubicBezTo>
                    <a:pt x="4644" y="1224"/>
                    <a:pt x="4259" y="1428"/>
                    <a:pt x="3919" y="1654"/>
                  </a:cubicBezTo>
                  <a:lnTo>
                    <a:pt x="3013" y="2175"/>
                  </a:lnTo>
                  <a:lnTo>
                    <a:pt x="3263" y="3194"/>
                  </a:lnTo>
                  <a:cubicBezTo>
                    <a:pt x="3557" y="4395"/>
                    <a:pt x="4033" y="7816"/>
                    <a:pt x="2719" y="9469"/>
                  </a:cubicBezTo>
                  <a:cubicBezTo>
                    <a:pt x="816" y="11848"/>
                    <a:pt x="0" y="13162"/>
                    <a:pt x="771" y="14906"/>
                  </a:cubicBezTo>
                  <a:lnTo>
                    <a:pt x="2402" y="18531"/>
                  </a:lnTo>
                  <a:lnTo>
                    <a:pt x="4327" y="22835"/>
                  </a:lnTo>
                  <a:lnTo>
                    <a:pt x="6253" y="27139"/>
                  </a:lnTo>
                  <a:cubicBezTo>
                    <a:pt x="6547" y="27909"/>
                    <a:pt x="6887" y="28657"/>
                    <a:pt x="7272" y="29404"/>
                  </a:cubicBezTo>
                  <a:cubicBezTo>
                    <a:pt x="7544" y="29812"/>
                    <a:pt x="7906" y="30175"/>
                    <a:pt x="8314" y="30469"/>
                  </a:cubicBezTo>
                  <a:cubicBezTo>
                    <a:pt x="8853" y="30824"/>
                    <a:pt x="9475" y="31003"/>
                    <a:pt x="10097" y="31003"/>
                  </a:cubicBezTo>
                  <a:cubicBezTo>
                    <a:pt x="10548" y="31003"/>
                    <a:pt x="10999" y="30909"/>
                    <a:pt x="11418" y="30718"/>
                  </a:cubicBezTo>
                  <a:lnTo>
                    <a:pt x="12437" y="30265"/>
                  </a:lnTo>
                  <a:lnTo>
                    <a:pt x="13728" y="29699"/>
                  </a:lnTo>
                  <a:lnTo>
                    <a:pt x="15677" y="34048"/>
                  </a:lnTo>
                  <a:cubicBezTo>
                    <a:pt x="16266" y="35362"/>
                    <a:pt x="17308" y="35566"/>
                    <a:pt x="17874" y="35566"/>
                  </a:cubicBezTo>
                  <a:cubicBezTo>
                    <a:pt x="18576" y="35566"/>
                    <a:pt x="19256" y="35272"/>
                    <a:pt x="19913" y="34977"/>
                  </a:cubicBezTo>
                  <a:lnTo>
                    <a:pt x="20049" y="34909"/>
                  </a:lnTo>
                  <a:lnTo>
                    <a:pt x="20207" y="34841"/>
                  </a:lnTo>
                  <a:cubicBezTo>
                    <a:pt x="21091" y="34456"/>
                    <a:pt x="22065" y="34003"/>
                    <a:pt x="22450" y="33006"/>
                  </a:cubicBezTo>
                  <a:cubicBezTo>
                    <a:pt x="22676" y="32349"/>
                    <a:pt x="22631" y="31647"/>
                    <a:pt x="22337" y="31058"/>
                  </a:cubicBezTo>
                  <a:lnTo>
                    <a:pt x="20388" y="26709"/>
                  </a:lnTo>
                  <a:lnTo>
                    <a:pt x="23447" y="25327"/>
                  </a:lnTo>
                  <a:cubicBezTo>
                    <a:pt x="24466" y="24874"/>
                    <a:pt x="25168" y="23945"/>
                    <a:pt x="25327" y="22835"/>
                  </a:cubicBezTo>
                  <a:cubicBezTo>
                    <a:pt x="25418" y="22337"/>
                    <a:pt x="25395" y="21838"/>
                    <a:pt x="25214" y="21362"/>
                  </a:cubicBezTo>
                  <a:cubicBezTo>
                    <a:pt x="24897" y="20796"/>
                    <a:pt x="24104" y="19120"/>
                    <a:pt x="24104" y="19120"/>
                  </a:cubicBezTo>
                  <a:lnTo>
                    <a:pt x="22178" y="14816"/>
                  </a:lnTo>
                  <a:lnTo>
                    <a:pt x="20253" y="10511"/>
                  </a:lnTo>
                  <a:lnTo>
                    <a:pt x="18327" y="6230"/>
                  </a:lnTo>
                  <a:lnTo>
                    <a:pt x="17783" y="5029"/>
                  </a:lnTo>
                  <a:cubicBezTo>
                    <a:pt x="17557" y="4531"/>
                    <a:pt x="17285" y="4055"/>
                    <a:pt x="16945" y="3602"/>
                  </a:cubicBezTo>
                  <a:lnTo>
                    <a:pt x="16945" y="3580"/>
                  </a:lnTo>
                  <a:lnTo>
                    <a:pt x="16900" y="3512"/>
                  </a:lnTo>
                  <a:cubicBezTo>
                    <a:pt x="16809" y="3398"/>
                    <a:pt x="16741" y="3285"/>
                    <a:pt x="16651" y="3194"/>
                  </a:cubicBezTo>
                  <a:cubicBezTo>
                    <a:pt x="16583" y="3104"/>
                    <a:pt x="16469" y="2968"/>
                    <a:pt x="16356" y="2832"/>
                  </a:cubicBezTo>
                  <a:cubicBezTo>
                    <a:pt x="16334" y="2809"/>
                    <a:pt x="16288" y="2787"/>
                    <a:pt x="16266" y="2764"/>
                  </a:cubicBezTo>
                  <a:lnTo>
                    <a:pt x="16266" y="2741"/>
                  </a:lnTo>
                  <a:cubicBezTo>
                    <a:pt x="16175" y="2651"/>
                    <a:pt x="16084" y="2560"/>
                    <a:pt x="15994" y="2492"/>
                  </a:cubicBezTo>
                  <a:lnTo>
                    <a:pt x="15994" y="2470"/>
                  </a:lnTo>
                  <a:lnTo>
                    <a:pt x="15903" y="2379"/>
                  </a:lnTo>
                  <a:cubicBezTo>
                    <a:pt x="15790" y="2266"/>
                    <a:pt x="15654" y="2175"/>
                    <a:pt x="15563" y="2062"/>
                  </a:cubicBezTo>
                  <a:cubicBezTo>
                    <a:pt x="15427" y="1971"/>
                    <a:pt x="15291" y="1858"/>
                    <a:pt x="15156" y="1767"/>
                  </a:cubicBezTo>
                  <a:cubicBezTo>
                    <a:pt x="14816" y="1495"/>
                    <a:pt x="14453" y="1269"/>
                    <a:pt x="14068" y="1065"/>
                  </a:cubicBezTo>
                  <a:cubicBezTo>
                    <a:pt x="13932" y="997"/>
                    <a:pt x="13774" y="906"/>
                    <a:pt x="13592" y="839"/>
                  </a:cubicBezTo>
                  <a:lnTo>
                    <a:pt x="13457" y="771"/>
                  </a:lnTo>
                  <a:lnTo>
                    <a:pt x="13434" y="771"/>
                  </a:lnTo>
                  <a:cubicBezTo>
                    <a:pt x="13321" y="703"/>
                    <a:pt x="13185" y="657"/>
                    <a:pt x="13071" y="612"/>
                  </a:cubicBezTo>
                  <a:lnTo>
                    <a:pt x="13049" y="612"/>
                  </a:lnTo>
                  <a:lnTo>
                    <a:pt x="12890" y="544"/>
                  </a:lnTo>
                  <a:cubicBezTo>
                    <a:pt x="12709" y="476"/>
                    <a:pt x="12550" y="431"/>
                    <a:pt x="12392" y="385"/>
                  </a:cubicBezTo>
                  <a:lnTo>
                    <a:pt x="12369" y="385"/>
                  </a:lnTo>
                  <a:cubicBezTo>
                    <a:pt x="11893" y="227"/>
                    <a:pt x="11395" y="136"/>
                    <a:pt x="10897" y="68"/>
                  </a:cubicBezTo>
                  <a:lnTo>
                    <a:pt x="10829" y="68"/>
                  </a:lnTo>
                  <a:cubicBezTo>
                    <a:pt x="10738" y="46"/>
                    <a:pt x="10670" y="46"/>
                    <a:pt x="10580" y="23"/>
                  </a:cubicBezTo>
                  <a:lnTo>
                    <a:pt x="10534" y="23"/>
                  </a:lnTo>
                  <a:cubicBezTo>
                    <a:pt x="10353" y="23"/>
                    <a:pt x="10149" y="0"/>
                    <a:pt x="99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5330521" y="4040153"/>
              <a:ext cx="410451" cy="616212"/>
            </a:xfrm>
            <a:custGeom>
              <a:avLst/>
              <a:gdLst/>
              <a:ahLst/>
              <a:cxnLst/>
              <a:rect l="l" t="t" r="r" b="b"/>
              <a:pathLst>
                <a:path w="10331" h="15510" extrusionOk="0">
                  <a:moveTo>
                    <a:pt x="2533" y="0"/>
                  </a:moveTo>
                  <a:cubicBezTo>
                    <a:pt x="2231" y="0"/>
                    <a:pt x="1924" y="61"/>
                    <a:pt x="1631" y="190"/>
                  </a:cubicBezTo>
                  <a:cubicBezTo>
                    <a:pt x="521" y="711"/>
                    <a:pt x="0" y="2025"/>
                    <a:pt x="499" y="3157"/>
                  </a:cubicBezTo>
                  <a:lnTo>
                    <a:pt x="5732" y="14824"/>
                  </a:lnTo>
                  <a:cubicBezTo>
                    <a:pt x="5968" y="15327"/>
                    <a:pt x="6279" y="15509"/>
                    <a:pt x="6653" y="15509"/>
                  </a:cubicBezTo>
                  <a:cubicBezTo>
                    <a:pt x="7105" y="15509"/>
                    <a:pt x="7650" y="15245"/>
                    <a:pt x="8269" y="14960"/>
                  </a:cubicBezTo>
                  <a:cubicBezTo>
                    <a:pt x="9379" y="14461"/>
                    <a:pt x="10330" y="14122"/>
                    <a:pt x="9832" y="12989"/>
                  </a:cubicBezTo>
                  <a:lnTo>
                    <a:pt x="4599" y="1323"/>
                  </a:lnTo>
                  <a:cubicBezTo>
                    <a:pt x="4229" y="500"/>
                    <a:pt x="3399" y="0"/>
                    <a:pt x="2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5335011" y="4040352"/>
              <a:ext cx="405961" cy="605882"/>
            </a:xfrm>
            <a:custGeom>
              <a:avLst/>
              <a:gdLst/>
              <a:ahLst/>
              <a:cxnLst/>
              <a:rect l="l" t="t" r="r" b="b"/>
              <a:pathLst>
                <a:path w="10218" h="15250" extrusionOk="0">
                  <a:moveTo>
                    <a:pt x="2457" y="1"/>
                  </a:moveTo>
                  <a:cubicBezTo>
                    <a:pt x="2143" y="1"/>
                    <a:pt x="1823" y="67"/>
                    <a:pt x="1518" y="208"/>
                  </a:cubicBezTo>
                  <a:lnTo>
                    <a:pt x="1337" y="298"/>
                  </a:lnTo>
                  <a:lnTo>
                    <a:pt x="1269" y="321"/>
                  </a:lnTo>
                  <a:lnTo>
                    <a:pt x="1178" y="389"/>
                  </a:lnTo>
                  <a:lnTo>
                    <a:pt x="1088" y="457"/>
                  </a:lnTo>
                  <a:lnTo>
                    <a:pt x="1020" y="502"/>
                  </a:lnTo>
                  <a:lnTo>
                    <a:pt x="929" y="570"/>
                  </a:lnTo>
                  <a:cubicBezTo>
                    <a:pt x="227" y="1227"/>
                    <a:pt x="1" y="2269"/>
                    <a:pt x="386" y="3152"/>
                  </a:cubicBezTo>
                  <a:lnTo>
                    <a:pt x="3580" y="10243"/>
                  </a:lnTo>
                  <a:lnTo>
                    <a:pt x="6411" y="8974"/>
                  </a:lnTo>
                  <a:lnTo>
                    <a:pt x="8450" y="13550"/>
                  </a:lnTo>
                  <a:cubicBezTo>
                    <a:pt x="8858" y="14456"/>
                    <a:pt x="8337" y="14864"/>
                    <a:pt x="7521" y="15249"/>
                  </a:cubicBezTo>
                  <a:cubicBezTo>
                    <a:pt x="7725" y="15159"/>
                    <a:pt x="7952" y="15068"/>
                    <a:pt x="8156" y="14955"/>
                  </a:cubicBezTo>
                  <a:cubicBezTo>
                    <a:pt x="9288" y="14456"/>
                    <a:pt x="10217" y="14117"/>
                    <a:pt x="9719" y="12984"/>
                  </a:cubicBezTo>
                  <a:lnTo>
                    <a:pt x="7680" y="8408"/>
                  </a:lnTo>
                  <a:lnTo>
                    <a:pt x="4486" y="1318"/>
                  </a:lnTo>
                  <a:cubicBezTo>
                    <a:pt x="4122" y="490"/>
                    <a:pt x="3310" y="1"/>
                    <a:pt x="2457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5001120" y="3851475"/>
              <a:ext cx="9019" cy="4529"/>
            </a:xfrm>
            <a:custGeom>
              <a:avLst/>
              <a:gdLst/>
              <a:ahLst/>
              <a:cxnLst/>
              <a:rect l="l" t="t" r="r" b="b"/>
              <a:pathLst>
                <a:path w="227" h="114" extrusionOk="0">
                  <a:moveTo>
                    <a:pt x="0" y="114"/>
                  </a:moveTo>
                  <a:lnTo>
                    <a:pt x="22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4967786" y="3864984"/>
              <a:ext cx="14462" cy="4529"/>
            </a:xfrm>
            <a:custGeom>
              <a:avLst/>
              <a:gdLst/>
              <a:ahLst/>
              <a:cxnLst/>
              <a:rect l="l" t="t" r="r" b="b"/>
              <a:pathLst>
                <a:path w="364" h="114" extrusionOk="0">
                  <a:moveTo>
                    <a:pt x="1" y="114"/>
                  </a:moveTo>
                  <a:cubicBezTo>
                    <a:pt x="114" y="68"/>
                    <a:pt x="227" y="46"/>
                    <a:pt x="363" y="0"/>
                  </a:cubicBezTo>
                  <a:cubicBezTo>
                    <a:pt x="227" y="46"/>
                    <a:pt x="114" y="68"/>
                    <a:pt x="1" y="11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4986698" y="3858667"/>
              <a:ext cx="9932" cy="365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50" y="1"/>
                  </a:moveTo>
                  <a:lnTo>
                    <a:pt x="1" y="9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5669815" y="4254695"/>
              <a:ext cx="124236" cy="54907"/>
            </a:xfrm>
            <a:custGeom>
              <a:avLst/>
              <a:gdLst/>
              <a:ahLst/>
              <a:cxnLst/>
              <a:rect l="l" t="t" r="r" b="b"/>
              <a:pathLst>
                <a:path w="3127" h="1382" extrusionOk="0">
                  <a:moveTo>
                    <a:pt x="1" y="1382"/>
                  </a:moveTo>
                  <a:lnTo>
                    <a:pt x="3127" y="0"/>
                  </a:lnTo>
                  <a:lnTo>
                    <a:pt x="1" y="1382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5069495" y="3354652"/>
              <a:ext cx="387050" cy="203457"/>
            </a:xfrm>
            <a:custGeom>
              <a:avLst/>
              <a:gdLst/>
              <a:ahLst/>
              <a:cxnLst/>
              <a:rect l="l" t="t" r="r" b="b"/>
              <a:pathLst>
                <a:path w="9742" h="5121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7"/>
                  </a:lnTo>
                  <a:lnTo>
                    <a:pt x="3195" y="182"/>
                  </a:lnTo>
                  <a:lnTo>
                    <a:pt x="3104" y="205"/>
                  </a:lnTo>
                  <a:cubicBezTo>
                    <a:pt x="2923" y="250"/>
                    <a:pt x="2764" y="295"/>
                    <a:pt x="2606" y="341"/>
                  </a:cubicBezTo>
                  <a:lnTo>
                    <a:pt x="2515" y="363"/>
                  </a:lnTo>
                  <a:cubicBezTo>
                    <a:pt x="2379" y="409"/>
                    <a:pt x="2221" y="454"/>
                    <a:pt x="2108" y="522"/>
                  </a:cubicBezTo>
                  <a:lnTo>
                    <a:pt x="1972" y="545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8"/>
                  </a:lnTo>
                  <a:cubicBezTo>
                    <a:pt x="816" y="1066"/>
                    <a:pt x="658" y="1134"/>
                    <a:pt x="522" y="1201"/>
                  </a:cubicBezTo>
                  <a:lnTo>
                    <a:pt x="431" y="1247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87"/>
                  </a:lnTo>
                  <a:lnTo>
                    <a:pt x="69" y="1587"/>
                  </a:lnTo>
                  <a:cubicBezTo>
                    <a:pt x="884" y="2606"/>
                    <a:pt x="1428" y="3829"/>
                    <a:pt x="1609" y="5121"/>
                  </a:cubicBezTo>
                  <a:lnTo>
                    <a:pt x="2991" y="4509"/>
                  </a:lnTo>
                  <a:lnTo>
                    <a:pt x="6616" y="2878"/>
                  </a:lnTo>
                  <a:lnTo>
                    <a:pt x="9742" y="1473"/>
                  </a:lnTo>
                  <a:lnTo>
                    <a:pt x="9719" y="1473"/>
                  </a:lnTo>
                  <a:cubicBezTo>
                    <a:pt x="9447" y="1269"/>
                    <a:pt x="9153" y="1066"/>
                    <a:pt x="8858" y="907"/>
                  </a:cubicBezTo>
                  <a:cubicBezTo>
                    <a:pt x="8722" y="839"/>
                    <a:pt x="8586" y="771"/>
                    <a:pt x="8450" y="703"/>
                  </a:cubicBezTo>
                  <a:lnTo>
                    <a:pt x="8315" y="658"/>
                  </a:lnTo>
                  <a:lnTo>
                    <a:pt x="8020" y="522"/>
                  </a:lnTo>
                  <a:lnTo>
                    <a:pt x="7861" y="477"/>
                  </a:lnTo>
                  <a:cubicBezTo>
                    <a:pt x="7726" y="409"/>
                    <a:pt x="7590" y="363"/>
                    <a:pt x="7431" y="318"/>
                  </a:cubicBezTo>
                  <a:lnTo>
                    <a:pt x="7408" y="318"/>
                  </a:lnTo>
                  <a:cubicBezTo>
                    <a:pt x="7091" y="227"/>
                    <a:pt x="6751" y="137"/>
                    <a:pt x="6412" y="91"/>
                  </a:cubicBezTo>
                  <a:lnTo>
                    <a:pt x="6366" y="91"/>
                  </a:lnTo>
                  <a:lnTo>
                    <a:pt x="6162" y="69"/>
                  </a:lnTo>
                  <a:cubicBezTo>
                    <a:pt x="6072" y="69"/>
                    <a:pt x="5981" y="46"/>
                    <a:pt x="5891" y="24"/>
                  </a:cubicBezTo>
                  <a:lnTo>
                    <a:pt x="5845" y="24"/>
                  </a:lnTo>
                  <a:cubicBezTo>
                    <a:pt x="5664" y="24"/>
                    <a:pt x="5483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5100087" y="3414048"/>
              <a:ext cx="465357" cy="360947"/>
            </a:xfrm>
            <a:custGeom>
              <a:avLst/>
              <a:gdLst/>
              <a:ahLst/>
              <a:cxnLst/>
              <a:rect l="l" t="t" r="r" b="b"/>
              <a:pathLst>
                <a:path w="11713" h="9085" extrusionOk="0">
                  <a:moveTo>
                    <a:pt x="8994" y="1"/>
                  </a:moveTo>
                  <a:lnTo>
                    <a:pt x="5868" y="1383"/>
                  </a:lnTo>
                  <a:lnTo>
                    <a:pt x="2244" y="3014"/>
                  </a:lnTo>
                  <a:lnTo>
                    <a:pt x="839" y="3603"/>
                  </a:lnTo>
                  <a:cubicBezTo>
                    <a:pt x="907" y="4056"/>
                    <a:pt x="930" y="4509"/>
                    <a:pt x="930" y="4962"/>
                  </a:cubicBezTo>
                  <a:cubicBezTo>
                    <a:pt x="907" y="6231"/>
                    <a:pt x="590" y="7477"/>
                    <a:pt x="1" y="8587"/>
                  </a:cubicBezTo>
                  <a:cubicBezTo>
                    <a:pt x="46" y="8745"/>
                    <a:pt x="92" y="8926"/>
                    <a:pt x="137" y="9085"/>
                  </a:cubicBezTo>
                  <a:lnTo>
                    <a:pt x="2629" y="7975"/>
                  </a:lnTo>
                  <a:lnTo>
                    <a:pt x="8609" y="5302"/>
                  </a:lnTo>
                  <a:lnTo>
                    <a:pt x="11713" y="3897"/>
                  </a:lnTo>
                  <a:lnTo>
                    <a:pt x="11192" y="2719"/>
                  </a:lnTo>
                  <a:cubicBezTo>
                    <a:pt x="11124" y="2583"/>
                    <a:pt x="11056" y="2470"/>
                    <a:pt x="10988" y="2334"/>
                  </a:cubicBezTo>
                  <a:lnTo>
                    <a:pt x="10943" y="2221"/>
                  </a:lnTo>
                  <a:cubicBezTo>
                    <a:pt x="10897" y="2130"/>
                    <a:pt x="10829" y="2040"/>
                    <a:pt x="10784" y="1972"/>
                  </a:cubicBezTo>
                  <a:cubicBezTo>
                    <a:pt x="10761" y="1927"/>
                    <a:pt x="10739" y="1881"/>
                    <a:pt x="10716" y="1859"/>
                  </a:cubicBezTo>
                  <a:cubicBezTo>
                    <a:pt x="10648" y="1768"/>
                    <a:pt x="10603" y="1677"/>
                    <a:pt x="10535" y="1587"/>
                  </a:cubicBezTo>
                  <a:lnTo>
                    <a:pt x="10490" y="1496"/>
                  </a:lnTo>
                  <a:lnTo>
                    <a:pt x="10263" y="1224"/>
                  </a:lnTo>
                  <a:lnTo>
                    <a:pt x="10240" y="1179"/>
                  </a:lnTo>
                  <a:cubicBezTo>
                    <a:pt x="10150" y="1088"/>
                    <a:pt x="10059" y="998"/>
                    <a:pt x="9991" y="907"/>
                  </a:cubicBezTo>
                  <a:lnTo>
                    <a:pt x="9901" y="816"/>
                  </a:lnTo>
                  <a:cubicBezTo>
                    <a:pt x="9833" y="749"/>
                    <a:pt x="9765" y="681"/>
                    <a:pt x="9697" y="613"/>
                  </a:cubicBezTo>
                  <a:lnTo>
                    <a:pt x="9606" y="522"/>
                  </a:lnTo>
                  <a:cubicBezTo>
                    <a:pt x="9515" y="431"/>
                    <a:pt x="9425" y="341"/>
                    <a:pt x="9334" y="273"/>
                  </a:cubicBezTo>
                  <a:cubicBezTo>
                    <a:pt x="9221" y="182"/>
                    <a:pt x="9108" y="92"/>
                    <a:pt x="8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5010099" y="3849688"/>
              <a:ext cx="2741" cy="1828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1" y="45"/>
                  </a:moveTo>
                  <a:lnTo>
                    <a:pt x="1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5020905" y="3842457"/>
              <a:ext cx="3655" cy="1867"/>
            </a:xfrm>
            <a:custGeom>
              <a:avLst/>
              <a:gdLst/>
              <a:ahLst/>
              <a:cxnLst/>
              <a:rect l="l" t="t" r="r" b="b"/>
              <a:pathLst>
                <a:path w="92" h="47" extrusionOk="0">
                  <a:moveTo>
                    <a:pt x="91" y="1"/>
                  </a:moveTo>
                  <a:lnTo>
                    <a:pt x="0" y="46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5041605" y="3568876"/>
              <a:ext cx="601234" cy="413152"/>
            </a:xfrm>
            <a:custGeom>
              <a:avLst/>
              <a:gdLst/>
              <a:ahLst/>
              <a:cxnLst/>
              <a:rect l="l" t="t" r="r" b="b"/>
              <a:pathLst>
                <a:path w="15133" h="10399" extrusionOk="0">
                  <a:moveTo>
                    <a:pt x="13185" y="0"/>
                  </a:moveTo>
                  <a:lnTo>
                    <a:pt x="10081" y="1382"/>
                  </a:lnTo>
                  <a:lnTo>
                    <a:pt x="4101" y="4078"/>
                  </a:lnTo>
                  <a:lnTo>
                    <a:pt x="1609" y="5188"/>
                  </a:lnTo>
                  <a:cubicBezTo>
                    <a:pt x="1677" y="5437"/>
                    <a:pt x="1767" y="5686"/>
                    <a:pt x="1881" y="5913"/>
                  </a:cubicBezTo>
                  <a:cubicBezTo>
                    <a:pt x="1971" y="6094"/>
                    <a:pt x="2062" y="6275"/>
                    <a:pt x="2175" y="6434"/>
                  </a:cubicBezTo>
                  <a:cubicBezTo>
                    <a:pt x="2787" y="7408"/>
                    <a:pt x="3784" y="8518"/>
                    <a:pt x="2900" y="8835"/>
                  </a:cubicBezTo>
                  <a:cubicBezTo>
                    <a:pt x="2811" y="8869"/>
                    <a:pt x="2732" y="8885"/>
                    <a:pt x="2662" y="8885"/>
                  </a:cubicBezTo>
                  <a:cubicBezTo>
                    <a:pt x="2123" y="8885"/>
                    <a:pt x="2067" y="7938"/>
                    <a:pt x="1586" y="6796"/>
                  </a:cubicBezTo>
                  <a:cubicBezTo>
                    <a:pt x="1518" y="6660"/>
                    <a:pt x="1450" y="6524"/>
                    <a:pt x="1382" y="6366"/>
                  </a:cubicBezTo>
                  <a:cubicBezTo>
                    <a:pt x="1246" y="6094"/>
                    <a:pt x="1065" y="5845"/>
                    <a:pt x="839" y="5618"/>
                  </a:cubicBezTo>
                  <a:cubicBezTo>
                    <a:pt x="657" y="5868"/>
                    <a:pt x="454" y="6094"/>
                    <a:pt x="227" y="6321"/>
                  </a:cubicBezTo>
                  <a:cubicBezTo>
                    <a:pt x="159" y="6389"/>
                    <a:pt x="68" y="6457"/>
                    <a:pt x="1" y="6524"/>
                  </a:cubicBezTo>
                  <a:cubicBezTo>
                    <a:pt x="68" y="6796"/>
                    <a:pt x="159" y="7068"/>
                    <a:pt x="272" y="7317"/>
                  </a:cubicBezTo>
                  <a:lnTo>
                    <a:pt x="363" y="7521"/>
                  </a:lnTo>
                  <a:cubicBezTo>
                    <a:pt x="816" y="8518"/>
                    <a:pt x="2311" y="9922"/>
                    <a:pt x="1496" y="10398"/>
                  </a:cubicBezTo>
                  <a:lnTo>
                    <a:pt x="2017" y="10194"/>
                  </a:lnTo>
                  <a:lnTo>
                    <a:pt x="12007" y="5686"/>
                  </a:lnTo>
                  <a:lnTo>
                    <a:pt x="15133" y="4304"/>
                  </a:lnTo>
                  <a:lnTo>
                    <a:pt x="131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4967786" y="3851475"/>
              <a:ext cx="128765" cy="162059"/>
            </a:xfrm>
            <a:custGeom>
              <a:avLst/>
              <a:gdLst/>
              <a:ahLst/>
              <a:cxnLst/>
              <a:rect l="l" t="t" r="r" b="b"/>
              <a:pathLst>
                <a:path w="3241" h="4079" extrusionOk="0">
                  <a:moveTo>
                    <a:pt x="1066" y="0"/>
                  </a:moveTo>
                  <a:lnTo>
                    <a:pt x="839" y="114"/>
                  </a:lnTo>
                  <a:lnTo>
                    <a:pt x="726" y="182"/>
                  </a:lnTo>
                  <a:lnTo>
                    <a:pt x="477" y="272"/>
                  </a:lnTo>
                  <a:lnTo>
                    <a:pt x="363" y="340"/>
                  </a:lnTo>
                  <a:cubicBezTo>
                    <a:pt x="227" y="386"/>
                    <a:pt x="114" y="408"/>
                    <a:pt x="1" y="454"/>
                  </a:cubicBezTo>
                  <a:lnTo>
                    <a:pt x="1609" y="4078"/>
                  </a:lnTo>
                  <a:lnTo>
                    <a:pt x="3240" y="3353"/>
                  </a:lnTo>
                  <a:lnTo>
                    <a:pt x="3240" y="3353"/>
                  </a:lnTo>
                  <a:cubicBezTo>
                    <a:pt x="3161" y="3381"/>
                    <a:pt x="3091" y="3394"/>
                    <a:pt x="3027" y="3394"/>
                  </a:cubicBezTo>
                  <a:cubicBezTo>
                    <a:pt x="2416" y="3394"/>
                    <a:pt x="2443" y="2174"/>
                    <a:pt x="1745" y="861"/>
                  </a:cubicBezTo>
                  <a:cubicBezTo>
                    <a:pt x="1655" y="703"/>
                    <a:pt x="1541" y="522"/>
                    <a:pt x="1428" y="363"/>
                  </a:cubicBezTo>
                  <a:cubicBezTo>
                    <a:pt x="1337" y="227"/>
                    <a:pt x="1202" y="91"/>
                    <a:pt x="1066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5032586" y="3739874"/>
              <a:ext cx="686773" cy="443744"/>
            </a:xfrm>
            <a:custGeom>
              <a:avLst/>
              <a:gdLst/>
              <a:ahLst/>
              <a:cxnLst/>
              <a:rect l="l" t="t" r="r" b="b"/>
              <a:pathLst>
                <a:path w="17286" h="11169" extrusionOk="0">
                  <a:moveTo>
                    <a:pt x="15337" y="0"/>
                  </a:moveTo>
                  <a:lnTo>
                    <a:pt x="12234" y="1382"/>
                  </a:lnTo>
                  <a:lnTo>
                    <a:pt x="2244" y="5890"/>
                  </a:lnTo>
                  <a:lnTo>
                    <a:pt x="1745" y="6094"/>
                  </a:lnTo>
                  <a:cubicBezTo>
                    <a:pt x="1700" y="6117"/>
                    <a:pt x="1677" y="6140"/>
                    <a:pt x="1632" y="6140"/>
                  </a:cubicBezTo>
                  <a:lnTo>
                    <a:pt x="1" y="6887"/>
                  </a:lnTo>
                  <a:lnTo>
                    <a:pt x="1927" y="11169"/>
                  </a:lnTo>
                  <a:lnTo>
                    <a:pt x="4147" y="10172"/>
                  </a:lnTo>
                  <a:lnTo>
                    <a:pt x="14159" y="5686"/>
                  </a:lnTo>
                  <a:lnTo>
                    <a:pt x="17286" y="4282"/>
                  </a:lnTo>
                  <a:lnTo>
                    <a:pt x="153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5108192" y="3909958"/>
              <a:ext cx="686773" cy="444658"/>
            </a:xfrm>
            <a:custGeom>
              <a:avLst/>
              <a:gdLst/>
              <a:ahLst/>
              <a:cxnLst/>
              <a:rect l="l" t="t" r="r" b="b"/>
              <a:pathLst>
                <a:path w="17286" h="11192" extrusionOk="0">
                  <a:moveTo>
                    <a:pt x="15360" y="1"/>
                  </a:moveTo>
                  <a:lnTo>
                    <a:pt x="12256" y="1405"/>
                  </a:lnTo>
                  <a:lnTo>
                    <a:pt x="2244" y="5891"/>
                  </a:lnTo>
                  <a:lnTo>
                    <a:pt x="1" y="6888"/>
                  </a:lnTo>
                  <a:lnTo>
                    <a:pt x="1926" y="11192"/>
                  </a:lnTo>
                  <a:lnTo>
                    <a:pt x="4169" y="10195"/>
                  </a:lnTo>
                  <a:lnTo>
                    <a:pt x="14182" y="5710"/>
                  </a:lnTo>
                  <a:lnTo>
                    <a:pt x="17285" y="4305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5184712" y="4080996"/>
              <a:ext cx="658843" cy="395194"/>
            </a:xfrm>
            <a:custGeom>
              <a:avLst/>
              <a:gdLst/>
              <a:ahLst/>
              <a:cxnLst/>
              <a:rect l="l" t="t" r="r" b="b"/>
              <a:pathLst>
                <a:path w="16583" h="9947" extrusionOk="0">
                  <a:moveTo>
                    <a:pt x="15359" y="0"/>
                  </a:moveTo>
                  <a:lnTo>
                    <a:pt x="12256" y="1405"/>
                  </a:lnTo>
                  <a:lnTo>
                    <a:pt x="2243" y="5890"/>
                  </a:lnTo>
                  <a:lnTo>
                    <a:pt x="0" y="6887"/>
                  </a:lnTo>
                  <a:lnTo>
                    <a:pt x="1020" y="9152"/>
                  </a:lnTo>
                  <a:lnTo>
                    <a:pt x="1042" y="9152"/>
                  </a:lnTo>
                  <a:cubicBezTo>
                    <a:pt x="1392" y="9661"/>
                    <a:pt x="1965" y="9946"/>
                    <a:pt x="2549" y="9946"/>
                  </a:cubicBezTo>
                  <a:cubicBezTo>
                    <a:pt x="2798" y="9946"/>
                    <a:pt x="3049" y="9894"/>
                    <a:pt x="3285" y="9786"/>
                  </a:cubicBezTo>
                  <a:lnTo>
                    <a:pt x="4305" y="9333"/>
                  </a:lnTo>
                  <a:lnTo>
                    <a:pt x="12211" y="5777"/>
                  </a:lnTo>
                  <a:lnTo>
                    <a:pt x="15337" y="4395"/>
                  </a:lnTo>
                  <a:cubicBezTo>
                    <a:pt x="16152" y="4032"/>
                    <a:pt x="16583" y="3126"/>
                    <a:pt x="16356" y="2265"/>
                  </a:cubicBezTo>
                  <a:lnTo>
                    <a:pt x="16379" y="2265"/>
                  </a:lnTo>
                  <a:lnTo>
                    <a:pt x="15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4953404" y="3413174"/>
              <a:ext cx="239453" cy="572509"/>
            </a:xfrm>
            <a:custGeom>
              <a:avLst/>
              <a:gdLst/>
              <a:ahLst/>
              <a:cxnLst/>
              <a:rect l="l" t="t" r="r" b="b"/>
              <a:pathLst>
                <a:path w="6027" h="14410" extrusionOk="0">
                  <a:moveTo>
                    <a:pt x="2945" y="0"/>
                  </a:moveTo>
                  <a:lnTo>
                    <a:pt x="2945" y="0"/>
                  </a:lnTo>
                  <a:cubicBezTo>
                    <a:pt x="2946" y="1"/>
                    <a:pt x="4169" y="4939"/>
                    <a:pt x="2130" y="7499"/>
                  </a:cubicBezTo>
                  <a:cubicBezTo>
                    <a:pt x="68" y="10058"/>
                    <a:pt x="0" y="10647"/>
                    <a:pt x="363" y="11486"/>
                  </a:cubicBezTo>
                  <a:cubicBezTo>
                    <a:pt x="499" y="11440"/>
                    <a:pt x="612" y="11418"/>
                    <a:pt x="725" y="11372"/>
                  </a:cubicBezTo>
                  <a:lnTo>
                    <a:pt x="861" y="11304"/>
                  </a:lnTo>
                  <a:lnTo>
                    <a:pt x="1088" y="11214"/>
                  </a:lnTo>
                  <a:lnTo>
                    <a:pt x="1224" y="11146"/>
                  </a:lnTo>
                  <a:lnTo>
                    <a:pt x="1450" y="11010"/>
                  </a:lnTo>
                  <a:cubicBezTo>
                    <a:pt x="1586" y="11123"/>
                    <a:pt x="1722" y="11259"/>
                    <a:pt x="1813" y="11395"/>
                  </a:cubicBezTo>
                  <a:cubicBezTo>
                    <a:pt x="1926" y="11554"/>
                    <a:pt x="2039" y="11735"/>
                    <a:pt x="2107" y="11893"/>
                  </a:cubicBezTo>
                  <a:cubicBezTo>
                    <a:pt x="2800" y="13197"/>
                    <a:pt x="2796" y="14410"/>
                    <a:pt x="3398" y="14410"/>
                  </a:cubicBezTo>
                  <a:cubicBezTo>
                    <a:pt x="3466" y="14410"/>
                    <a:pt x="3541" y="14394"/>
                    <a:pt x="3625" y="14363"/>
                  </a:cubicBezTo>
                  <a:lnTo>
                    <a:pt x="3738" y="14317"/>
                  </a:lnTo>
                  <a:cubicBezTo>
                    <a:pt x="4554" y="13864"/>
                    <a:pt x="3059" y="12437"/>
                    <a:pt x="2606" y="11440"/>
                  </a:cubicBezTo>
                  <a:lnTo>
                    <a:pt x="2515" y="11236"/>
                  </a:lnTo>
                  <a:cubicBezTo>
                    <a:pt x="2402" y="10987"/>
                    <a:pt x="2311" y="10715"/>
                    <a:pt x="2243" y="10443"/>
                  </a:cubicBezTo>
                  <a:cubicBezTo>
                    <a:pt x="2311" y="10376"/>
                    <a:pt x="2402" y="10308"/>
                    <a:pt x="2470" y="10240"/>
                  </a:cubicBezTo>
                  <a:cubicBezTo>
                    <a:pt x="2696" y="10013"/>
                    <a:pt x="2900" y="9787"/>
                    <a:pt x="3104" y="9537"/>
                  </a:cubicBezTo>
                  <a:cubicBezTo>
                    <a:pt x="3308" y="9764"/>
                    <a:pt x="3489" y="10013"/>
                    <a:pt x="3625" y="10308"/>
                  </a:cubicBezTo>
                  <a:cubicBezTo>
                    <a:pt x="3693" y="10443"/>
                    <a:pt x="3761" y="10579"/>
                    <a:pt x="3829" y="10738"/>
                  </a:cubicBezTo>
                  <a:cubicBezTo>
                    <a:pt x="4331" y="11862"/>
                    <a:pt x="4370" y="12826"/>
                    <a:pt x="4909" y="12826"/>
                  </a:cubicBezTo>
                  <a:cubicBezTo>
                    <a:pt x="4978" y="12826"/>
                    <a:pt x="5055" y="12810"/>
                    <a:pt x="5143" y="12777"/>
                  </a:cubicBezTo>
                  <a:cubicBezTo>
                    <a:pt x="6026" y="12437"/>
                    <a:pt x="5030" y="11327"/>
                    <a:pt x="4418" y="10376"/>
                  </a:cubicBezTo>
                  <a:cubicBezTo>
                    <a:pt x="4305" y="10194"/>
                    <a:pt x="4214" y="10036"/>
                    <a:pt x="4123" y="9855"/>
                  </a:cubicBezTo>
                  <a:cubicBezTo>
                    <a:pt x="4010" y="9605"/>
                    <a:pt x="3920" y="9356"/>
                    <a:pt x="3852" y="9107"/>
                  </a:cubicBezTo>
                  <a:cubicBezTo>
                    <a:pt x="3784" y="8948"/>
                    <a:pt x="3738" y="8790"/>
                    <a:pt x="3716" y="8609"/>
                  </a:cubicBezTo>
                  <a:cubicBezTo>
                    <a:pt x="4305" y="7499"/>
                    <a:pt x="4622" y="6253"/>
                    <a:pt x="4644" y="4984"/>
                  </a:cubicBezTo>
                  <a:cubicBezTo>
                    <a:pt x="4644" y="4531"/>
                    <a:pt x="4622" y="4078"/>
                    <a:pt x="4531" y="3648"/>
                  </a:cubicBezTo>
                  <a:cubicBezTo>
                    <a:pt x="4373" y="2334"/>
                    <a:pt x="3829" y="1110"/>
                    <a:pt x="3013" y="91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4968700" y="3819969"/>
              <a:ext cx="387963" cy="655307"/>
            </a:xfrm>
            <a:custGeom>
              <a:avLst/>
              <a:gdLst/>
              <a:ahLst/>
              <a:cxnLst/>
              <a:rect l="l" t="t" r="r" b="b"/>
              <a:pathLst>
                <a:path w="9765" h="16494" extrusionOk="0">
                  <a:moveTo>
                    <a:pt x="3255" y="4134"/>
                  </a:moveTo>
                  <a:lnTo>
                    <a:pt x="3255" y="4134"/>
                  </a:lnTo>
                  <a:cubicBezTo>
                    <a:pt x="3249" y="4138"/>
                    <a:pt x="3244" y="4142"/>
                    <a:pt x="3240" y="4146"/>
                  </a:cubicBezTo>
                  <a:lnTo>
                    <a:pt x="3217" y="4146"/>
                  </a:lnTo>
                  <a:lnTo>
                    <a:pt x="3255" y="4134"/>
                  </a:lnTo>
                  <a:close/>
                  <a:moveTo>
                    <a:pt x="2107" y="1"/>
                  </a:moveTo>
                  <a:cubicBezTo>
                    <a:pt x="2039" y="69"/>
                    <a:pt x="1949" y="137"/>
                    <a:pt x="1881" y="204"/>
                  </a:cubicBezTo>
                  <a:cubicBezTo>
                    <a:pt x="1722" y="340"/>
                    <a:pt x="1564" y="431"/>
                    <a:pt x="1405" y="544"/>
                  </a:cubicBezTo>
                  <a:lnTo>
                    <a:pt x="1337" y="612"/>
                  </a:lnTo>
                  <a:cubicBezTo>
                    <a:pt x="1269" y="658"/>
                    <a:pt x="1201" y="703"/>
                    <a:pt x="1133" y="748"/>
                  </a:cubicBezTo>
                  <a:lnTo>
                    <a:pt x="1065" y="771"/>
                  </a:lnTo>
                  <a:lnTo>
                    <a:pt x="839" y="907"/>
                  </a:lnTo>
                  <a:lnTo>
                    <a:pt x="703" y="952"/>
                  </a:lnTo>
                  <a:cubicBezTo>
                    <a:pt x="635" y="997"/>
                    <a:pt x="544" y="1020"/>
                    <a:pt x="476" y="1065"/>
                  </a:cubicBezTo>
                  <a:lnTo>
                    <a:pt x="340" y="1111"/>
                  </a:lnTo>
                  <a:cubicBezTo>
                    <a:pt x="227" y="1156"/>
                    <a:pt x="114" y="1201"/>
                    <a:pt x="1" y="1247"/>
                  </a:cubicBezTo>
                  <a:lnTo>
                    <a:pt x="1609" y="4848"/>
                  </a:lnTo>
                  <a:lnTo>
                    <a:pt x="3535" y="9153"/>
                  </a:lnTo>
                  <a:lnTo>
                    <a:pt x="5460" y="13457"/>
                  </a:lnTo>
                  <a:lnTo>
                    <a:pt x="6479" y="15722"/>
                  </a:lnTo>
                  <a:lnTo>
                    <a:pt x="6502" y="15699"/>
                  </a:lnTo>
                  <a:cubicBezTo>
                    <a:pt x="6852" y="16208"/>
                    <a:pt x="7424" y="16493"/>
                    <a:pt x="8009" y="16493"/>
                  </a:cubicBezTo>
                  <a:cubicBezTo>
                    <a:pt x="8257" y="16493"/>
                    <a:pt x="8508" y="16442"/>
                    <a:pt x="8745" y="16334"/>
                  </a:cubicBezTo>
                  <a:lnTo>
                    <a:pt x="9764" y="15881"/>
                  </a:lnTo>
                  <a:cubicBezTo>
                    <a:pt x="9130" y="15224"/>
                    <a:pt x="8586" y="14476"/>
                    <a:pt x="8224" y="13661"/>
                  </a:cubicBezTo>
                  <a:lnTo>
                    <a:pt x="7680" y="12460"/>
                  </a:lnTo>
                  <a:lnTo>
                    <a:pt x="5755" y="8178"/>
                  </a:lnTo>
                  <a:lnTo>
                    <a:pt x="3852" y="3874"/>
                  </a:lnTo>
                  <a:lnTo>
                    <a:pt x="2515" y="907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5069495" y="3355566"/>
              <a:ext cx="773186" cy="954950"/>
            </a:xfrm>
            <a:custGeom>
              <a:avLst/>
              <a:gdLst/>
              <a:ahLst/>
              <a:cxnLst/>
              <a:rect l="l" t="t" r="r" b="b"/>
              <a:pathLst>
                <a:path w="19461" h="24036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6"/>
                  </a:lnTo>
                  <a:lnTo>
                    <a:pt x="3195" y="182"/>
                  </a:lnTo>
                  <a:lnTo>
                    <a:pt x="3104" y="204"/>
                  </a:lnTo>
                  <a:cubicBezTo>
                    <a:pt x="2923" y="250"/>
                    <a:pt x="2764" y="295"/>
                    <a:pt x="2606" y="340"/>
                  </a:cubicBezTo>
                  <a:lnTo>
                    <a:pt x="2515" y="363"/>
                  </a:lnTo>
                  <a:cubicBezTo>
                    <a:pt x="2379" y="408"/>
                    <a:pt x="2221" y="454"/>
                    <a:pt x="2108" y="499"/>
                  </a:cubicBezTo>
                  <a:lnTo>
                    <a:pt x="1972" y="544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7"/>
                  </a:lnTo>
                  <a:cubicBezTo>
                    <a:pt x="816" y="1065"/>
                    <a:pt x="658" y="1133"/>
                    <a:pt x="522" y="1201"/>
                  </a:cubicBezTo>
                  <a:lnTo>
                    <a:pt x="431" y="1246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64"/>
                  </a:lnTo>
                  <a:cubicBezTo>
                    <a:pt x="711" y="1432"/>
                    <a:pt x="1314" y="1367"/>
                    <a:pt x="1914" y="1367"/>
                  </a:cubicBezTo>
                  <a:cubicBezTo>
                    <a:pt x="3588" y="1367"/>
                    <a:pt x="5231" y="1877"/>
                    <a:pt x="6616" y="2877"/>
                  </a:cubicBezTo>
                  <a:cubicBezTo>
                    <a:pt x="7590" y="3580"/>
                    <a:pt x="8360" y="4531"/>
                    <a:pt x="8836" y="5619"/>
                  </a:cubicBezTo>
                  <a:lnTo>
                    <a:pt x="9379" y="6774"/>
                  </a:lnTo>
                  <a:lnTo>
                    <a:pt x="11305" y="11078"/>
                  </a:lnTo>
                  <a:lnTo>
                    <a:pt x="13230" y="15359"/>
                  </a:lnTo>
                  <a:lnTo>
                    <a:pt x="15156" y="19664"/>
                  </a:lnTo>
                  <a:lnTo>
                    <a:pt x="16175" y="21929"/>
                  </a:lnTo>
                  <a:lnTo>
                    <a:pt x="16130" y="21952"/>
                  </a:lnTo>
                  <a:cubicBezTo>
                    <a:pt x="16357" y="22790"/>
                    <a:pt x="15926" y="23673"/>
                    <a:pt x="15111" y="24036"/>
                  </a:cubicBezTo>
                  <a:lnTo>
                    <a:pt x="18237" y="22654"/>
                  </a:lnTo>
                  <a:cubicBezTo>
                    <a:pt x="19052" y="22269"/>
                    <a:pt x="19460" y="21385"/>
                    <a:pt x="19256" y="20524"/>
                  </a:cubicBezTo>
                  <a:lnTo>
                    <a:pt x="19279" y="20524"/>
                  </a:lnTo>
                  <a:lnTo>
                    <a:pt x="18259" y="18259"/>
                  </a:lnTo>
                  <a:lnTo>
                    <a:pt x="16334" y="13978"/>
                  </a:lnTo>
                  <a:lnTo>
                    <a:pt x="14408" y="9673"/>
                  </a:lnTo>
                  <a:lnTo>
                    <a:pt x="12483" y="5369"/>
                  </a:lnTo>
                  <a:lnTo>
                    <a:pt x="11962" y="4169"/>
                  </a:lnTo>
                  <a:cubicBezTo>
                    <a:pt x="11894" y="4055"/>
                    <a:pt x="11826" y="3920"/>
                    <a:pt x="11758" y="3806"/>
                  </a:cubicBezTo>
                  <a:lnTo>
                    <a:pt x="11713" y="3693"/>
                  </a:lnTo>
                  <a:cubicBezTo>
                    <a:pt x="11667" y="3602"/>
                    <a:pt x="11599" y="3512"/>
                    <a:pt x="11554" y="3421"/>
                  </a:cubicBezTo>
                  <a:cubicBezTo>
                    <a:pt x="11531" y="3376"/>
                    <a:pt x="11509" y="3353"/>
                    <a:pt x="11486" y="3308"/>
                  </a:cubicBezTo>
                  <a:cubicBezTo>
                    <a:pt x="11418" y="3217"/>
                    <a:pt x="11373" y="3149"/>
                    <a:pt x="11305" y="3059"/>
                  </a:cubicBezTo>
                  <a:lnTo>
                    <a:pt x="11260" y="2968"/>
                  </a:lnTo>
                  <a:lnTo>
                    <a:pt x="11033" y="2674"/>
                  </a:lnTo>
                  <a:lnTo>
                    <a:pt x="11010" y="2651"/>
                  </a:lnTo>
                  <a:cubicBezTo>
                    <a:pt x="10920" y="2538"/>
                    <a:pt x="10829" y="2447"/>
                    <a:pt x="10761" y="2356"/>
                  </a:cubicBezTo>
                  <a:lnTo>
                    <a:pt x="10671" y="2288"/>
                  </a:lnTo>
                  <a:cubicBezTo>
                    <a:pt x="10603" y="2198"/>
                    <a:pt x="10535" y="2130"/>
                    <a:pt x="10467" y="2062"/>
                  </a:cubicBezTo>
                  <a:cubicBezTo>
                    <a:pt x="10444" y="2039"/>
                    <a:pt x="10399" y="2017"/>
                    <a:pt x="10376" y="1994"/>
                  </a:cubicBezTo>
                  <a:cubicBezTo>
                    <a:pt x="10285" y="1903"/>
                    <a:pt x="10195" y="1813"/>
                    <a:pt x="10104" y="1722"/>
                  </a:cubicBezTo>
                  <a:cubicBezTo>
                    <a:pt x="9991" y="1632"/>
                    <a:pt x="9878" y="1541"/>
                    <a:pt x="9764" y="1450"/>
                  </a:cubicBezTo>
                  <a:cubicBezTo>
                    <a:pt x="9493" y="1246"/>
                    <a:pt x="9198" y="1065"/>
                    <a:pt x="8881" y="907"/>
                  </a:cubicBezTo>
                  <a:cubicBezTo>
                    <a:pt x="8768" y="839"/>
                    <a:pt x="8632" y="771"/>
                    <a:pt x="8496" y="703"/>
                  </a:cubicBezTo>
                  <a:lnTo>
                    <a:pt x="8337" y="635"/>
                  </a:lnTo>
                  <a:lnTo>
                    <a:pt x="8043" y="522"/>
                  </a:lnTo>
                  <a:lnTo>
                    <a:pt x="7907" y="454"/>
                  </a:lnTo>
                  <a:cubicBezTo>
                    <a:pt x="7748" y="408"/>
                    <a:pt x="7612" y="363"/>
                    <a:pt x="7476" y="318"/>
                  </a:cubicBezTo>
                  <a:lnTo>
                    <a:pt x="7454" y="318"/>
                  </a:lnTo>
                  <a:cubicBezTo>
                    <a:pt x="7114" y="227"/>
                    <a:pt x="6797" y="136"/>
                    <a:pt x="6457" y="91"/>
                  </a:cubicBezTo>
                  <a:lnTo>
                    <a:pt x="6389" y="91"/>
                  </a:lnTo>
                  <a:lnTo>
                    <a:pt x="6208" y="68"/>
                  </a:lnTo>
                  <a:cubicBezTo>
                    <a:pt x="6117" y="68"/>
                    <a:pt x="6004" y="23"/>
                    <a:pt x="5913" y="23"/>
                  </a:cubicBezTo>
                  <a:lnTo>
                    <a:pt x="5845" y="23"/>
                  </a:lnTo>
                  <a:cubicBezTo>
                    <a:pt x="5664" y="1"/>
                    <a:pt x="5483" y="1"/>
                    <a:pt x="532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5"/>
          <p:cNvGrpSpPr/>
          <p:nvPr/>
        </p:nvGrpSpPr>
        <p:grpSpPr>
          <a:xfrm rot="-800240">
            <a:off x="3354823" y="4519275"/>
            <a:ext cx="563552" cy="505403"/>
            <a:chOff x="4713117" y="984916"/>
            <a:chExt cx="504929" cy="452763"/>
          </a:xfrm>
        </p:grpSpPr>
        <p:sp>
          <p:nvSpPr>
            <p:cNvPr id="954" name="Google Shape;954;p35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9" name="Google Shape;959;p35"/>
          <p:cNvGrpSpPr/>
          <p:nvPr/>
        </p:nvGrpSpPr>
        <p:grpSpPr>
          <a:xfrm rot="925753">
            <a:off x="3775561" y="861719"/>
            <a:ext cx="563547" cy="505425"/>
            <a:chOff x="4713117" y="984916"/>
            <a:chExt cx="504929" cy="452763"/>
          </a:xfrm>
        </p:grpSpPr>
        <p:sp>
          <p:nvSpPr>
            <p:cNvPr id="960" name="Google Shape;960;p35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891;p35">
            <a:extLst>
              <a:ext uri="{FF2B5EF4-FFF2-40B4-BE49-F238E27FC236}">
                <a16:creationId xmlns:a16="http://schemas.microsoft.com/office/drawing/2014/main" id="{E42DF648-B81C-42A1-B185-ABD492EBB8A0}"/>
              </a:ext>
            </a:extLst>
          </p:cNvPr>
          <p:cNvSpPr txBox="1">
            <a:spLocks/>
          </p:cNvSpPr>
          <p:nvPr/>
        </p:nvSpPr>
        <p:spPr>
          <a:xfrm>
            <a:off x="3097001" y="4171030"/>
            <a:ext cx="6067600" cy="10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78" name="Google Shape;914;p35">
            <a:extLst>
              <a:ext uri="{FF2B5EF4-FFF2-40B4-BE49-F238E27FC236}">
                <a16:creationId xmlns:a16="http://schemas.microsoft.com/office/drawing/2014/main" id="{7236AED1-A950-4BF2-904E-DC6F9FCB5438}"/>
              </a:ext>
            </a:extLst>
          </p:cNvPr>
          <p:cNvGrpSpPr/>
          <p:nvPr/>
        </p:nvGrpSpPr>
        <p:grpSpPr>
          <a:xfrm flipH="1">
            <a:off x="464667" y="5240417"/>
            <a:ext cx="889868" cy="1245177"/>
            <a:chOff x="4888147" y="3306936"/>
            <a:chExt cx="1009857" cy="1413077"/>
          </a:xfrm>
        </p:grpSpPr>
        <p:sp>
          <p:nvSpPr>
            <p:cNvPr id="79" name="Google Shape;915;p35">
              <a:extLst>
                <a:ext uri="{FF2B5EF4-FFF2-40B4-BE49-F238E27FC236}">
                  <a16:creationId xmlns:a16="http://schemas.microsoft.com/office/drawing/2014/main" id="{3157B609-A9E0-4E5A-9B63-5FEC64219B79}"/>
                </a:ext>
              </a:extLst>
            </p:cNvPr>
            <p:cNvSpPr/>
            <p:nvPr/>
          </p:nvSpPr>
          <p:spPr>
            <a:xfrm>
              <a:off x="5516613" y="3473341"/>
              <a:ext cx="27930" cy="48630"/>
            </a:xfrm>
            <a:custGeom>
              <a:avLst/>
              <a:gdLst/>
              <a:ahLst/>
              <a:cxnLst/>
              <a:rect l="l" t="t" r="r" b="b"/>
              <a:pathLst>
                <a:path w="703" h="1224" extrusionOk="0">
                  <a:moveTo>
                    <a:pt x="1" y="0"/>
                  </a:moveTo>
                  <a:cubicBezTo>
                    <a:pt x="29" y="40"/>
                    <a:pt x="56" y="80"/>
                    <a:pt x="84" y="120"/>
                  </a:cubicBezTo>
                  <a:lnTo>
                    <a:pt x="84" y="120"/>
                  </a:lnTo>
                  <a:cubicBezTo>
                    <a:pt x="79" y="110"/>
                    <a:pt x="73" y="101"/>
                    <a:pt x="68" y="91"/>
                  </a:cubicBezTo>
                  <a:lnTo>
                    <a:pt x="1" y="0"/>
                  </a:lnTo>
                  <a:close/>
                  <a:moveTo>
                    <a:pt x="84" y="120"/>
                  </a:moveTo>
                  <a:cubicBezTo>
                    <a:pt x="119" y="183"/>
                    <a:pt x="163" y="246"/>
                    <a:pt x="210" y="309"/>
                  </a:cubicBezTo>
                  <a:lnTo>
                    <a:pt x="210" y="309"/>
                  </a:lnTo>
                  <a:cubicBezTo>
                    <a:pt x="169" y="245"/>
                    <a:pt x="127" y="182"/>
                    <a:pt x="84" y="120"/>
                  </a:cubicBezTo>
                  <a:close/>
                  <a:moveTo>
                    <a:pt x="210" y="309"/>
                  </a:moveTo>
                  <a:cubicBezTo>
                    <a:pt x="276" y="412"/>
                    <a:pt x="340" y="516"/>
                    <a:pt x="402" y="622"/>
                  </a:cubicBezTo>
                  <a:lnTo>
                    <a:pt x="402" y="622"/>
                  </a:lnTo>
                  <a:cubicBezTo>
                    <a:pt x="374" y="568"/>
                    <a:pt x="346" y="518"/>
                    <a:pt x="318" y="476"/>
                  </a:cubicBezTo>
                  <a:cubicBezTo>
                    <a:pt x="295" y="431"/>
                    <a:pt x="272" y="385"/>
                    <a:pt x="250" y="363"/>
                  </a:cubicBezTo>
                  <a:cubicBezTo>
                    <a:pt x="236" y="345"/>
                    <a:pt x="223" y="327"/>
                    <a:pt x="210" y="309"/>
                  </a:cubicBezTo>
                  <a:close/>
                  <a:moveTo>
                    <a:pt x="402" y="622"/>
                  </a:moveTo>
                  <a:lnTo>
                    <a:pt x="402" y="622"/>
                  </a:lnTo>
                  <a:cubicBezTo>
                    <a:pt x="419" y="656"/>
                    <a:pt x="436" y="690"/>
                    <a:pt x="454" y="725"/>
                  </a:cubicBezTo>
                  <a:lnTo>
                    <a:pt x="513" y="825"/>
                  </a:lnTo>
                  <a:lnTo>
                    <a:pt x="513" y="825"/>
                  </a:lnTo>
                  <a:cubicBezTo>
                    <a:pt x="477" y="757"/>
                    <a:pt x="440" y="689"/>
                    <a:pt x="402" y="622"/>
                  </a:cubicBezTo>
                  <a:close/>
                  <a:moveTo>
                    <a:pt x="513" y="825"/>
                  </a:moveTo>
                  <a:lnTo>
                    <a:pt x="513" y="825"/>
                  </a:lnTo>
                  <a:cubicBezTo>
                    <a:pt x="582" y="955"/>
                    <a:pt x="646" y="1088"/>
                    <a:pt x="703" y="1223"/>
                  </a:cubicBezTo>
                  <a:cubicBezTo>
                    <a:pt x="657" y="1087"/>
                    <a:pt x="589" y="974"/>
                    <a:pt x="522" y="838"/>
                  </a:cubicBezTo>
                  <a:lnTo>
                    <a:pt x="513" y="82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916;p35">
              <a:extLst>
                <a:ext uri="{FF2B5EF4-FFF2-40B4-BE49-F238E27FC236}">
                  <a16:creationId xmlns:a16="http://schemas.microsoft.com/office/drawing/2014/main" id="{A2F8C109-BA40-430B-AFE6-F0F5FB4FF5B7}"/>
                </a:ext>
              </a:extLst>
            </p:cNvPr>
            <p:cNvSpPr/>
            <p:nvPr/>
          </p:nvSpPr>
          <p:spPr>
            <a:xfrm>
              <a:off x="5493213" y="3445411"/>
              <a:ext cx="2741" cy="3655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1" y="1"/>
                  </a:moveTo>
                  <a:lnTo>
                    <a:pt x="68" y="9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917;p35">
              <a:extLst>
                <a:ext uri="{FF2B5EF4-FFF2-40B4-BE49-F238E27FC236}">
                  <a16:creationId xmlns:a16="http://schemas.microsoft.com/office/drawing/2014/main" id="{6AD91A83-4D7D-4B0E-B283-F3916D8879CA}"/>
                </a:ext>
              </a:extLst>
            </p:cNvPr>
            <p:cNvSpPr/>
            <p:nvPr/>
          </p:nvSpPr>
          <p:spPr>
            <a:xfrm>
              <a:off x="5506720" y="3460707"/>
              <a:ext cx="9019" cy="12674"/>
            </a:xfrm>
            <a:custGeom>
              <a:avLst/>
              <a:gdLst/>
              <a:ahLst/>
              <a:cxnLst/>
              <a:rect l="l" t="t" r="r" b="b"/>
              <a:pathLst>
                <a:path w="227" h="319" extrusionOk="0">
                  <a:moveTo>
                    <a:pt x="0" y="1"/>
                  </a:moveTo>
                  <a:lnTo>
                    <a:pt x="23" y="46"/>
                  </a:lnTo>
                  <a:lnTo>
                    <a:pt x="227" y="318"/>
                  </a:lnTo>
                  <a:cubicBezTo>
                    <a:pt x="159" y="205"/>
                    <a:pt x="68" y="114"/>
                    <a:pt x="0" y="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918;p35">
              <a:extLst>
                <a:ext uri="{FF2B5EF4-FFF2-40B4-BE49-F238E27FC236}">
                  <a16:creationId xmlns:a16="http://schemas.microsoft.com/office/drawing/2014/main" id="{2A3C4D19-C08D-4E2F-AB6C-EE1557CC9DD4}"/>
                </a:ext>
              </a:extLst>
            </p:cNvPr>
            <p:cNvSpPr/>
            <p:nvPr/>
          </p:nvSpPr>
          <p:spPr>
            <a:xfrm>
              <a:off x="5484194" y="3437306"/>
              <a:ext cx="9058" cy="8145"/>
            </a:xfrm>
            <a:custGeom>
              <a:avLst/>
              <a:gdLst/>
              <a:ahLst/>
              <a:cxnLst/>
              <a:rect l="l" t="t" r="r" b="b"/>
              <a:pathLst>
                <a:path w="228" h="205" extrusionOk="0">
                  <a:moveTo>
                    <a:pt x="1" y="1"/>
                  </a:moveTo>
                  <a:cubicBezTo>
                    <a:pt x="69" y="69"/>
                    <a:pt x="160" y="137"/>
                    <a:pt x="228" y="205"/>
                  </a:cubicBezTo>
                  <a:cubicBezTo>
                    <a:pt x="160" y="137"/>
                    <a:pt x="69" y="69"/>
                    <a:pt x="1" y="1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919;p35">
              <a:extLst>
                <a:ext uri="{FF2B5EF4-FFF2-40B4-BE49-F238E27FC236}">
                  <a16:creationId xmlns:a16="http://schemas.microsoft.com/office/drawing/2014/main" id="{B9D8848E-B6A0-4048-864B-5DC94D37E22D}"/>
                </a:ext>
              </a:extLst>
            </p:cNvPr>
            <p:cNvSpPr/>
            <p:nvPr/>
          </p:nvSpPr>
          <p:spPr>
            <a:xfrm>
              <a:off x="5495914" y="3449940"/>
              <a:ext cx="10846" cy="10807"/>
            </a:xfrm>
            <a:custGeom>
              <a:avLst/>
              <a:gdLst/>
              <a:ahLst/>
              <a:cxnLst/>
              <a:rect l="l" t="t" r="r" b="b"/>
              <a:pathLst>
                <a:path w="273" h="272" extrusionOk="0">
                  <a:moveTo>
                    <a:pt x="0" y="0"/>
                  </a:moveTo>
                  <a:cubicBezTo>
                    <a:pt x="91" y="91"/>
                    <a:pt x="182" y="181"/>
                    <a:pt x="272" y="272"/>
                  </a:cubicBezTo>
                  <a:cubicBezTo>
                    <a:pt x="182" y="181"/>
                    <a:pt x="91" y="68"/>
                    <a:pt x="0" y="0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920;p35">
              <a:extLst>
                <a:ext uri="{FF2B5EF4-FFF2-40B4-BE49-F238E27FC236}">
                  <a16:creationId xmlns:a16="http://schemas.microsoft.com/office/drawing/2014/main" id="{04B53665-399A-482A-929B-BFA12B4AD498}"/>
                </a:ext>
              </a:extLst>
            </p:cNvPr>
            <p:cNvSpPr/>
            <p:nvPr/>
          </p:nvSpPr>
          <p:spPr>
            <a:xfrm>
              <a:off x="5516613" y="3473341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921;p35">
              <a:extLst>
                <a:ext uri="{FF2B5EF4-FFF2-40B4-BE49-F238E27FC236}">
                  <a16:creationId xmlns:a16="http://schemas.microsoft.com/office/drawing/2014/main" id="{B092187E-97A5-4C4B-84B8-232C42E57C92}"/>
                </a:ext>
              </a:extLst>
            </p:cNvPr>
            <p:cNvSpPr/>
            <p:nvPr/>
          </p:nvSpPr>
          <p:spPr>
            <a:xfrm>
              <a:off x="5315902" y="4450717"/>
              <a:ext cx="40564" cy="18037"/>
            </a:xfrm>
            <a:custGeom>
              <a:avLst/>
              <a:gdLst/>
              <a:ahLst/>
              <a:cxnLst/>
              <a:rect l="l" t="t" r="r" b="b"/>
              <a:pathLst>
                <a:path w="1021" h="454" extrusionOk="0">
                  <a:moveTo>
                    <a:pt x="1020" y="1"/>
                  </a:moveTo>
                  <a:lnTo>
                    <a:pt x="1020" y="1"/>
                  </a:lnTo>
                  <a:lnTo>
                    <a:pt x="1" y="4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922;p35">
              <a:extLst>
                <a:ext uri="{FF2B5EF4-FFF2-40B4-BE49-F238E27FC236}">
                  <a16:creationId xmlns:a16="http://schemas.microsoft.com/office/drawing/2014/main" id="{FD7611B2-9963-4221-BD41-3BDE10DDF3C2}"/>
                </a:ext>
              </a:extLst>
            </p:cNvPr>
            <p:cNvSpPr/>
            <p:nvPr/>
          </p:nvSpPr>
          <p:spPr>
            <a:xfrm>
              <a:off x="4888147" y="3306936"/>
              <a:ext cx="1009857" cy="1413077"/>
            </a:xfrm>
            <a:custGeom>
              <a:avLst/>
              <a:gdLst/>
              <a:ahLst/>
              <a:cxnLst/>
              <a:rect l="l" t="t" r="r" b="b"/>
              <a:pathLst>
                <a:path w="25418" h="35567" extrusionOk="0">
                  <a:moveTo>
                    <a:pt x="9175" y="0"/>
                  </a:moveTo>
                  <a:cubicBezTo>
                    <a:pt x="8699" y="23"/>
                    <a:pt x="8224" y="68"/>
                    <a:pt x="7748" y="159"/>
                  </a:cubicBezTo>
                  <a:lnTo>
                    <a:pt x="7703" y="159"/>
                  </a:lnTo>
                  <a:lnTo>
                    <a:pt x="7476" y="204"/>
                  </a:lnTo>
                  <a:lnTo>
                    <a:pt x="7453" y="204"/>
                  </a:lnTo>
                  <a:lnTo>
                    <a:pt x="7363" y="227"/>
                  </a:lnTo>
                  <a:cubicBezTo>
                    <a:pt x="7159" y="272"/>
                    <a:pt x="6978" y="317"/>
                    <a:pt x="6796" y="385"/>
                  </a:cubicBezTo>
                  <a:cubicBezTo>
                    <a:pt x="6774" y="385"/>
                    <a:pt x="6751" y="385"/>
                    <a:pt x="6728" y="408"/>
                  </a:cubicBezTo>
                  <a:lnTo>
                    <a:pt x="6683" y="408"/>
                  </a:lnTo>
                  <a:cubicBezTo>
                    <a:pt x="6547" y="453"/>
                    <a:pt x="6389" y="499"/>
                    <a:pt x="6253" y="544"/>
                  </a:cubicBezTo>
                  <a:lnTo>
                    <a:pt x="6230" y="544"/>
                  </a:lnTo>
                  <a:lnTo>
                    <a:pt x="6117" y="589"/>
                  </a:lnTo>
                  <a:cubicBezTo>
                    <a:pt x="5890" y="680"/>
                    <a:pt x="5732" y="748"/>
                    <a:pt x="5551" y="816"/>
                  </a:cubicBezTo>
                  <a:lnTo>
                    <a:pt x="5029" y="1065"/>
                  </a:lnTo>
                  <a:cubicBezTo>
                    <a:pt x="4644" y="1224"/>
                    <a:pt x="4259" y="1428"/>
                    <a:pt x="3919" y="1654"/>
                  </a:cubicBezTo>
                  <a:lnTo>
                    <a:pt x="3013" y="2175"/>
                  </a:lnTo>
                  <a:lnTo>
                    <a:pt x="3263" y="3194"/>
                  </a:lnTo>
                  <a:cubicBezTo>
                    <a:pt x="3557" y="4395"/>
                    <a:pt x="4033" y="7816"/>
                    <a:pt x="2719" y="9469"/>
                  </a:cubicBezTo>
                  <a:cubicBezTo>
                    <a:pt x="816" y="11848"/>
                    <a:pt x="0" y="13162"/>
                    <a:pt x="771" y="14906"/>
                  </a:cubicBezTo>
                  <a:lnTo>
                    <a:pt x="2402" y="18531"/>
                  </a:lnTo>
                  <a:lnTo>
                    <a:pt x="4327" y="22835"/>
                  </a:lnTo>
                  <a:lnTo>
                    <a:pt x="6253" y="27139"/>
                  </a:lnTo>
                  <a:cubicBezTo>
                    <a:pt x="6547" y="27909"/>
                    <a:pt x="6887" y="28657"/>
                    <a:pt x="7272" y="29404"/>
                  </a:cubicBezTo>
                  <a:cubicBezTo>
                    <a:pt x="7544" y="29812"/>
                    <a:pt x="7906" y="30175"/>
                    <a:pt x="8314" y="30469"/>
                  </a:cubicBezTo>
                  <a:cubicBezTo>
                    <a:pt x="8853" y="30824"/>
                    <a:pt x="9475" y="31003"/>
                    <a:pt x="10097" y="31003"/>
                  </a:cubicBezTo>
                  <a:cubicBezTo>
                    <a:pt x="10548" y="31003"/>
                    <a:pt x="10999" y="30909"/>
                    <a:pt x="11418" y="30718"/>
                  </a:cubicBezTo>
                  <a:lnTo>
                    <a:pt x="12437" y="30265"/>
                  </a:lnTo>
                  <a:lnTo>
                    <a:pt x="13728" y="29699"/>
                  </a:lnTo>
                  <a:lnTo>
                    <a:pt x="15677" y="34048"/>
                  </a:lnTo>
                  <a:cubicBezTo>
                    <a:pt x="16266" y="35362"/>
                    <a:pt x="17308" y="35566"/>
                    <a:pt x="17874" y="35566"/>
                  </a:cubicBezTo>
                  <a:cubicBezTo>
                    <a:pt x="18576" y="35566"/>
                    <a:pt x="19256" y="35272"/>
                    <a:pt x="19913" y="34977"/>
                  </a:cubicBezTo>
                  <a:lnTo>
                    <a:pt x="20049" y="34909"/>
                  </a:lnTo>
                  <a:lnTo>
                    <a:pt x="20207" y="34841"/>
                  </a:lnTo>
                  <a:cubicBezTo>
                    <a:pt x="21091" y="34456"/>
                    <a:pt x="22065" y="34003"/>
                    <a:pt x="22450" y="33006"/>
                  </a:cubicBezTo>
                  <a:cubicBezTo>
                    <a:pt x="22676" y="32349"/>
                    <a:pt x="22631" y="31647"/>
                    <a:pt x="22337" y="31058"/>
                  </a:cubicBezTo>
                  <a:lnTo>
                    <a:pt x="20388" y="26709"/>
                  </a:lnTo>
                  <a:lnTo>
                    <a:pt x="23447" y="25327"/>
                  </a:lnTo>
                  <a:cubicBezTo>
                    <a:pt x="24466" y="24874"/>
                    <a:pt x="25168" y="23945"/>
                    <a:pt x="25327" y="22835"/>
                  </a:cubicBezTo>
                  <a:cubicBezTo>
                    <a:pt x="25418" y="22337"/>
                    <a:pt x="25395" y="21838"/>
                    <a:pt x="25214" y="21362"/>
                  </a:cubicBezTo>
                  <a:cubicBezTo>
                    <a:pt x="24897" y="20796"/>
                    <a:pt x="24104" y="19120"/>
                    <a:pt x="24104" y="19120"/>
                  </a:cubicBezTo>
                  <a:lnTo>
                    <a:pt x="22178" y="14816"/>
                  </a:lnTo>
                  <a:lnTo>
                    <a:pt x="20253" y="10511"/>
                  </a:lnTo>
                  <a:lnTo>
                    <a:pt x="18327" y="6230"/>
                  </a:lnTo>
                  <a:lnTo>
                    <a:pt x="17783" y="5029"/>
                  </a:lnTo>
                  <a:cubicBezTo>
                    <a:pt x="17557" y="4531"/>
                    <a:pt x="17285" y="4055"/>
                    <a:pt x="16945" y="3602"/>
                  </a:cubicBezTo>
                  <a:lnTo>
                    <a:pt x="16945" y="3580"/>
                  </a:lnTo>
                  <a:lnTo>
                    <a:pt x="16900" y="3512"/>
                  </a:lnTo>
                  <a:cubicBezTo>
                    <a:pt x="16809" y="3398"/>
                    <a:pt x="16741" y="3285"/>
                    <a:pt x="16651" y="3194"/>
                  </a:cubicBezTo>
                  <a:cubicBezTo>
                    <a:pt x="16583" y="3104"/>
                    <a:pt x="16469" y="2968"/>
                    <a:pt x="16356" y="2832"/>
                  </a:cubicBezTo>
                  <a:cubicBezTo>
                    <a:pt x="16334" y="2809"/>
                    <a:pt x="16288" y="2787"/>
                    <a:pt x="16266" y="2764"/>
                  </a:cubicBezTo>
                  <a:lnTo>
                    <a:pt x="16266" y="2741"/>
                  </a:lnTo>
                  <a:cubicBezTo>
                    <a:pt x="16175" y="2651"/>
                    <a:pt x="16084" y="2560"/>
                    <a:pt x="15994" y="2492"/>
                  </a:cubicBezTo>
                  <a:lnTo>
                    <a:pt x="15994" y="2470"/>
                  </a:lnTo>
                  <a:lnTo>
                    <a:pt x="15903" y="2379"/>
                  </a:lnTo>
                  <a:cubicBezTo>
                    <a:pt x="15790" y="2266"/>
                    <a:pt x="15654" y="2175"/>
                    <a:pt x="15563" y="2062"/>
                  </a:cubicBezTo>
                  <a:cubicBezTo>
                    <a:pt x="15427" y="1971"/>
                    <a:pt x="15291" y="1858"/>
                    <a:pt x="15156" y="1767"/>
                  </a:cubicBezTo>
                  <a:cubicBezTo>
                    <a:pt x="14816" y="1495"/>
                    <a:pt x="14453" y="1269"/>
                    <a:pt x="14068" y="1065"/>
                  </a:cubicBezTo>
                  <a:cubicBezTo>
                    <a:pt x="13932" y="997"/>
                    <a:pt x="13774" y="906"/>
                    <a:pt x="13592" y="839"/>
                  </a:cubicBezTo>
                  <a:lnTo>
                    <a:pt x="13457" y="771"/>
                  </a:lnTo>
                  <a:lnTo>
                    <a:pt x="13434" y="771"/>
                  </a:lnTo>
                  <a:cubicBezTo>
                    <a:pt x="13321" y="703"/>
                    <a:pt x="13185" y="657"/>
                    <a:pt x="13071" y="612"/>
                  </a:cubicBezTo>
                  <a:lnTo>
                    <a:pt x="13049" y="612"/>
                  </a:lnTo>
                  <a:lnTo>
                    <a:pt x="12890" y="544"/>
                  </a:lnTo>
                  <a:cubicBezTo>
                    <a:pt x="12709" y="476"/>
                    <a:pt x="12550" y="431"/>
                    <a:pt x="12392" y="385"/>
                  </a:cubicBezTo>
                  <a:lnTo>
                    <a:pt x="12369" y="385"/>
                  </a:lnTo>
                  <a:cubicBezTo>
                    <a:pt x="11893" y="227"/>
                    <a:pt x="11395" y="136"/>
                    <a:pt x="10897" y="68"/>
                  </a:cubicBezTo>
                  <a:lnTo>
                    <a:pt x="10829" y="68"/>
                  </a:lnTo>
                  <a:cubicBezTo>
                    <a:pt x="10738" y="46"/>
                    <a:pt x="10670" y="46"/>
                    <a:pt x="10580" y="23"/>
                  </a:cubicBezTo>
                  <a:lnTo>
                    <a:pt x="10534" y="23"/>
                  </a:lnTo>
                  <a:cubicBezTo>
                    <a:pt x="10353" y="23"/>
                    <a:pt x="10149" y="0"/>
                    <a:pt x="99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923;p35">
              <a:extLst>
                <a:ext uri="{FF2B5EF4-FFF2-40B4-BE49-F238E27FC236}">
                  <a16:creationId xmlns:a16="http://schemas.microsoft.com/office/drawing/2014/main" id="{35020360-C4CC-4290-8888-51A97FA8EB3B}"/>
                </a:ext>
              </a:extLst>
            </p:cNvPr>
            <p:cNvSpPr/>
            <p:nvPr/>
          </p:nvSpPr>
          <p:spPr>
            <a:xfrm>
              <a:off x="5330521" y="4040153"/>
              <a:ext cx="410451" cy="616212"/>
            </a:xfrm>
            <a:custGeom>
              <a:avLst/>
              <a:gdLst/>
              <a:ahLst/>
              <a:cxnLst/>
              <a:rect l="l" t="t" r="r" b="b"/>
              <a:pathLst>
                <a:path w="10331" h="15510" extrusionOk="0">
                  <a:moveTo>
                    <a:pt x="2533" y="0"/>
                  </a:moveTo>
                  <a:cubicBezTo>
                    <a:pt x="2231" y="0"/>
                    <a:pt x="1924" y="61"/>
                    <a:pt x="1631" y="190"/>
                  </a:cubicBezTo>
                  <a:cubicBezTo>
                    <a:pt x="521" y="711"/>
                    <a:pt x="0" y="2025"/>
                    <a:pt x="499" y="3157"/>
                  </a:cubicBezTo>
                  <a:lnTo>
                    <a:pt x="5732" y="14824"/>
                  </a:lnTo>
                  <a:cubicBezTo>
                    <a:pt x="5968" y="15327"/>
                    <a:pt x="6279" y="15509"/>
                    <a:pt x="6653" y="15509"/>
                  </a:cubicBezTo>
                  <a:cubicBezTo>
                    <a:pt x="7105" y="15509"/>
                    <a:pt x="7650" y="15245"/>
                    <a:pt x="8269" y="14960"/>
                  </a:cubicBezTo>
                  <a:cubicBezTo>
                    <a:pt x="9379" y="14461"/>
                    <a:pt x="10330" y="14122"/>
                    <a:pt x="9832" y="12989"/>
                  </a:cubicBezTo>
                  <a:lnTo>
                    <a:pt x="4599" y="1323"/>
                  </a:lnTo>
                  <a:cubicBezTo>
                    <a:pt x="4229" y="500"/>
                    <a:pt x="3399" y="0"/>
                    <a:pt x="2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924;p35">
              <a:extLst>
                <a:ext uri="{FF2B5EF4-FFF2-40B4-BE49-F238E27FC236}">
                  <a16:creationId xmlns:a16="http://schemas.microsoft.com/office/drawing/2014/main" id="{00A70241-770D-4DA3-82BB-B71598620193}"/>
                </a:ext>
              </a:extLst>
            </p:cNvPr>
            <p:cNvSpPr/>
            <p:nvPr/>
          </p:nvSpPr>
          <p:spPr>
            <a:xfrm>
              <a:off x="5335011" y="4040352"/>
              <a:ext cx="405961" cy="605882"/>
            </a:xfrm>
            <a:custGeom>
              <a:avLst/>
              <a:gdLst/>
              <a:ahLst/>
              <a:cxnLst/>
              <a:rect l="l" t="t" r="r" b="b"/>
              <a:pathLst>
                <a:path w="10218" h="15250" extrusionOk="0">
                  <a:moveTo>
                    <a:pt x="2457" y="1"/>
                  </a:moveTo>
                  <a:cubicBezTo>
                    <a:pt x="2143" y="1"/>
                    <a:pt x="1823" y="67"/>
                    <a:pt x="1518" y="208"/>
                  </a:cubicBezTo>
                  <a:lnTo>
                    <a:pt x="1337" y="298"/>
                  </a:lnTo>
                  <a:lnTo>
                    <a:pt x="1269" y="321"/>
                  </a:lnTo>
                  <a:lnTo>
                    <a:pt x="1178" y="389"/>
                  </a:lnTo>
                  <a:lnTo>
                    <a:pt x="1088" y="457"/>
                  </a:lnTo>
                  <a:lnTo>
                    <a:pt x="1020" y="502"/>
                  </a:lnTo>
                  <a:lnTo>
                    <a:pt x="929" y="570"/>
                  </a:lnTo>
                  <a:cubicBezTo>
                    <a:pt x="227" y="1227"/>
                    <a:pt x="1" y="2269"/>
                    <a:pt x="386" y="3152"/>
                  </a:cubicBezTo>
                  <a:lnTo>
                    <a:pt x="3580" y="10243"/>
                  </a:lnTo>
                  <a:lnTo>
                    <a:pt x="6411" y="8974"/>
                  </a:lnTo>
                  <a:lnTo>
                    <a:pt x="8450" y="13550"/>
                  </a:lnTo>
                  <a:cubicBezTo>
                    <a:pt x="8858" y="14456"/>
                    <a:pt x="8337" y="14864"/>
                    <a:pt x="7521" y="15249"/>
                  </a:cubicBezTo>
                  <a:cubicBezTo>
                    <a:pt x="7725" y="15159"/>
                    <a:pt x="7952" y="15068"/>
                    <a:pt x="8156" y="14955"/>
                  </a:cubicBezTo>
                  <a:cubicBezTo>
                    <a:pt x="9288" y="14456"/>
                    <a:pt x="10217" y="14117"/>
                    <a:pt x="9719" y="12984"/>
                  </a:cubicBezTo>
                  <a:lnTo>
                    <a:pt x="7680" y="8408"/>
                  </a:lnTo>
                  <a:lnTo>
                    <a:pt x="4486" y="1318"/>
                  </a:lnTo>
                  <a:cubicBezTo>
                    <a:pt x="4122" y="490"/>
                    <a:pt x="3310" y="1"/>
                    <a:pt x="2457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925;p35">
              <a:extLst>
                <a:ext uri="{FF2B5EF4-FFF2-40B4-BE49-F238E27FC236}">
                  <a16:creationId xmlns:a16="http://schemas.microsoft.com/office/drawing/2014/main" id="{75D7913F-9B74-4AA4-80CB-56C0F7D36CED}"/>
                </a:ext>
              </a:extLst>
            </p:cNvPr>
            <p:cNvSpPr/>
            <p:nvPr/>
          </p:nvSpPr>
          <p:spPr>
            <a:xfrm>
              <a:off x="5001120" y="3851475"/>
              <a:ext cx="9019" cy="4529"/>
            </a:xfrm>
            <a:custGeom>
              <a:avLst/>
              <a:gdLst/>
              <a:ahLst/>
              <a:cxnLst/>
              <a:rect l="l" t="t" r="r" b="b"/>
              <a:pathLst>
                <a:path w="227" h="114" extrusionOk="0">
                  <a:moveTo>
                    <a:pt x="0" y="114"/>
                  </a:moveTo>
                  <a:lnTo>
                    <a:pt x="22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26;p35">
              <a:extLst>
                <a:ext uri="{FF2B5EF4-FFF2-40B4-BE49-F238E27FC236}">
                  <a16:creationId xmlns:a16="http://schemas.microsoft.com/office/drawing/2014/main" id="{90CBECF7-A4AA-467A-AA32-617B029661D0}"/>
                </a:ext>
              </a:extLst>
            </p:cNvPr>
            <p:cNvSpPr/>
            <p:nvPr/>
          </p:nvSpPr>
          <p:spPr>
            <a:xfrm>
              <a:off x="4967786" y="3864984"/>
              <a:ext cx="14462" cy="4529"/>
            </a:xfrm>
            <a:custGeom>
              <a:avLst/>
              <a:gdLst/>
              <a:ahLst/>
              <a:cxnLst/>
              <a:rect l="l" t="t" r="r" b="b"/>
              <a:pathLst>
                <a:path w="364" h="114" extrusionOk="0">
                  <a:moveTo>
                    <a:pt x="1" y="114"/>
                  </a:moveTo>
                  <a:cubicBezTo>
                    <a:pt x="114" y="68"/>
                    <a:pt x="227" y="46"/>
                    <a:pt x="363" y="0"/>
                  </a:cubicBezTo>
                  <a:cubicBezTo>
                    <a:pt x="227" y="46"/>
                    <a:pt x="114" y="68"/>
                    <a:pt x="1" y="11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27;p35">
              <a:extLst>
                <a:ext uri="{FF2B5EF4-FFF2-40B4-BE49-F238E27FC236}">
                  <a16:creationId xmlns:a16="http://schemas.microsoft.com/office/drawing/2014/main" id="{FE4FB44E-7F72-4874-95AE-E6809B629F8E}"/>
                </a:ext>
              </a:extLst>
            </p:cNvPr>
            <p:cNvSpPr/>
            <p:nvPr/>
          </p:nvSpPr>
          <p:spPr>
            <a:xfrm>
              <a:off x="4986698" y="3858667"/>
              <a:ext cx="9932" cy="365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50" y="1"/>
                  </a:moveTo>
                  <a:lnTo>
                    <a:pt x="1" y="9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8;p35">
              <a:extLst>
                <a:ext uri="{FF2B5EF4-FFF2-40B4-BE49-F238E27FC236}">
                  <a16:creationId xmlns:a16="http://schemas.microsoft.com/office/drawing/2014/main" id="{1B495E8C-023E-4690-86C6-4A75E4E710FB}"/>
                </a:ext>
              </a:extLst>
            </p:cNvPr>
            <p:cNvSpPr/>
            <p:nvPr/>
          </p:nvSpPr>
          <p:spPr>
            <a:xfrm>
              <a:off x="5669815" y="4254695"/>
              <a:ext cx="124236" cy="54907"/>
            </a:xfrm>
            <a:custGeom>
              <a:avLst/>
              <a:gdLst/>
              <a:ahLst/>
              <a:cxnLst/>
              <a:rect l="l" t="t" r="r" b="b"/>
              <a:pathLst>
                <a:path w="3127" h="1382" extrusionOk="0">
                  <a:moveTo>
                    <a:pt x="1" y="1382"/>
                  </a:moveTo>
                  <a:lnTo>
                    <a:pt x="3127" y="0"/>
                  </a:lnTo>
                  <a:lnTo>
                    <a:pt x="1" y="1382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29;p35">
              <a:extLst>
                <a:ext uri="{FF2B5EF4-FFF2-40B4-BE49-F238E27FC236}">
                  <a16:creationId xmlns:a16="http://schemas.microsoft.com/office/drawing/2014/main" id="{1D3B1404-DC98-450B-804D-3B708CD53B13}"/>
                </a:ext>
              </a:extLst>
            </p:cNvPr>
            <p:cNvSpPr/>
            <p:nvPr/>
          </p:nvSpPr>
          <p:spPr>
            <a:xfrm>
              <a:off x="5069495" y="3354652"/>
              <a:ext cx="387050" cy="203457"/>
            </a:xfrm>
            <a:custGeom>
              <a:avLst/>
              <a:gdLst/>
              <a:ahLst/>
              <a:cxnLst/>
              <a:rect l="l" t="t" r="r" b="b"/>
              <a:pathLst>
                <a:path w="9742" h="5121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7"/>
                  </a:lnTo>
                  <a:lnTo>
                    <a:pt x="3195" y="182"/>
                  </a:lnTo>
                  <a:lnTo>
                    <a:pt x="3104" y="205"/>
                  </a:lnTo>
                  <a:cubicBezTo>
                    <a:pt x="2923" y="250"/>
                    <a:pt x="2764" y="295"/>
                    <a:pt x="2606" y="341"/>
                  </a:cubicBezTo>
                  <a:lnTo>
                    <a:pt x="2515" y="363"/>
                  </a:lnTo>
                  <a:cubicBezTo>
                    <a:pt x="2379" y="409"/>
                    <a:pt x="2221" y="454"/>
                    <a:pt x="2108" y="522"/>
                  </a:cubicBezTo>
                  <a:lnTo>
                    <a:pt x="1972" y="545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8"/>
                  </a:lnTo>
                  <a:cubicBezTo>
                    <a:pt x="816" y="1066"/>
                    <a:pt x="658" y="1134"/>
                    <a:pt x="522" y="1201"/>
                  </a:cubicBezTo>
                  <a:lnTo>
                    <a:pt x="431" y="1247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87"/>
                  </a:lnTo>
                  <a:lnTo>
                    <a:pt x="69" y="1587"/>
                  </a:lnTo>
                  <a:cubicBezTo>
                    <a:pt x="884" y="2606"/>
                    <a:pt x="1428" y="3829"/>
                    <a:pt x="1609" y="5121"/>
                  </a:cubicBezTo>
                  <a:lnTo>
                    <a:pt x="2991" y="4509"/>
                  </a:lnTo>
                  <a:lnTo>
                    <a:pt x="6616" y="2878"/>
                  </a:lnTo>
                  <a:lnTo>
                    <a:pt x="9742" y="1473"/>
                  </a:lnTo>
                  <a:lnTo>
                    <a:pt x="9719" y="1473"/>
                  </a:lnTo>
                  <a:cubicBezTo>
                    <a:pt x="9447" y="1269"/>
                    <a:pt x="9153" y="1066"/>
                    <a:pt x="8858" y="907"/>
                  </a:cubicBezTo>
                  <a:cubicBezTo>
                    <a:pt x="8722" y="839"/>
                    <a:pt x="8586" y="771"/>
                    <a:pt x="8450" y="703"/>
                  </a:cubicBezTo>
                  <a:lnTo>
                    <a:pt x="8315" y="658"/>
                  </a:lnTo>
                  <a:lnTo>
                    <a:pt x="8020" y="522"/>
                  </a:lnTo>
                  <a:lnTo>
                    <a:pt x="7861" y="477"/>
                  </a:lnTo>
                  <a:cubicBezTo>
                    <a:pt x="7726" y="409"/>
                    <a:pt x="7590" y="363"/>
                    <a:pt x="7431" y="318"/>
                  </a:cubicBezTo>
                  <a:lnTo>
                    <a:pt x="7408" y="318"/>
                  </a:lnTo>
                  <a:cubicBezTo>
                    <a:pt x="7091" y="227"/>
                    <a:pt x="6751" y="137"/>
                    <a:pt x="6412" y="91"/>
                  </a:cubicBezTo>
                  <a:lnTo>
                    <a:pt x="6366" y="91"/>
                  </a:lnTo>
                  <a:lnTo>
                    <a:pt x="6162" y="69"/>
                  </a:lnTo>
                  <a:cubicBezTo>
                    <a:pt x="6072" y="69"/>
                    <a:pt x="5981" y="46"/>
                    <a:pt x="5891" y="24"/>
                  </a:cubicBezTo>
                  <a:lnTo>
                    <a:pt x="5845" y="24"/>
                  </a:lnTo>
                  <a:cubicBezTo>
                    <a:pt x="5664" y="24"/>
                    <a:pt x="5483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30;p35">
              <a:extLst>
                <a:ext uri="{FF2B5EF4-FFF2-40B4-BE49-F238E27FC236}">
                  <a16:creationId xmlns:a16="http://schemas.microsoft.com/office/drawing/2014/main" id="{C1630734-A6A3-43F0-A11F-6BCB1A3A1DE4}"/>
                </a:ext>
              </a:extLst>
            </p:cNvPr>
            <p:cNvSpPr/>
            <p:nvPr/>
          </p:nvSpPr>
          <p:spPr>
            <a:xfrm>
              <a:off x="5100087" y="3414048"/>
              <a:ext cx="465357" cy="360947"/>
            </a:xfrm>
            <a:custGeom>
              <a:avLst/>
              <a:gdLst/>
              <a:ahLst/>
              <a:cxnLst/>
              <a:rect l="l" t="t" r="r" b="b"/>
              <a:pathLst>
                <a:path w="11713" h="9085" extrusionOk="0">
                  <a:moveTo>
                    <a:pt x="8994" y="1"/>
                  </a:moveTo>
                  <a:lnTo>
                    <a:pt x="5868" y="1383"/>
                  </a:lnTo>
                  <a:lnTo>
                    <a:pt x="2244" y="3014"/>
                  </a:lnTo>
                  <a:lnTo>
                    <a:pt x="839" y="3603"/>
                  </a:lnTo>
                  <a:cubicBezTo>
                    <a:pt x="907" y="4056"/>
                    <a:pt x="930" y="4509"/>
                    <a:pt x="930" y="4962"/>
                  </a:cubicBezTo>
                  <a:cubicBezTo>
                    <a:pt x="907" y="6231"/>
                    <a:pt x="590" y="7477"/>
                    <a:pt x="1" y="8587"/>
                  </a:cubicBezTo>
                  <a:cubicBezTo>
                    <a:pt x="46" y="8745"/>
                    <a:pt x="92" y="8926"/>
                    <a:pt x="137" y="9085"/>
                  </a:cubicBezTo>
                  <a:lnTo>
                    <a:pt x="2629" y="7975"/>
                  </a:lnTo>
                  <a:lnTo>
                    <a:pt x="8609" y="5302"/>
                  </a:lnTo>
                  <a:lnTo>
                    <a:pt x="11713" y="3897"/>
                  </a:lnTo>
                  <a:lnTo>
                    <a:pt x="11192" y="2719"/>
                  </a:lnTo>
                  <a:cubicBezTo>
                    <a:pt x="11124" y="2583"/>
                    <a:pt x="11056" y="2470"/>
                    <a:pt x="10988" y="2334"/>
                  </a:cubicBezTo>
                  <a:lnTo>
                    <a:pt x="10943" y="2221"/>
                  </a:lnTo>
                  <a:cubicBezTo>
                    <a:pt x="10897" y="2130"/>
                    <a:pt x="10829" y="2040"/>
                    <a:pt x="10784" y="1972"/>
                  </a:cubicBezTo>
                  <a:cubicBezTo>
                    <a:pt x="10761" y="1927"/>
                    <a:pt x="10739" y="1881"/>
                    <a:pt x="10716" y="1859"/>
                  </a:cubicBezTo>
                  <a:cubicBezTo>
                    <a:pt x="10648" y="1768"/>
                    <a:pt x="10603" y="1677"/>
                    <a:pt x="10535" y="1587"/>
                  </a:cubicBezTo>
                  <a:lnTo>
                    <a:pt x="10490" y="1496"/>
                  </a:lnTo>
                  <a:lnTo>
                    <a:pt x="10263" y="1224"/>
                  </a:lnTo>
                  <a:lnTo>
                    <a:pt x="10240" y="1179"/>
                  </a:lnTo>
                  <a:cubicBezTo>
                    <a:pt x="10150" y="1088"/>
                    <a:pt x="10059" y="998"/>
                    <a:pt x="9991" y="907"/>
                  </a:cubicBezTo>
                  <a:lnTo>
                    <a:pt x="9901" y="816"/>
                  </a:lnTo>
                  <a:cubicBezTo>
                    <a:pt x="9833" y="749"/>
                    <a:pt x="9765" y="681"/>
                    <a:pt x="9697" y="613"/>
                  </a:cubicBezTo>
                  <a:lnTo>
                    <a:pt x="9606" y="522"/>
                  </a:lnTo>
                  <a:cubicBezTo>
                    <a:pt x="9515" y="431"/>
                    <a:pt x="9425" y="341"/>
                    <a:pt x="9334" y="273"/>
                  </a:cubicBezTo>
                  <a:cubicBezTo>
                    <a:pt x="9221" y="182"/>
                    <a:pt x="9108" y="92"/>
                    <a:pt x="8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31;p35">
              <a:extLst>
                <a:ext uri="{FF2B5EF4-FFF2-40B4-BE49-F238E27FC236}">
                  <a16:creationId xmlns:a16="http://schemas.microsoft.com/office/drawing/2014/main" id="{577B795C-CF7A-4006-9595-BC76430605BC}"/>
                </a:ext>
              </a:extLst>
            </p:cNvPr>
            <p:cNvSpPr/>
            <p:nvPr/>
          </p:nvSpPr>
          <p:spPr>
            <a:xfrm>
              <a:off x="5010099" y="3849688"/>
              <a:ext cx="2741" cy="1828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1" y="45"/>
                  </a:moveTo>
                  <a:lnTo>
                    <a:pt x="1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32;p35">
              <a:extLst>
                <a:ext uri="{FF2B5EF4-FFF2-40B4-BE49-F238E27FC236}">
                  <a16:creationId xmlns:a16="http://schemas.microsoft.com/office/drawing/2014/main" id="{5841744A-5C13-4225-9612-B99587D94781}"/>
                </a:ext>
              </a:extLst>
            </p:cNvPr>
            <p:cNvSpPr/>
            <p:nvPr/>
          </p:nvSpPr>
          <p:spPr>
            <a:xfrm>
              <a:off x="5020905" y="3842457"/>
              <a:ext cx="3655" cy="1867"/>
            </a:xfrm>
            <a:custGeom>
              <a:avLst/>
              <a:gdLst/>
              <a:ahLst/>
              <a:cxnLst/>
              <a:rect l="l" t="t" r="r" b="b"/>
              <a:pathLst>
                <a:path w="92" h="47" extrusionOk="0">
                  <a:moveTo>
                    <a:pt x="91" y="1"/>
                  </a:moveTo>
                  <a:lnTo>
                    <a:pt x="0" y="46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33;p35">
              <a:extLst>
                <a:ext uri="{FF2B5EF4-FFF2-40B4-BE49-F238E27FC236}">
                  <a16:creationId xmlns:a16="http://schemas.microsoft.com/office/drawing/2014/main" id="{6F0ECADE-A5AC-4526-9BE6-4BB7CF12BCEC}"/>
                </a:ext>
              </a:extLst>
            </p:cNvPr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34;p35">
              <a:extLst>
                <a:ext uri="{FF2B5EF4-FFF2-40B4-BE49-F238E27FC236}">
                  <a16:creationId xmlns:a16="http://schemas.microsoft.com/office/drawing/2014/main" id="{3C002221-BB99-42A2-9FDF-93BE72274FF3}"/>
                </a:ext>
              </a:extLst>
            </p:cNvPr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35;p35">
              <a:extLst>
                <a:ext uri="{FF2B5EF4-FFF2-40B4-BE49-F238E27FC236}">
                  <a16:creationId xmlns:a16="http://schemas.microsoft.com/office/drawing/2014/main" id="{90F6AB4A-8C5D-466F-A29A-A77D588C9A44}"/>
                </a:ext>
              </a:extLst>
            </p:cNvPr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936;p35">
              <a:extLst>
                <a:ext uri="{FF2B5EF4-FFF2-40B4-BE49-F238E27FC236}">
                  <a16:creationId xmlns:a16="http://schemas.microsoft.com/office/drawing/2014/main" id="{0EA555E5-7929-4E1A-989E-FBFE5EA1D446}"/>
                </a:ext>
              </a:extLst>
            </p:cNvPr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937;p35">
              <a:extLst>
                <a:ext uri="{FF2B5EF4-FFF2-40B4-BE49-F238E27FC236}">
                  <a16:creationId xmlns:a16="http://schemas.microsoft.com/office/drawing/2014/main" id="{96CE0904-6775-4056-8952-E22D3F9482C2}"/>
                </a:ext>
              </a:extLst>
            </p:cNvPr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938;p35">
              <a:extLst>
                <a:ext uri="{FF2B5EF4-FFF2-40B4-BE49-F238E27FC236}">
                  <a16:creationId xmlns:a16="http://schemas.microsoft.com/office/drawing/2014/main" id="{9EAD3FEB-3DAF-4183-8B8F-59AB7CEEBA50}"/>
                </a:ext>
              </a:extLst>
            </p:cNvPr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939;p35">
              <a:extLst>
                <a:ext uri="{FF2B5EF4-FFF2-40B4-BE49-F238E27FC236}">
                  <a16:creationId xmlns:a16="http://schemas.microsoft.com/office/drawing/2014/main" id="{B9FA2EA3-8F25-4EE3-BA11-E8AB84748858}"/>
                </a:ext>
              </a:extLst>
            </p:cNvPr>
            <p:cNvSpPr/>
            <p:nvPr/>
          </p:nvSpPr>
          <p:spPr>
            <a:xfrm>
              <a:off x="5041605" y="3568876"/>
              <a:ext cx="601234" cy="413152"/>
            </a:xfrm>
            <a:custGeom>
              <a:avLst/>
              <a:gdLst/>
              <a:ahLst/>
              <a:cxnLst/>
              <a:rect l="l" t="t" r="r" b="b"/>
              <a:pathLst>
                <a:path w="15133" h="10399" extrusionOk="0">
                  <a:moveTo>
                    <a:pt x="13185" y="0"/>
                  </a:moveTo>
                  <a:lnTo>
                    <a:pt x="10081" y="1382"/>
                  </a:lnTo>
                  <a:lnTo>
                    <a:pt x="4101" y="4078"/>
                  </a:lnTo>
                  <a:lnTo>
                    <a:pt x="1609" y="5188"/>
                  </a:lnTo>
                  <a:cubicBezTo>
                    <a:pt x="1677" y="5437"/>
                    <a:pt x="1767" y="5686"/>
                    <a:pt x="1881" y="5913"/>
                  </a:cubicBezTo>
                  <a:cubicBezTo>
                    <a:pt x="1971" y="6094"/>
                    <a:pt x="2062" y="6275"/>
                    <a:pt x="2175" y="6434"/>
                  </a:cubicBezTo>
                  <a:cubicBezTo>
                    <a:pt x="2787" y="7408"/>
                    <a:pt x="3784" y="8518"/>
                    <a:pt x="2900" y="8835"/>
                  </a:cubicBezTo>
                  <a:cubicBezTo>
                    <a:pt x="2811" y="8869"/>
                    <a:pt x="2732" y="8885"/>
                    <a:pt x="2662" y="8885"/>
                  </a:cubicBezTo>
                  <a:cubicBezTo>
                    <a:pt x="2123" y="8885"/>
                    <a:pt x="2067" y="7938"/>
                    <a:pt x="1586" y="6796"/>
                  </a:cubicBezTo>
                  <a:cubicBezTo>
                    <a:pt x="1518" y="6660"/>
                    <a:pt x="1450" y="6524"/>
                    <a:pt x="1382" y="6366"/>
                  </a:cubicBezTo>
                  <a:cubicBezTo>
                    <a:pt x="1246" y="6094"/>
                    <a:pt x="1065" y="5845"/>
                    <a:pt x="839" y="5618"/>
                  </a:cubicBezTo>
                  <a:cubicBezTo>
                    <a:pt x="657" y="5868"/>
                    <a:pt x="454" y="6094"/>
                    <a:pt x="227" y="6321"/>
                  </a:cubicBezTo>
                  <a:cubicBezTo>
                    <a:pt x="159" y="6389"/>
                    <a:pt x="68" y="6457"/>
                    <a:pt x="1" y="6524"/>
                  </a:cubicBezTo>
                  <a:cubicBezTo>
                    <a:pt x="68" y="6796"/>
                    <a:pt x="159" y="7068"/>
                    <a:pt x="272" y="7317"/>
                  </a:cubicBezTo>
                  <a:lnTo>
                    <a:pt x="363" y="7521"/>
                  </a:lnTo>
                  <a:cubicBezTo>
                    <a:pt x="816" y="8518"/>
                    <a:pt x="2311" y="9922"/>
                    <a:pt x="1496" y="10398"/>
                  </a:cubicBezTo>
                  <a:lnTo>
                    <a:pt x="2017" y="10194"/>
                  </a:lnTo>
                  <a:lnTo>
                    <a:pt x="12007" y="5686"/>
                  </a:lnTo>
                  <a:lnTo>
                    <a:pt x="15133" y="4304"/>
                  </a:lnTo>
                  <a:lnTo>
                    <a:pt x="131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940;p35">
              <a:extLst>
                <a:ext uri="{FF2B5EF4-FFF2-40B4-BE49-F238E27FC236}">
                  <a16:creationId xmlns:a16="http://schemas.microsoft.com/office/drawing/2014/main" id="{E9782F31-491C-479F-8164-36434F017067}"/>
                </a:ext>
              </a:extLst>
            </p:cNvPr>
            <p:cNvSpPr/>
            <p:nvPr/>
          </p:nvSpPr>
          <p:spPr>
            <a:xfrm>
              <a:off x="4967786" y="3851475"/>
              <a:ext cx="128765" cy="162059"/>
            </a:xfrm>
            <a:custGeom>
              <a:avLst/>
              <a:gdLst/>
              <a:ahLst/>
              <a:cxnLst/>
              <a:rect l="l" t="t" r="r" b="b"/>
              <a:pathLst>
                <a:path w="3241" h="4079" extrusionOk="0">
                  <a:moveTo>
                    <a:pt x="1066" y="0"/>
                  </a:moveTo>
                  <a:lnTo>
                    <a:pt x="839" y="114"/>
                  </a:lnTo>
                  <a:lnTo>
                    <a:pt x="726" y="182"/>
                  </a:lnTo>
                  <a:lnTo>
                    <a:pt x="477" y="272"/>
                  </a:lnTo>
                  <a:lnTo>
                    <a:pt x="363" y="340"/>
                  </a:lnTo>
                  <a:cubicBezTo>
                    <a:pt x="227" y="386"/>
                    <a:pt x="114" y="408"/>
                    <a:pt x="1" y="454"/>
                  </a:cubicBezTo>
                  <a:lnTo>
                    <a:pt x="1609" y="4078"/>
                  </a:lnTo>
                  <a:lnTo>
                    <a:pt x="3240" y="3353"/>
                  </a:lnTo>
                  <a:lnTo>
                    <a:pt x="3240" y="3353"/>
                  </a:lnTo>
                  <a:cubicBezTo>
                    <a:pt x="3161" y="3381"/>
                    <a:pt x="3091" y="3394"/>
                    <a:pt x="3027" y="3394"/>
                  </a:cubicBezTo>
                  <a:cubicBezTo>
                    <a:pt x="2416" y="3394"/>
                    <a:pt x="2443" y="2174"/>
                    <a:pt x="1745" y="861"/>
                  </a:cubicBezTo>
                  <a:cubicBezTo>
                    <a:pt x="1655" y="703"/>
                    <a:pt x="1541" y="522"/>
                    <a:pt x="1428" y="363"/>
                  </a:cubicBezTo>
                  <a:cubicBezTo>
                    <a:pt x="1337" y="227"/>
                    <a:pt x="1202" y="91"/>
                    <a:pt x="1066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941;p35">
              <a:extLst>
                <a:ext uri="{FF2B5EF4-FFF2-40B4-BE49-F238E27FC236}">
                  <a16:creationId xmlns:a16="http://schemas.microsoft.com/office/drawing/2014/main" id="{D288A884-3668-47F3-943A-8C435C1F969E}"/>
                </a:ext>
              </a:extLst>
            </p:cNvPr>
            <p:cNvSpPr/>
            <p:nvPr/>
          </p:nvSpPr>
          <p:spPr>
            <a:xfrm>
              <a:off x="5032586" y="3739874"/>
              <a:ext cx="686773" cy="443744"/>
            </a:xfrm>
            <a:custGeom>
              <a:avLst/>
              <a:gdLst/>
              <a:ahLst/>
              <a:cxnLst/>
              <a:rect l="l" t="t" r="r" b="b"/>
              <a:pathLst>
                <a:path w="17286" h="11169" extrusionOk="0">
                  <a:moveTo>
                    <a:pt x="15337" y="0"/>
                  </a:moveTo>
                  <a:lnTo>
                    <a:pt x="12234" y="1382"/>
                  </a:lnTo>
                  <a:lnTo>
                    <a:pt x="2244" y="5890"/>
                  </a:lnTo>
                  <a:lnTo>
                    <a:pt x="1745" y="6094"/>
                  </a:lnTo>
                  <a:cubicBezTo>
                    <a:pt x="1700" y="6117"/>
                    <a:pt x="1677" y="6140"/>
                    <a:pt x="1632" y="6140"/>
                  </a:cubicBezTo>
                  <a:lnTo>
                    <a:pt x="1" y="6887"/>
                  </a:lnTo>
                  <a:lnTo>
                    <a:pt x="1927" y="11169"/>
                  </a:lnTo>
                  <a:lnTo>
                    <a:pt x="4147" y="10172"/>
                  </a:lnTo>
                  <a:lnTo>
                    <a:pt x="14159" y="5686"/>
                  </a:lnTo>
                  <a:lnTo>
                    <a:pt x="17286" y="4282"/>
                  </a:lnTo>
                  <a:lnTo>
                    <a:pt x="153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942;p35">
              <a:extLst>
                <a:ext uri="{FF2B5EF4-FFF2-40B4-BE49-F238E27FC236}">
                  <a16:creationId xmlns:a16="http://schemas.microsoft.com/office/drawing/2014/main" id="{5A1C2BC7-45B9-4BAA-8673-F4FF8F93C618}"/>
                </a:ext>
              </a:extLst>
            </p:cNvPr>
            <p:cNvSpPr/>
            <p:nvPr/>
          </p:nvSpPr>
          <p:spPr>
            <a:xfrm>
              <a:off x="5108192" y="3909958"/>
              <a:ext cx="686773" cy="444658"/>
            </a:xfrm>
            <a:custGeom>
              <a:avLst/>
              <a:gdLst/>
              <a:ahLst/>
              <a:cxnLst/>
              <a:rect l="l" t="t" r="r" b="b"/>
              <a:pathLst>
                <a:path w="17286" h="11192" extrusionOk="0">
                  <a:moveTo>
                    <a:pt x="15360" y="1"/>
                  </a:moveTo>
                  <a:lnTo>
                    <a:pt x="12256" y="1405"/>
                  </a:lnTo>
                  <a:lnTo>
                    <a:pt x="2244" y="5891"/>
                  </a:lnTo>
                  <a:lnTo>
                    <a:pt x="1" y="6888"/>
                  </a:lnTo>
                  <a:lnTo>
                    <a:pt x="1926" y="11192"/>
                  </a:lnTo>
                  <a:lnTo>
                    <a:pt x="4169" y="10195"/>
                  </a:lnTo>
                  <a:lnTo>
                    <a:pt x="14182" y="5710"/>
                  </a:lnTo>
                  <a:lnTo>
                    <a:pt x="17285" y="4305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943;p35">
              <a:extLst>
                <a:ext uri="{FF2B5EF4-FFF2-40B4-BE49-F238E27FC236}">
                  <a16:creationId xmlns:a16="http://schemas.microsoft.com/office/drawing/2014/main" id="{DCB01807-67FE-409A-85E4-ACE41B9568CA}"/>
                </a:ext>
              </a:extLst>
            </p:cNvPr>
            <p:cNvSpPr/>
            <p:nvPr/>
          </p:nvSpPr>
          <p:spPr>
            <a:xfrm>
              <a:off x="5184712" y="4080996"/>
              <a:ext cx="658843" cy="395194"/>
            </a:xfrm>
            <a:custGeom>
              <a:avLst/>
              <a:gdLst/>
              <a:ahLst/>
              <a:cxnLst/>
              <a:rect l="l" t="t" r="r" b="b"/>
              <a:pathLst>
                <a:path w="16583" h="9947" extrusionOk="0">
                  <a:moveTo>
                    <a:pt x="15359" y="0"/>
                  </a:moveTo>
                  <a:lnTo>
                    <a:pt x="12256" y="1405"/>
                  </a:lnTo>
                  <a:lnTo>
                    <a:pt x="2243" y="5890"/>
                  </a:lnTo>
                  <a:lnTo>
                    <a:pt x="0" y="6887"/>
                  </a:lnTo>
                  <a:lnTo>
                    <a:pt x="1020" y="9152"/>
                  </a:lnTo>
                  <a:lnTo>
                    <a:pt x="1042" y="9152"/>
                  </a:lnTo>
                  <a:cubicBezTo>
                    <a:pt x="1392" y="9661"/>
                    <a:pt x="1965" y="9946"/>
                    <a:pt x="2549" y="9946"/>
                  </a:cubicBezTo>
                  <a:cubicBezTo>
                    <a:pt x="2798" y="9946"/>
                    <a:pt x="3049" y="9894"/>
                    <a:pt x="3285" y="9786"/>
                  </a:cubicBezTo>
                  <a:lnTo>
                    <a:pt x="4305" y="9333"/>
                  </a:lnTo>
                  <a:lnTo>
                    <a:pt x="12211" y="5777"/>
                  </a:lnTo>
                  <a:lnTo>
                    <a:pt x="15337" y="4395"/>
                  </a:lnTo>
                  <a:cubicBezTo>
                    <a:pt x="16152" y="4032"/>
                    <a:pt x="16583" y="3126"/>
                    <a:pt x="16356" y="2265"/>
                  </a:cubicBezTo>
                  <a:lnTo>
                    <a:pt x="16379" y="2265"/>
                  </a:lnTo>
                  <a:lnTo>
                    <a:pt x="15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944;p35">
              <a:extLst>
                <a:ext uri="{FF2B5EF4-FFF2-40B4-BE49-F238E27FC236}">
                  <a16:creationId xmlns:a16="http://schemas.microsoft.com/office/drawing/2014/main" id="{FFE84518-9526-4A0A-824E-FD20BA0E6ED7}"/>
                </a:ext>
              </a:extLst>
            </p:cNvPr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945;p35">
              <a:extLst>
                <a:ext uri="{FF2B5EF4-FFF2-40B4-BE49-F238E27FC236}">
                  <a16:creationId xmlns:a16="http://schemas.microsoft.com/office/drawing/2014/main" id="{E0F51733-19BB-4611-AC3A-61B9FB649D93}"/>
                </a:ext>
              </a:extLst>
            </p:cNvPr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946;p35">
              <a:extLst>
                <a:ext uri="{FF2B5EF4-FFF2-40B4-BE49-F238E27FC236}">
                  <a16:creationId xmlns:a16="http://schemas.microsoft.com/office/drawing/2014/main" id="{9C0D8CF5-3AAA-4DD0-A175-27A4E028F872}"/>
                </a:ext>
              </a:extLst>
            </p:cNvPr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947;p35">
              <a:extLst>
                <a:ext uri="{FF2B5EF4-FFF2-40B4-BE49-F238E27FC236}">
                  <a16:creationId xmlns:a16="http://schemas.microsoft.com/office/drawing/2014/main" id="{B36FF64A-A7FF-4043-8378-43163CDEA9B0}"/>
                </a:ext>
              </a:extLst>
            </p:cNvPr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948;p35">
              <a:extLst>
                <a:ext uri="{FF2B5EF4-FFF2-40B4-BE49-F238E27FC236}">
                  <a16:creationId xmlns:a16="http://schemas.microsoft.com/office/drawing/2014/main" id="{AB732A52-B24E-418A-A08C-629F02D05058}"/>
                </a:ext>
              </a:extLst>
            </p:cNvPr>
            <p:cNvSpPr/>
            <p:nvPr/>
          </p:nvSpPr>
          <p:spPr>
            <a:xfrm>
              <a:off x="4953404" y="3413174"/>
              <a:ext cx="239453" cy="572509"/>
            </a:xfrm>
            <a:custGeom>
              <a:avLst/>
              <a:gdLst/>
              <a:ahLst/>
              <a:cxnLst/>
              <a:rect l="l" t="t" r="r" b="b"/>
              <a:pathLst>
                <a:path w="6027" h="14410" extrusionOk="0">
                  <a:moveTo>
                    <a:pt x="2945" y="0"/>
                  </a:moveTo>
                  <a:lnTo>
                    <a:pt x="2945" y="0"/>
                  </a:lnTo>
                  <a:cubicBezTo>
                    <a:pt x="2946" y="1"/>
                    <a:pt x="4169" y="4939"/>
                    <a:pt x="2130" y="7499"/>
                  </a:cubicBezTo>
                  <a:cubicBezTo>
                    <a:pt x="68" y="10058"/>
                    <a:pt x="0" y="10647"/>
                    <a:pt x="363" y="11486"/>
                  </a:cubicBezTo>
                  <a:cubicBezTo>
                    <a:pt x="499" y="11440"/>
                    <a:pt x="612" y="11418"/>
                    <a:pt x="725" y="11372"/>
                  </a:cubicBezTo>
                  <a:lnTo>
                    <a:pt x="861" y="11304"/>
                  </a:lnTo>
                  <a:lnTo>
                    <a:pt x="1088" y="11214"/>
                  </a:lnTo>
                  <a:lnTo>
                    <a:pt x="1224" y="11146"/>
                  </a:lnTo>
                  <a:lnTo>
                    <a:pt x="1450" y="11010"/>
                  </a:lnTo>
                  <a:cubicBezTo>
                    <a:pt x="1586" y="11123"/>
                    <a:pt x="1722" y="11259"/>
                    <a:pt x="1813" y="11395"/>
                  </a:cubicBezTo>
                  <a:cubicBezTo>
                    <a:pt x="1926" y="11554"/>
                    <a:pt x="2039" y="11735"/>
                    <a:pt x="2107" y="11893"/>
                  </a:cubicBezTo>
                  <a:cubicBezTo>
                    <a:pt x="2800" y="13197"/>
                    <a:pt x="2796" y="14410"/>
                    <a:pt x="3398" y="14410"/>
                  </a:cubicBezTo>
                  <a:cubicBezTo>
                    <a:pt x="3466" y="14410"/>
                    <a:pt x="3541" y="14394"/>
                    <a:pt x="3625" y="14363"/>
                  </a:cubicBezTo>
                  <a:lnTo>
                    <a:pt x="3738" y="14317"/>
                  </a:lnTo>
                  <a:cubicBezTo>
                    <a:pt x="4554" y="13864"/>
                    <a:pt x="3059" y="12437"/>
                    <a:pt x="2606" y="11440"/>
                  </a:cubicBezTo>
                  <a:lnTo>
                    <a:pt x="2515" y="11236"/>
                  </a:lnTo>
                  <a:cubicBezTo>
                    <a:pt x="2402" y="10987"/>
                    <a:pt x="2311" y="10715"/>
                    <a:pt x="2243" y="10443"/>
                  </a:cubicBezTo>
                  <a:cubicBezTo>
                    <a:pt x="2311" y="10376"/>
                    <a:pt x="2402" y="10308"/>
                    <a:pt x="2470" y="10240"/>
                  </a:cubicBezTo>
                  <a:cubicBezTo>
                    <a:pt x="2696" y="10013"/>
                    <a:pt x="2900" y="9787"/>
                    <a:pt x="3104" y="9537"/>
                  </a:cubicBezTo>
                  <a:cubicBezTo>
                    <a:pt x="3308" y="9764"/>
                    <a:pt x="3489" y="10013"/>
                    <a:pt x="3625" y="10308"/>
                  </a:cubicBezTo>
                  <a:cubicBezTo>
                    <a:pt x="3693" y="10443"/>
                    <a:pt x="3761" y="10579"/>
                    <a:pt x="3829" y="10738"/>
                  </a:cubicBezTo>
                  <a:cubicBezTo>
                    <a:pt x="4331" y="11862"/>
                    <a:pt x="4370" y="12826"/>
                    <a:pt x="4909" y="12826"/>
                  </a:cubicBezTo>
                  <a:cubicBezTo>
                    <a:pt x="4978" y="12826"/>
                    <a:pt x="5055" y="12810"/>
                    <a:pt x="5143" y="12777"/>
                  </a:cubicBezTo>
                  <a:cubicBezTo>
                    <a:pt x="6026" y="12437"/>
                    <a:pt x="5030" y="11327"/>
                    <a:pt x="4418" y="10376"/>
                  </a:cubicBezTo>
                  <a:cubicBezTo>
                    <a:pt x="4305" y="10194"/>
                    <a:pt x="4214" y="10036"/>
                    <a:pt x="4123" y="9855"/>
                  </a:cubicBezTo>
                  <a:cubicBezTo>
                    <a:pt x="4010" y="9605"/>
                    <a:pt x="3920" y="9356"/>
                    <a:pt x="3852" y="9107"/>
                  </a:cubicBezTo>
                  <a:cubicBezTo>
                    <a:pt x="3784" y="8948"/>
                    <a:pt x="3738" y="8790"/>
                    <a:pt x="3716" y="8609"/>
                  </a:cubicBezTo>
                  <a:cubicBezTo>
                    <a:pt x="4305" y="7499"/>
                    <a:pt x="4622" y="6253"/>
                    <a:pt x="4644" y="4984"/>
                  </a:cubicBezTo>
                  <a:cubicBezTo>
                    <a:pt x="4644" y="4531"/>
                    <a:pt x="4622" y="4078"/>
                    <a:pt x="4531" y="3648"/>
                  </a:cubicBezTo>
                  <a:cubicBezTo>
                    <a:pt x="4373" y="2334"/>
                    <a:pt x="3829" y="1110"/>
                    <a:pt x="3013" y="91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949;p35">
              <a:extLst>
                <a:ext uri="{FF2B5EF4-FFF2-40B4-BE49-F238E27FC236}">
                  <a16:creationId xmlns:a16="http://schemas.microsoft.com/office/drawing/2014/main" id="{72B8186C-C17E-404A-8136-3BC2C7FC8D5A}"/>
                </a:ext>
              </a:extLst>
            </p:cNvPr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950;p35">
              <a:extLst>
                <a:ext uri="{FF2B5EF4-FFF2-40B4-BE49-F238E27FC236}">
                  <a16:creationId xmlns:a16="http://schemas.microsoft.com/office/drawing/2014/main" id="{1DC08C1A-945E-4D49-90BA-7FE47BC8D99F}"/>
                </a:ext>
              </a:extLst>
            </p:cNvPr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951;p35">
              <a:extLst>
                <a:ext uri="{FF2B5EF4-FFF2-40B4-BE49-F238E27FC236}">
                  <a16:creationId xmlns:a16="http://schemas.microsoft.com/office/drawing/2014/main" id="{F67EB2CF-F211-4F6B-9321-445868ED1B90}"/>
                </a:ext>
              </a:extLst>
            </p:cNvPr>
            <p:cNvSpPr/>
            <p:nvPr/>
          </p:nvSpPr>
          <p:spPr>
            <a:xfrm>
              <a:off x="4968700" y="3819969"/>
              <a:ext cx="387963" cy="655307"/>
            </a:xfrm>
            <a:custGeom>
              <a:avLst/>
              <a:gdLst/>
              <a:ahLst/>
              <a:cxnLst/>
              <a:rect l="l" t="t" r="r" b="b"/>
              <a:pathLst>
                <a:path w="9765" h="16494" extrusionOk="0">
                  <a:moveTo>
                    <a:pt x="3255" y="4134"/>
                  </a:moveTo>
                  <a:lnTo>
                    <a:pt x="3255" y="4134"/>
                  </a:lnTo>
                  <a:cubicBezTo>
                    <a:pt x="3249" y="4138"/>
                    <a:pt x="3244" y="4142"/>
                    <a:pt x="3240" y="4146"/>
                  </a:cubicBezTo>
                  <a:lnTo>
                    <a:pt x="3217" y="4146"/>
                  </a:lnTo>
                  <a:lnTo>
                    <a:pt x="3255" y="4134"/>
                  </a:lnTo>
                  <a:close/>
                  <a:moveTo>
                    <a:pt x="2107" y="1"/>
                  </a:moveTo>
                  <a:cubicBezTo>
                    <a:pt x="2039" y="69"/>
                    <a:pt x="1949" y="137"/>
                    <a:pt x="1881" y="204"/>
                  </a:cubicBezTo>
                  <a:cubicBezTo>
                    <a:pt x="1722" y="340"/>
                    <a:pt x="1564" y="431"/>
                    <a:pt x="1405" y="544"/>
                  </a:cubicBezTo>
                  <a:lnTo>
                    <a:pt x="1337" y="612"/>
                  </a:lnTo>
                  <a:cubicBezTo>
                    <a:pt x="1269" y="658"/>
                    <a:pt x="1201" y="703"/>
                    <a:pt x="1133" y="748"/>
                  </a:cubicBezTo>
                  <a:lnTo>
                    <a:pt x="1065" y="771"/>
                  </a:lnTo>
                  <a:lnTo>
                    <a:pt x="839" y="907"/>
                  </a:lnTo>
                  <a:lnTo>
                    <a:pt x="703" y="952"/>
                  </a:lnTo>
                  <a:cubicBezTo>
                    <a:pt x="635" y="997"/>
                    <a:pt x="544" y="1020"/>
                    <a:pt x="476" y="1065"/>
                  </a:cubicBezTo>
                  <a:lnTo>
                    <a:pt x="340" y="1111"/>
                  </a:lnTo>
                  <a:cubicBezTo>
                    <a:pt x="227" y="1156"/>
                    <a:pt x="114" y="1201"/>
                    <a:pt x="1" y="1247"/>
                  </a:cubicBezTo>
                  <a:lnTo>
                    <a:pt x="1609" y="4848"/>
                  </a:lnTo>
                  <a:lnTo>
                    <a:pt x="3535" y="9153"/>
                  </a:lnTo>
                  <a:lnTo>
                    <a:pt x="5460" y="13457"/>
                  </a:lnTo>
                  <a:lnTo>
                    <a:pt x="6479" y="15722"/>
                  </a:lnTo>
                  <a:lnTo>
                    <a:pt x="6502" y="15699"/>
                  </a:lnTo>
                  <a:cubicBezTo>
                    <a:pt x="6852" y="16208"/>
                    <a:pt x="7424" y="16493"/>
                    <a:pt x="8009" y="16493"/>
                  </a:cubicBezTo>
                  <a:cubicBezTo>
                    <a:pt x="8257" y="16493"/>
                    <a:pt x="8508" y="16442"/>
                    <a:pt x="8745" y="16334"/>
                  </a:cubicBezTo>
                  <a:lnTo>
                    <a:pt x="9764" y="15881"/>
                  </a:lnTo>
                  <a:cubicBezTo>
                    <a:pt x="9130" y="15224"/>
                    <a:pt x="8586" y="14476"/>
                    <a:pt x="8224" y="13661"/>
                  </a:cubicBezTo>
                  <a:lnTo>
                    <a:pt x="7680" y="12460"/>
                  </a:lnTo>
                  <a:lnTo>
                    <a:pt x="5755" y="8178"/>
                  </a:lnTo>
                  <a:lnTo>
                    <a:pt x="3852" y="3874"/>
                  </a:lnTo>
                  <a:lnTo>
                    <a:pt x="2515" y="907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952;p35">
              <a:extLst>
                <a:ext uri="{FF2B5EF4-FFF2-40B4-BE49-F238E27FC236}">
                  <a16:creationId xmlns:a16="http://schemas.microsoft.com/office/drawing/2014/main" id="{55C2D94E-106E-46AB-9D14-3DED127A8B75}"/>
                </a:ext>
              </a:extLst>
            </p:cNvPr>
            <p:cNvSpPr/>
            <p:nvPr/>
          </p:nvSpPr>
          <p:spPr>
            <a:xfrm>
              <a:off x="5069495" y="3355566"/>
              <a:ext cx="773186" cy="954950"/>
            </a:xfrm>
            <a:custGeom>
              <a:avLst/>
              <a:gdLst/>
              <a:ahLst/>
              <a:cxnLst/>
              <a:rect l="l" t="t" r="r" b="b"/>
              <a:pathLst>
                <a:path w="19461" h="24036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6"/>
                  </a:lnTo>
                  <a:lnTo>
                    <a:pt x="3195" y="182"/>
                  </a:lnTo>
                  <a:lnTo>
                    <a:pt x="3104" y="204"/>
                  </a:lnTo>
                  <a:cubicBezTo>
                    <a:pt x="2923" y="250"/>
                    <a:pt x="2764" y="295"/>
                    <a:pt x="2606" y="340"/>
                  </a:cubicBezTo>
                  <a:lnTo>
                    <a:pt x="2515" y="363"/>
                  </a:lnTo>
                  <a:cubicBezTo>
                    <a:pt x="2379" y="408"/>
                    <a:pt x="2221" y="454"/>
                    <a:pt x="2108" y="499"/>
                  </a:cubicBezTo>
                  <a:lnTo>
                    <a:pt x="1972" y="544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7"/>
                  </a:lnTo>
                  <a:cubicBezTo>
                    <a:pt x="816" y="1065"/>
                    <a:pt x="658" y="1133"/>
                    <a:pt x="522" y="1201"/>
                  </a:cubicBezTo>
                  <a:lnTo>
                    <a:pt x="431" y="1246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64"/>
                  </a:lnTo>
                  <a:cubicBezTo>
                    <a:pt x="711" y="1432"/>
                    <a:pt x="1314" y="1367"/>
                    <a:pt x="1914" y="1367"/>
                  </a:cubicBezTo>
                  <a:cubicBezTo>
                    <a:pt x="3588" y="1367"/>
                    <a:pt x="5231" y="1877"/>
                    <a:pt x="6616" y="2877"/>
                  </a:cubicBezTo>
                  <a:cubicBezTo>
                    <a:pt x="7590" y="3580"/>
                    <a:pt x="8360" y="4531"/>
                    <a:pt x="8836" y="5619"/>
                  </a:cubicBezTo>
                  <a:lnTo>
                    <a:pt x="9379" y="6774"/>
                  </a:lnTo>
                  <a:lnTo>
                    <a:pt x="11305" y="11078"/>
                  </a:lnTo>
                  <a:lnTo>
                    <a:pt x="13230" y="15359"/>
                  </a:lnTo>
                  <a:lnTo>
                    <a:pt x="15156" y="19664"/>
                  </a:lnTo>
                  <a:lnTo>
                    <a:pt x="16175" y="21929"/>
                  </a:lnTo>
                  <a:lnTo>
                    <a:pt x="16130" y="21952"/>
                  </a:lnTo>
                  <a:cubicBezTo>
                    <a:pt x="16357" y="22790"/>
                    <a:pt x="15926" y="23673"/>
                    <a:pt x="15111" y="24036"/>
                  </a:cubicBezTo>
                  <a:lnTo>
                    <a:pt x="18237" y="22654"/>
                  </a:lnTo>
                  <a:cubicBezTo>
                    <a:pt x="19052" y="22269"/>
                    <a:pt x="19460" y="21385"/>
                    <a:pt x="19256" y="20524"/>
                  </a:cubicBezTo>
                  <a:lnTo>
                    <a:pt x="19279" y="20524"/>
                  </a:lnTo>
                  <a:lnTo>
                    <a:pt x="18259" y="18259"/>
                  </a:lnTo>
                  <a:lnTo>
                    <a:pt x="16334" y="13978"/>
                  </a:lnTo>
                  <a:lnTo>
                    <a:pt x="14408" y="9673"/>
                  </a:lnTo>
                  <a:lnTo>
                    <a:pt x="12483" y="5369"/>
                  </a:lnTo>
                  <a:lnTo>
                    <a:pt x="11962" y="4169"/>
                  </a:lnTo>
                  <a:cubicBezTo>
                    <a:pt x="11894" y="4055"/>
                    <a:pt x="11826" y="3920"/>
                    <a:pt x="11758" y="3806"/>
                  </a:cubicBezTo>
                  <a:lnTo>
                    <a:pt x="11713" y="3693"/>
                  </a:lnTo>
                  <a:cubicBezTo>
                    <a:pt x="11667" y="3602"/>
                    <a:pt x="11599" y="3512"/>
                    <a:pt x="11554" y="3421"/>
                  </a:cubicBezTo>
                  <a:cubicBezTo>
                    <a:pt x="11531" y="3376"/>
                    <a:pt x="11509" y="3353"/>
                    <a:pt x="11486" y="3308"/>
                  </a:cubicBezTo>
                  <a:cubicBezTo>
                    <a:pt x="11418" y="3217"/>
                    <a:pt x="11373" y="3149"/>
                    <a:pt x="11305" y="3059"/>
                  </a:cubicBezTo>
                  <a:lnTo>
                    <a:pt x="11260" y="2968"/>
                  </a:lnTo>
                  <a:lnTo>
                    <a:pt x="11033" y="2674"/>
                  </a:lnTo>
                  <a:lnTo>
                    <a:pt x="11010" y="2651"/>
                  </a:lnTo>
                  <a:cubicBezTo>
                    <a:pt x="10920" y="2538"/>
                    <a:pt x="10829" y="2447"/>
                    <a:pt x="10761" y="2356"/>
                  </a:cubicBezTo>
                  <a:lnTo>
                    <a:pt x="10671" y="2288"/>
                  </a:lnTo>
                  <a:cubicBezTo>
                    <a:pt x="10603" y="2198"/>
                    <a:pt x="10535" y="2130"/>
                    <a:pt x="10467" y="2062"/>
                  </a:cubicBezTo>
                  <a:cubicBezTo>
                    <a:pt x="10444" y="2039"/>
                    <a:pt x="10399" y="2017"/>
                    <a:pt x="10376" y="1994"/>
                  </a:cubicBezTo>
                  <a:cubicBezTo>
                    <a:pt x="10285" y="1903"/>
                    <a:pt x="10195" y="1813"/>
                    <a:pt x="10104" y="1722"/>
                  </a:cubicBezTo>
                  <a:cubicBezTo>
                    <a:pt x="9991" y="1632"/>
                    <a:pt x="9878" y="1541"/>
                    <a:pt x="9764" y="1450"/>
                  </a:cubicBezTo>
                  <a:cubicBezTo>
                    <a:pt x="9493" y="1246"/>
                    <a:pt x="9198" y="1065"/>
                    <a:pt x="8881" y="907"/>
                  </a:cubicBezTo>
                  <a:cubicBezTo>
                    <a:pt x="8768" y="839"/>
                    <a:pt x="8632" y="771"/>
                    <a:pt x="8496" y="703"/>
                  </a:cubicBezTo>
                  <a:lnTo>
                    <a:pt x="8337" y="635"/>
                  </a:lnTo>
                  <a:lnTo>
                    <a:pt x="8043" y="522"/>
                  </a:lnTo>
                  <a:lnTo>
                    <a:pt x="7907" y="454"/>
                  </a:lnTo>
                  <a:cubicBezTo>
                    <a:pt x="7748" y="408"/>
                    <a:pt x="7612" y="363"/>
                    <a:pt x="7476" y="318"/>
                  </a:cubicBezTo>
                  <a:lnTo>
                    <a:pt x="7454" y="318"/>
                  </a:lnTo>
                  <a:cubicBezTo>
                    <a:pt x="7114" y="227"/>
                    <a:pt x="6797" y="136"/>
                    <a:pt x="6457" y="91"/>
                  </a:cubicBezTo>
                  <a:lnTo>
                    <a:pt x="6389" y="91"/>
                  </a:lnTo>
                  <a:lnTo>
                    <a:pt x="6208" y="68"/>
                  </a:lnTo>
                  <a:cubicBezTo>
                    <a:pt x="6117" y="68"/>
                    <a:pt x="6004" y="23"/>
                    <a:pt x="5913" y="23"/>
                  </a:cubicBezTo>
                  <a:lnTo>
                    <a:pt x="5845" y="23"/>
                  </a:lnTo>
                  <a:cubicBezTo>
                    <a:pt x="5664" y="1"/>
                    <a:pt x="5483" y="1"/>
                    <a:pt x="532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633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A55F-715F-4D5C-81F1-3B8B65CBF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CE0386-402F-4607-867D-FA4306436B8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D3A7C6C-B141-414C-A15D-367528031A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C5B4C2-FA91-4BAB-9A99-F7FE5C320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78" y="207128"/>
            <a:ext cx="11199843" cy="6443744"/>
          </a:xfrm>
          <a:prstGeom prst="rect">
            <a:avLst/>
          </a:prstGeom>
        </p:spPr>
      </p:pic>
      <p:pic>
        <p:nvPicPr>
          <p:cNvPr id="7" name="1.11">
            <a:hlinkClick r:id="" action="ppaction://media"/>
            <a:extLst>
              <a:ext uri="{FF2B5EF4-FFF2-40B4-BE49-F238E27FC236}">
                <a16:creationId xmlns:a16="http://schemas.microsoft.com/office/drawing/2014/main" id="{1F9E80FB-1E02-4790-B4A9-EA3215101C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0400" y="210725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669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97AC73-FBBC-48C7-8B3F-614C21A97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FF7ED-BE4E-4458-A71A-4878A75CB7F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lip Art: Basic Words: Room Color Unlabeled I abcteach.com | abcteach">
            <a:extLst>
              <a:ext uri="{FF2B5EF4-FFF2-40B4-BE49-F238E27FC236}">
                <a16:creationId xmlns:a16="http://schemas.microsoft.com/office/drawing/2014/main" id="{122D57BF-6723-4BB3-BEA6-9E974E15C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9382"/>
            <a:ext cx="12191999" cy="687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tar: 6 Points 11">
            <a:hlinkClick r:id="rId5" action="ppaction://hlinksldjump"/>
            <a:extLst>
              <a:ext uri="{FF2B5EF4-FFF2-40B4-BE49-F238E27FC236}">
                <a16:creationId xmlns:a16="http://schemas.microsoft.com/office/drawing/2014/main" id="{6B7B05E2-E832-4400-B751-81218EDCA730}"/>
              </a:ext>
            </a:extLst>
          </p:cNvPr>
          <p:cNvSpPr/>
          <p:nvPr/>
        </p:nvSpPr>
        <p:spPr>
          <a:xfrm>
            <a:off x="1771197" y="1000585"/>
            <a:ext cx="870155" cy="1002890"/>
          </a:xfrm>
          <a:prstGeom prst="star6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9" name="Star: 6 Points 88">
            <a:hlinkClick r:id="rId6" action="ppaction://hlinksldjump"/>
            <a:extLst>
              <a:ext uri="{FF2B5EF4-FFF2-40B4-BE49-F238E27FC236}">
                <a16:creationId xmlns:a16="http://schemas.microsoft.com/office/drawing/2014/main" id="{EDE96BA8-6DB3-4AAB-934A-A87C55403EEB}"/>
              </a:ext>
            </a:extLst>
          </p:cNvPr>
          <p:cNvSpPr/>
          <p:nvPr/>
        </p:nvSpPr>
        <p:spPr>
          <a:xfrm>
            <a:off x="2994636" y="1260735"/>
            <a:ext cx="870155" cy="1002890"/>
          </a:xfrm>
          <a:prstGeom prst="star6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0" name="Star: 6 Points 89">
            <a:hlinkClick r:id="rId7" action="ppaction://hlinksldjump"/>
            <a:extLst>
              <a:ext uri="{FF2B5EF4-FFF2-40B4-BE49-F238E27FC236}">
                <a16:creationId xmlns:a16="http://schemas.microsoft.com/office/drawing/2014/main" id="{473BBE5A-2F3F-4ABC-90D3-E7702373AE50}"/>
              </a:ext>
            </a:extLst>
          </p:cNvPr>
          <p:cNvSpPr/>
          <p:nvPr/>
        </p:nvSpPr>
        <p:spPr>
          <a:xfrm>
            <a:off x="4271396" y="959858"/>
            <a:ext cx="870155" cy="1002890"/>
          </a:xfrm>
          <a:prstGeom prst="star6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91" name="Star: 6 Points 90">
            <a:hlinkClick r:id="rId8" action="ppaction://hlinksldjump"/>
            <a:extLst>
              <a:ext uri="{FF2B5EF4-FFF2-40B4-BE49-F238E27FC236}">
                <a16:creationId xmlns:a16="http://schemas.microsoft.com/office/drawing/2014/main" id="{932E1DBE-440C-4E7A-BC89-6BDC076A136F}"/>
              </a:ext>
            </a:extLst>
          </p:cNvPr>
          <p:cNvSpPr/>
          <p:nvPr/>
        </p:nvSpPr>
        <p:spPr>
          <a:xfrm>
            <a:off x="5598246" y="1186578"/>
            <a:ext cx="870155" cy="1002890"/>
          </a:xfrm>
          <a:prstGeom prst="star6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92" name="Star: 6 Points 91">
            <a:hlinkClick r:id="rId9" action="ppaction://hlinksldjump"/>
            <a:extLst>
              <a:ext uri="{FF2B5EF4-FFF2-40B4-BE49-F238E27FC236}">
                <a16:creationId xmlns:a16="http://schemas.microsoft.com/office/drawing/2014/main" id="{7767C31C-3818-4593-822E-DF3C8A668FFA}"/>
              </a:ext>
            </a:extLst>
          </p:cNvPr>
          <p:cNvSpPr/>
          <p:nvPr/>
        </p:nvSpPr>
        <p:spPr>
          <a:xfrm>
            <a:off x="6982885" y="1036139"/>
            <a:ext cx="870155" cy="1002890"/>
          </a:xfrm>
          <a:prstGeom prst="star6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93" name="Star: 6 Points 92">
            <a:hlinkClick r:id="rId10" action="ppaction://hlinksldjump"/>
            <a:extLst>
              <a:ext uri="{FF2B5EF4-FFF2-40B4-BE49-F238E27FC236}">
                <a16:creationId xmlns:a16="http://schemas.microsoft.com/office/drawing/2014/main" id="{D271BA15-2BD7-423E-82C8-6FAE60300FF2}"/>
              </a:ext>
            </a:extLst>
          </p:cNvPr>
          <p:cNvSpPr/>
          <p:nvPr/>
        </p:nvSpPr>
        <p:spPr>
          <a:xfrm>
            <a:off x="8281649" y="915961"/>
            <a:ext cx="870155" cy="1002890"/>
          </a:xfrm>
          <a:prstGeom prst="star6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F03296-E420-4706-9431-F51E84B70E00}"/>
              </a:ext>
            </a:extLst>
          </p:cNvPr>
          <p:cNvSpPr/>
          <p:nvPr/>
        </p:nvSpPr>
        <p:spPr>
          <a:xfrm>
            <a:off x="2608077" y="77255"/>
            <a:ext cx="4196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 a star!</a:t>
            </a:r>
          </a:p>
        </p:txBody>
      </p:sp>
      <p:sp>
        <p:nvSpPr>
          <p:cNvPr id="4" name="Arrow: Pentagon 3">
            <a:hlinkClick r:id="rId11" action="ppaction://hlinksldjump"/>
            <a:extLst>
              <a:ext uri="{FF2B5EF4-FFF2-40B4-BE49-F238E27FC236}">
                <a16:creationId xmlns:a16="http://schemas.microsoft.com/office/drawing/2014/main" id="{58EEFDD6-30E8-46FA-B300-2429863C35BF}"/>
              </a:ext>
            </a:extLst>
          </p:cNvPr>
          <p:cNvSpPr/>
          <p:nvPr/>
        </p:nvSpPr>
        <p:spPr>
          <a:xfrm>
            <a:off x="10596663" y="5912052"/>
            <a:ext cx="1419425" cy="684987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22EB2-184A-4525-84C1-4DFA4C5C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1E92B7-F595-495F-9CFE-B751F477AED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762A4FA-D280-4705-90FC-BC5810A49C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lip Art: Basic Words: Room Color Unlabeled I abcteach.com | abcteach">
            <a:extLst>
              <a:ext uri="{FF2B5EF4-FFF2-40B4-BE49-F238E27FC236}">
                <a16:creationId xmlns:a16="http://schemas.microsoft.com/office/drawing/2014/main" id="{75FE4A0E-B955-4FE2-B554-6F529C55D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9382"/>
            <a:ext cx="12191999" cy="687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F45096-9506-448C-B265-F54B45510E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3233" y="2666182"/>
            <a:ext cx="5781675" cy="3914775"/>
          </a:xfrm>
          <a:prstGeom prst="rect">
            <a:avLst/>
          </a:prstGeom>
        </p:spPr>
      </p:pic>
      <p:sp>
        <p:nvSpPr>
          <p:cNvPr id="8" name="Flowchart: Data 7">
            <a:extLst>
              <a:ext uri="{FF2B5EF4-FFF2-40B4-BE49-F238E27FC236}">
                <a16:creationId xmlns:a16="http://schemas.microsoft.com/office/drawing/2014/main" id="{91BF0A06-A280-4A2D-AB4E-6B401DA43020}"/>
              </a:ext>
            </a:extLst>
          </p:cNvPr>
          <p:cNvSpPr/>
          <p:nvPr/>
        </p:nvSpPr>
        <p:spPr>
          <a:xfrm>
            <a:off x="5236026" y="4686976"/>
            <a:ext cx="4350426" cy="1563048"/>
          </a:xfrm>
          <a:prstGeom prst="flowChartInputOutput">
            <a:avLst/>
          </a:prstGeom>
          <a:solidFill>
            <a:srgbClr val="F8C69A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  d   a  n  g  a  p</a:t>
            </a:r>
          </a:p>
        </p:txBody>
      </p:sp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AFAF61C9-3A16-411C-82D9-6F43FA4DCF86}"/>
              </a:ext>
            </a:extLst>
          </p:cNvPr>
          <p:cNvSpPr/>
          <p:nvPr/>
        </p:nvSpPr>
        <p:spPr>
          <a:xfrm>
            <a:off x="3764747" y="-2259749"/>
            <a:ext cx="4866968" cy="16180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grandpa</a:t>
            </a:r>
          </a:p>
        </p:txBody>
      </p:sp>
      <p:sp>
        <p:nvSpPr>
          <p:cNvPr id="10" name="Star: 10 Points 9">
            <a:extLst>
              <a:ext uri="{FF2B5EF4-FFF2-40B4-BE49-F238E27FC236}">
                <a16:creationId xmlns:a16="http://schemas.microsoft.com/office/drawing/2014/main" id="{938AA2A6-500F-42BA-9892-D2314484326D}"/>
              </a:ext>
            </a:extLst>
          </p:cNvPr>
          <p:cNvSpPr/>
          <p:nvPr/>
        </p:nvSpPr>
        <p:spPr>
          <a:xfrm>
            <a:off x="8672749" y="576125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+1</a:t>
            </a:r>
          </a:p>
        </p:txBody>
      </p:sp>
      <p:sp>
        <p:nvSpPr>
          <p:cNvPr id="5" name="Action Button: Go Home 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C2B58BB4-5899-410B-ACBC-0527FA267CBB}"/>
              </a:ext>
            </a:extLst>
          </p:cNvPr>
          <p:cNvSpPr/>
          <p:nvPr/>
        </p:nvSpPr>
        <p:spPr>
          <a:xfrm>
            <a:off x="152400" y="6036120"/>
            <a:ext cx="880833" cy="694507"/>
          </a:xfrm>
          <a:prstGeom prst="actionButtonHom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0833 0.43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6 Grandma Garden Illustrations &amp; Clip Art - iStock">
            <a:extLst>
              <a:ext uri="{FF2B5EF4-FFF2-40B4-BE49-F238E27FC236}">
                <a16:creationId xmlns:a16="http://schemas.microsoft.com/office/drawing/2014/main" id="{0EAD1CA9-F686-4CB6-9DC3-07E94797B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711" y="759410"/>
            <a:ext cx="7758798" cy="5692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Data 7">
            <a:extLst>
              <a:ext uri="{FF2B5EF4-FFF2-40B4-BE49-F238E27FC236}">
                <a16:creationId xmlns:a16="http://schemas.microsoft.com/office/drawing/2014/main" id="{84A35013-00B6-40E7-8E94-C1853D92F39B}"/>
              </a:ext>
            </a:extLst>
          </p:cNvPr>
          <p:cNvSpPr/>
          <p:nvPr/>
        </p:nvSpPr>
        <p:spPr>
          <a:xfrm>
            <a:off x="7880903" y="1835010"/>
            <a:ext cx="4350426" cy="1420953"/>
          </a:xfrm>
          <a:prstGeom prst="flowChartInputOutput">
            <a:avLst/>
          </a:prstGeom>
          <a:solidFill>
            <a:srgbClr val="F8C69A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   a  n  g r  a  m</a:t>
            </a:r>
          </a:p>
        </p:txBody>
      </p:sp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C44FC210-5081-4112-BE7D-90BB8C5B6AAD}"/>
              </a:ext>
            </a:extLst>
          </p:cNvPr>
          <p:cNvSpPr/>
          <p:nvPr/>
        </p:nvSpPr>
        <p:spPr>
          <a:xfrm>
            <a:off x="3764747" y="-2259749"/>
            <a:ext cx="4866968" cy="16180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grandma</a:t>
            </a:r>
          </a:p>
        </p:txBody>
      </p:sp>
      <p:sp>
        <p:nvSpPr>
          <p:cNvPr id="10" name="Star: 10 Points 9">
            <a:extLst>
              <a:ext uri="{FF2B5EF4-FFF2-40B4-BE49-F238E27FC236}">
                <a16:creationId xmlns:a16="http://schemas.microsoft.com/office/drawing/2014/main" id="{A0681584-4948-4B5C-BA63-2FDF3C226F61}"/>
              </a:ext>
            </a:extLst>
          </p:cNvPr>
          <p:cNvSpPr/>
          <p:nvPr/>
        </p:nvSpPr>
        <p:spPr>
          <a:xfrm>
            <a:off x="8672749" y="576125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+5</a:t>
            </a:r>
          </a:p>
        </p:txBody>
      </p:sp>
      <p:sp>
        <p:nvSpPr>
          <p:cNvPr id="6" name="Action Button: Go Home 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1B39D34C-68E0-4B70-AF7B-41AF486E9575}"/>
              </a:ext>
            </a:extLst>
          </p:cNvPr>
          <p:cNvSpPr/>
          <p:nvPr/>
        </p:nvSpPr>
        <p:spPr>
          <a:xfrm>
            <a:off x="152400" y="6036120"/>
            <a:ext cx="880833" cy="694507"/>
          </a:xfrm>
          <a:prstGeom prst="actionButtonHom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348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0833 0.43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lip Art: Basic Words: Room Color Unlabeled I abcteach.com | abcteach">
            <a:extLst>
              <a:ext uri="{FF2B5EF4-FFF2-40B4-BE49-F238E27FC236}">
                <a16:creationId xmlns:a16="http://schemas.microsoft.com/office/drawing/2014/main" id="{2E71944C-5B4F-4227-A0BC-CBD8BC616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9382"/>
            <a:ext cx="12191999" cy="687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B0E7523-F71A-4EC6-8C00-4CCFEEB94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7278" y="2450236"/>
            <a:ext cx="4291793" cy="425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Data 5">
            <a:extLst>
              <a:ext uri="{FF2B5EF4-FFF2-40B4-BE49-F238E27FC236}">
                <a16:creationId xmlns:a16="http://schemas.microsoft.com/office/drawing/2014/main" id="{49223D87-E0D4-444E-87CA-5958B57129A7}"/>
              </a:ext>
            </a:extLst>
          </p:cNvPr>
          <p:cNvSpPr/>
          <p:nvPr/>
        </p:nvSpPr>
        <p:spPr>
          <a:xfrm>
            <a:off x="6654249" y="5291257"/>
            <a:ext cx="3954933" cy="1420953"/>
          </a:xfrm>
          <a:prstGeom prst="flowChartInputOutput">
            <a:avLst/>
          </a:prstGeom>
          <a:solidFill>
            <a:srgbClr val="F8C69A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   m   </a:t>
            </a:r>
            <a:r>
              <a:rPr lang="en-US" sz="4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</a:t>
            </a:r>
            <a:endParaRPr 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22793469-386C-4E32-8E3C-9C33013F65B7}"/>
              </a:ext>
            </a:extLst>
          </p:cNvPr>
          <p:cNvSpPr/>
          <p:nvPr/>
        </p:nvSpPr>
        <p:spPr>
          <a:xfrm>
            <a:off x="3764747" y="-2259749"/>
            <a:ext cx="4866968" cy="16180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mum</a:t>
            </a:r>
          </a:p>
        </p:txBody>
      </p:sp>
      <p:sp>
        <p:nvSpPr>
          <p:cNvPr id="8" name="Star: 10 Points 7">
            <a:extLst>
              <a:ext uri="{FF2B5EF4-FFF2-40B4-BE49-F238E27FC236}">
                <a16:creationId xmlns:a16="http://schemas.microsoft.com/office/drawing/2014/main" id="{05D40D30-CDCD-4431-A2B8-0A7ACD2C2643}"/>
              </a:ext>
            </a:extLst>
          </p:cNvPr>
          <p:cNvSpPr/>
          <p:nvPr/>
        </p:nvSpPr>
        <p:spPr>
          <a:xfrm>
            <a:off x="8672749" y="576125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+5</a:t>
            </a:r>
          </a:p>
        </p:txBody>
      </p:sp>
      <p:sp>
        <p:nvSpPr>
          <p:cNvPr id="9" name="Action Button: Go Home 8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A4F35E81-D757-42D7-8DA6-0C69EE1CC234}"/>
              </a:ext>
            </a:extLst>
          </p:cNvPr>
          <p:cNvSpPr/>
          <p:nvPr/>
        </p:nvSpPr>
        <p:spPr>
          <a:xfrm>
            <a:off x="152400" y="6036120"/>
            <a:ext cx="880833" cy="694507"/>
          </a:xfrm>
          <a:prstGeom prst="actionButtonHom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83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0833 0.43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1,747 Dad Cooking Illustrations &amp; Clip Art - iStock">
            <a:extLst>
              <a:ext uri="{FF2B5EF4-FFF2-40B4-BE49-F238E27FC236}">
                <a16:creationId xmlns:a16="http://schemas.microsoft.com/office/drawing/2014/main" id="{B2CC92B8-90B2-4D2A-BE90-DB430C7DB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63" y="1393481"/>
            <a:ext cx="8534678" cy="5424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490" y="48253"/>
            <a:ext cx="1884051" cy="1219457"/>
          </a:xfrm>
          <a:prstGeom prst="rect">
            <a:avLst/>
          </a:prstGeom>
        </p:spPr>
      </p:pic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F7975DDA-6AB3-46C8-9136-EAB43270FAD8}"/>
              </a:ext>
            </a:extLst>
          </p:cNvPr>
          <p:cNvSpPr/>
          <p:nvPr/>
        </p:nvSpPr>
        <p:spPr>
          <a:xfrm>
            <a:off x="7094845" y="4952685"/>
            <a:ext cx="4350426" cy="1563048"/>
          </a:xfrm>
          <a:prstGeom prst="flowChartInputOutput">
            <a:avLst/>
          </a:prstGeom>
          <a:solidFill>
            <a:srgbClr val="F8C69A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  d   </a:t>
            </a:r>
            <a:r>
              <a:rPr lang="en-US" sz="4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33942E89-CDA2-4FDC-83CB-B15DEF710B6D}"/>
              </a:ext>
            </a:extLst>
          </p:cNvPr>
          <p:cNvSpPr/>
          <p:nvPr/>
        </p:nvSpPr>
        <p:spPr>
          <a:xfrm>
            <a:off x="3764747" y="-2259749"/>
            <a:ext cx="4866968" cy="16180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dad</a:t>
            </a:r>
          </a:p>
        </p:txBody>
      </p:sp>
      <p:sp>
        <p:nvSpPr>
          <p:cNvPr id="16" name="Star: 10 Points 15">
            <a:extLst>
              <a:ext uri="{FF2B5EF4-FFF2-40B4-BE49-F238E27FC236}">
                <a16:creationId xmlns:a16="http://schemas.microsoft.com/office/drawing/2014/main" id="{6923A086-1381-4600-B57F-F03129202ACC}"/>
              </a:ext>
            </a:extLst>
          </p:cNvPr>
          <p:cNvSpPr/>
          <p:nvPr/>
        </p:nvSpPr>
        <p:spPr>
          <a:xfrm>
            <a:off x="8672749" y="576125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+3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1DA62A9-0618-41A9-BA24-F677B0B278C7}"/>
              </a:ext>
            </a:extLst>
          </p:cNvPr>
          <p:cNvSpPr/>
          <p:nvPr/>
        </p:nvSpPr>
        <p:spPr>
          <a:xfrm rot="20709393">
            <a:off x="2145796" y="273797"/>
            <a:ext cx="896791" cy="12844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ction Button: Go Home 9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8D6E886-4CF9-4483-83EE-68131BAC9222}"/>
              </a:ext>
            </a:extLst>
          </p:cNvPr>
          <p:cNvSpPr/>
          <p:nvPr/>
        </p:nvSpPr>
        <p:spPr>
          <a:xfrm>
            <a:off x="152400" y="6036120"/>
            <a:ext cx="880833" cy="694507"/>
          </a:xfrm>
          <a:prstGeom prst="actionButtonHom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2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0833 0.327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8.Unit 1 - fun time and project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Ogb5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A6Bvl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DoG+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Ogb5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A6Bvl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DoG+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A6BvlTahn1hYAAAAGIAAAAcAAAAdW5pdmVyc2FsL2xvY2FsX3NldHRpbmdzLnhtbLOxr8jNUShLLSrOzM+zVTLUM1BSSM1Lzk/JzEu3VQoNcdO1UFIoLknMS0nMyc9LtVXKy1dSsLfjssnJT07MCU4tKQEqLFYoyEmsTC0KSc0FMkpS/RJzgSrDw42V9O24AFBLAwQUAAIACAAOgb5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Ogb5UPMoRpUsAAABqAAAAGwAAAHVuaXZlcnNhbC91bml2ZXJzYWwucG5nLnhtbLOxr8jNUShLLSrOzM+zVTLUM1Cyt+PlsikoSi3LTC1XqACKGekZQICSQqWtkgkStzwzpSTDVsnCwBAhlpGamZ5RYqtkhiSoDzQSAFBLAQIAABQAAgAIAOOGAlPDxJh2RwMAAOEJAAAUAAAAAAAAAAEAAAAAAAAAAAB1bml2ZXJzYWwvcGxheWVyLnhtbFBLAQIAABQAAgAIAA6BvlTKowNubAYAACgZAAAdAAAAAAAAAAEAAAAAAHkDAAB1bml2ZXJzYWwvY29tbW9uX21lc3NhZ2VzLmxuZ1BLAQIAABQAAgAIAA6BvlQVHmAbowAAAH8BAAAuAAAAAAAAAAEAAAAAACAKAAB1bml2ZXJzYWwvcGxheWJhY2tfYW5kX25hdmlnYXRpb25fc2V0dGluZ3MueG1sUEsBAgAAFAACAAgADoG+VKenV+h8BAAAbxcAACcAAAAAAAAAAQAAAAAADwsAAHVuaXZlcnNhbC9mbGFzaF9wdWJsaXNoaW5nX3NldHRpbmdzLnhtbFBLAQIAABQAAgAIAA6BvlS86VOGdwMAAOgMAAAhAAAAAAAAAAEAAAAAANAPAAB1bml2ZXJzYWwvZmxhc2hfc2tpbl9zZXR0aW5ncy54bWxQSwECAAAUAAIACAAOgb5UF9vd2HcEAAD5FgAAJgAAAAAAAAABAAAAAACGEwAAdW5pdmVyc2FsL2h0bWxfcHVibGlzaGluZ19zZXR0aW5ncy54bWxQSwECAAAUAAIACAAOgb5UVHMZhbABAACBBgAAHwAAAAAAAAABAAAAAABBGAAAdW5pdmVyc2FsL2h0bWxfc2tpbl9zZXR0aW5ncy5qc1BLAQIAABQAAgAIAA6BvlTahn1hYAAAAGIAAAAcAAAAAAAAAAEAAAAAAC4aAAB1bml2ZXJzYWwvbG9jYWxfc2V0dGluZ3MueG1sUEsBAgAAFAACAAgADoG+VIPsCm8cBgAARxMAABcAAAAAAAAAAAAAAAAAyBoAAHVuaXZlcnNhbC91bml2ZXJzYWwucG5nUEsBAgAAFAACAAgADoG+VDzKEaVLAAAAagAAABsAAAAAAAAAAQAAAAAAGSEAAHVuaXZlcnNhbC91bml2ZXJzYWwucG5nLnhtbFBLBQYAAAAACgAKAAYDAACdIQAAAAA="/>
  <p:tag name="ISPRING_LMS_API_VERSION" val="SCORM 2004 (2nd edition)"/>
  <p:tag name="ISPRING_ULTRA_SCORM_COURSE_ID" val="F07250AD-2392-4283-B665-243565E70FD2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Slide Bai giang-WW3\\UNIT 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8.Unit 1 - fun time and project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F9749F-1C56-4D41-815E-F0030F3DA340}:3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0852EB-1EEE-4E70-B91C-E4BD44948B7F}:34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702B32-050C-43D5-8F48-BEEA64420115}:34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A961F1-1B40-4A80-9352-08F4029AE116}:30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6E7960-3F44-44FD-9C1B-7C9DAFF394A2}:34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BDF81A-1A5A-4F46-BC62-55998A4C3B8B}:30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16DA58-50E3-480E-B025-E4E3D7DCB147}:35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B054AB-818A-4208-8C19-24C37AA7C04B}:3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937EA4-3EFA-43D8-AF63-D62183E746AA}:3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1A3498-38A2-4D60-8BBA-B65B6A47E8A5}:3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EA5948-3F1B-485E-BCFF-24347083DDAA}:3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6B1654-7D24-4CD3-B6C3-EBD370D33C5C}:34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5D82E5-4779-49BC-B9CC-65DCA736B71F}:3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138E9A-5557-4A4A-90B8-3B17794BD8FD}:29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125120-0AF3-41FD-9BA5-240EA8FA632C}:35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3838EA-88B2-44FA-B36B-96D31156A0F0}:35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6EAE62-16B5-40A8-9866-C371FB1E1DB8}:3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E6FC01-0656-49E5-B3AA-3F1BBDC1632D}:33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BC6F98-94DA-40A4-9E4C-00A92FD99F41}:34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502AC5-A26A-46E2-B946-575880B6E2CF}:3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190</Words>
  <Application>Microsoft Office PowerPoint</Application>
  <PresentationFormat>Widescreen</PresentationFormat>
  <Paragraphs>70</Paragraphs>
  <Slides>20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Bebas Neue</vt:lpstr>
      <vt:lpstr>Calibri</vt:lpstr>
      <vt:lpstr>Calibri Light</vt:lpstr>
      <vt:lpstr>Comic Sans MS</vt:lpstr>
      <vt:lpstr>Life Savers</vt:lpstr>
      <vt:lpstr>Life Savers ExtraBold</vt:lpstr>
      <vt:lpstr>Quicksand</vt:lpstr>
      <vt:lpstr>Quicksand SemiBold</vt:lpstr>
      <vt:lpstr>Rockwell Extra Bold</vt:lpstr>
      <vt:lpstr>Office Theme</vt:lpstr>
      <vt:lpstr>Science Subject for Elementary - 3rd Grade: Physical, Life, and Earth by Slidesgo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18.Unit 1 - fun time and project</dc:title>
  <dc:creator>Admin</dc:creator>
  <cp:lastModifiedBy>Admin</cp:lastModifiedBy>
  <cp:revision>44</cp:revision>
  <dcterms:created xsi:type="dcterms:W3CDTF">2022-03-24T14:44:15Z</dcterms:created>
  <dcterms:modified xsi:type="dcterms:W3CDTF">2022-05-30T09:12:31Z</dcterms:modified>
</cp:coreProperties>
</file>