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80" r:id="rId2"/>
    <p:sldId id="283" r:id="rId3"/>
    <p:sldId id="259" r:id="rId4"/>
    <p:sldId id="330" r:id="rId5"/>
    <p:sldId id="332" r:id="rId6"/>
    <p:sldId id="333" r:id="rId7"/>
    <p:sldId id="334" r:id="rId8"/>
    <p:sldId id="335" r:id="rId9"/>
    <p:sldId id="267" r:id="rId10"/>
    <p:sldId id="350" r:id="rId11"/>
    <p:sldId id="340" r:id="rId12"/>
    <p:sldId id="344" r:id="rId13"/>
    <p:sldId id="270" r:id="rId14"/>
    <p:sldId id="336" r:id="rId15"/>
    <p:sldId id="271" r:id="rId16"/>
    <p:sldId id="349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16" autoAdjust="0"/>
  </p:normalViewPr>
  <p:slideViewPr>
    <p:cSldViewPr snapToGrid="0">
      <p:cViewPr varScale="1">
        <p:scale>
          <a:sx n="68" d="100"/>
          <a:sy n="68" d="100"/>
        </p:scale>
        <p:origin x="-564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822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92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8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2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8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0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image" Target="../media/image10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microsoft.com/office/2007/relationships/hdphoto" Target="../media/hdphoto1.wdp"/><Relationship Id="rId12" Type="http://schemas.microsoft.com/office/2007/relationships/hdphoto" Target="../media/hdphoto6.wdp"/><Relationship Id="rId17" Type="http://schemas.openxmlformats.org/officeDocument/2006/relationships/slide" Target="slide6.xml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24" Type="http://schemas.openxmlformats.org/officeDocument/2006/relationships/image" Target="../media/image28.png"/><Relationship Id="rId5" Type="http://schemas.openxmlformats.org/officeDocument/2006/relationships/image" Target="../media/image10.jpg"/><Relationship Id="rId15" Type="http://schemas.openxmlformats.org/officeDocument/2006/relationships/image" Target="../media/image16.gif"/><Relationship Id="rId23" Type="http://schemas.openxmlformats.org/officeDocument/2006/relationships/slide" Target="slide5.xml"/><Relationship Id="rId10" Type="http://schemas.openxmlformats.org/officeDocument/2006/relationships/image" Target="../media/image14.gif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microsoft.com/office/2007/relationships/hdphoto" Target="../media/hdphoto7.wdp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6.gif"/><Relationship Id="rId5" Type="http://schemas.openxmlformats.org/officeDocument/2006/relationships/image" Target="../media/image31.gif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929109" y="1245975"/>
            <a:ext cx="1636034" cy="1472226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715845" y="3842236"/>
            <a:ext cx="2219332" cy="1550588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6783363" y="1072548"/>
            <a:ext cx="1472528" cy="666741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17" y="3997695"/>
            <a:ext cx="2416077" cy="1706232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1848996" y="1594791"/>
            <a:ext cx="5670630" cy="254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4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10" cy="6857999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2294051" y="249060"/>
            <a:ext cx="4253717" cy="651475"/>
          </a:xfrm>
          <a:prstGeom prst="rect">
            <a:avLst/>
          </a:prstGeom>
        </p:spPr>
        <p:txBody>
          <a:bodyPr wrap="square" lIns="89538" tIns="44769" rIns="89538" bIns="44769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3819401" y="3670733"/>
            <a:ext cx="52569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682551" y="1787379"/>
            <a:ext cx="806315" cy="52993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3970508" y="3761948"/>
            <a:ext cx="5105856" cy="206539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sz="3200" b="1" i="1" dirty="0">
                <a:latin typeface="+mj-lt"/>
              </a:rPr>
              <a:t>Nhận biết </a:t>
            </a:r>
            <a:r>
              <a:rPr lang="vi-VN" sz="3200" b="1" i="1" dirty="0" smtClean="0">
                <a:latin typeface="+mj-lt"/>
              </a:rPr>
              <a:t>ý </a:t>
            </a:r>
            <a:r>
              <a:rPr lang="vi-VN" sz="3200" b="1" i="1" dirty="0">
                <a:latin typeface="+mj-lt"/>
              </a:rPr>
              <a:t>nghĩa của phép chia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một số tình huống thực tiễn.</a:t>
            </a:r>
            <a:endParaRPr lang="en-US" sz="3200" b="1" dirty="0">
              <a:latin typeface="+mj-lt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133302" y="4460332"/>
            <a:ext cx="837206" cy="48306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3488866" y="1317902"/>
            <a:ext cx="4804742" cy="146888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A2BD0419-62B2-4D43-A405-2ECDFC6244F3}"/>
              </a:ext>
            </a:extLst>
          </p:cNvPr>
          <p:cNvCxnSpPr>
            <a:cxnSpLocks/>
          </p:cNvCxnSpPr>
          <p:nvPr/>
        </p:nvCxnSpPr>
        <p:spPr>
          <a:xfrm>
            <a:off x="1156506" y="1529153"/>
            <a:ext cx="749175" cy="7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A39A87-BB7C-4758-9ADD-96B8B98140F8}"/>
              </a:ext>
            </a:extLst>
          </p:cNvPr>
          <p:cNvGrpSpPr/>
          <p:nvPr/>
        </p:nvGrpSpPr>
        <p:grpSpPr>
          <a:xfrm>
            <a:off x="585014" y="962244"/>
            <a:ext cx="1752305" cy="499334"/>
            <a:chOff x="319708" y="264400"/>
            <a:chExt cx="2336406" cy="6657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7A94072-7B1A-444D-B1EA-4ACC93A2FE27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65778"/>
              <a:chOff x="1253941" y="554838"/>
              <a:chExt cx="2336406" cy="66577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B23135EC-803A-47EC-84BF-EB2B74D787AF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7D2CD9BE-F052-41E5-9DFC-65ED44E88F38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vi-VN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xmlns="" id="{72FE34FC-B6C4-4388-84A3-9A92D6815A71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108B2D3-6403-4313-BC23-25016A402C7B}"/>
                  </a:ext>
                </a:extLst>
              </p:cNvPr>
              <p:cNvSpPr txBox="1"/>
              <p:nvPr/>
            </p:nvSpPr>
            <p:spPr>
              <a:xfrm>
                <a:off x="2059471" y="605063"/>
                <a:ext cx="153087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?</a:t>
                </a:r>
                <a:endParaRPr lang="vi-V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E1B97EAA-A0C4-45D0-B3CB-E5E68524FF72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0C5BFC0-2D12-46C1-9267-0558C76BE0F6}"/>
              </a:ext>
            </a:extLst>
          </p:cNvPr>
          <p:cNvGrpSpPr/>
          <p:nvPr/>
        </p:nvGrpSpPr>
        <p:grpSpPr>
          <a:xfrm>
            <a:off x="398645" y="2209743"/>
            <a:ext cx="2367008" cy="2764964"/>
            <a:chOff x="646731" y="1785249"/>
            <a:chExt cx="3156011" cy="36866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99B2DB7-F15D-464D-BAFC-69435DF34B9B}"/>
                </a:ext>
              </a:extLst>
            </p:cNvPr>
            <p:cNvSpPr/>
            <p:nvPr/>
          </p:nvSpPr>
          <p:spPr>
            <a:xfrm>
              <a:off x="646731" y="1785249"/>
              <a:ext cx="3156011" cy="3686619"/>
            </a:xfrm>
            <a:prstGeom prst="roundRect">
              <a:avLst/>
            </a:prstGeom>
            <a:solidFill>
              <a:srgbClr val="FFC000"/>
            </a:solidFill>
            <a:ln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0747">
                <a:lnSpc>
                  <a:spcPct val="20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x 5 =</a:t>
              </a:r>
            </a:p>
            <a:p>
              <a:pPr marL="173831">
                <a:lnSpc>
                  <a:spcPct val="20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: 2 = </a:t>
              </a:r>
            </a:p>
            <a:p>
              <a:pPr marL="173831">
                <a:lnSpc>
                  <a:spcPct val="20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: 5 = </a:t>
              </a:r>
            </a:p>
          </p:txBody>
        </p:sp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xmlns="" id="{CD165292-0B2B-401C-98C4-56ECE1E9274D}"/>
                </a:ext>
              </a:extLst>
            </p:cNvPr>
            <p:cNvSpPr/>
            <p:nvPr/>
          </p:nvSpPr>
          <p:spPr>
            <a:xfrm>
              <a:off x="2656113" y="246742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xmlns="" id="{B5F06DD9-ECFB-4D6A-8541-26E3ABEF15C7}"/>
                </a:ext>
              </a:extLst>
            </p:cNvPr>
            <p:cNvSpPr/>
            <p:nvPr/>
          </p:nvSpPr>
          <p:spPr>
            <a:xfrm>
              <a:off x="2656113" y="347608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xmlns="" id="{1474C3DD-24AC-4326-9FA5-2B19AE00B468}"/>
                </a:ext>
              </a:extLst>
            </p:cNvPr>
            <p:cNvSpPr/>
            <p:nvPr/>
          </p:nvSpPr>
          <p:spPr>
            <a:xfrm>
              <a:off x="2656113" y="4419982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EB901A3-2948-4D7D-9685-B0F24B5ED901}"/>
              </a:ext>
            </a:extLst>
          </p:cNvPr>
          <p:cNvGrpSpPr/>
          <p:nvPr/>
        </p:nvGrpSpPr>
        <p:grpSpPr>
          <a:xfrm>
            <a:off x="3399724" y="2209743"/>
            <a:ext cx="2367008" cy="2764964"/>
            <a:chOff x="646731" y="1785249"/>
            <a:chExt cx="3156011" cy="3686619"/>
          </a:xfrm>
        </p:grpSpPr>
        <p:sp>
          <p:nvSpPr>
            <p:cNvPr id="16" name="Rectangle: Rounded Corners 83">
              <a:extLst>
                <a:ext uri="{FF2B5EF4-FFF2-40B4-BE49-F238E27FC236}">
                  <a16:creationId xmlns:a16="http://schemas.microsoft.com/office/drawing/2014/main" xmlns="" id="{E4D91BCF-340B-44EB-804C-46259A987A57}"/>
                </a:ext>
              </a:extLst>
            </p:cNvPr>
            <p:cNvSpPr/>
            <p:nvPr/>
          </p:nvSpPr>
          <p:spPr>
            <a:xfrm>
              <a:off x="646731" y="1785249"/>
              <a:ext cx="3156011" cy="368661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6916"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x 10 =</a:t>
              </a:r>
            </a:p>
            <a:p>
              <a:pPr marL="173831"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: 2 = </a:t>
              </a:r>
            </a:p>
            <a:p>
              <a:pPr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: 10 = </a:t>
              </a:r>
            </a:p>
          </p:txBody>
        </p:sp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xmlns="" id="{2AE3E5EF-CE85-4C5E-A26B-256F5F864DF4}"/>
                </a:ext>
              </a:extLst>
            </p:cNvPr>
            <p:cNvSpPr/>
            <p:nvPr/>
          </p:nvSpPr>
          <p:spPr>
            <a:xfrm>
              <a:off x="2656113" y="246742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xmlns="" id="{A116BCC2-006D-40FD-8AA4-3BB0E429BFC5}"/>
                </a:ext>
              </a:extLst>
            </p:cNvPr>
            <p:cNvSpPr/>
            <p:nvPr/>
          </p:nvSpPr>
          <p:spPr>
            <a:xfrm>
              <a:off x="2656113" y="347608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xmlns="" id="{234CCDD1-6C06-40C2-B968-356F967E679C}"/>
                </a:ext>
              </a:extLst>
            </p:cNvPr>
            <p:cNvSpPr/>
            <p:nvPr/>
          </p:nvSpPr>
          <p:spPr>
            <a:xfrm>
              <a:off x="2656113" y="4419982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D2487D9-746E-48E2-9649-E93DC650C851}"/>
              </a:ext>
            </a:extLst>
          </p:cNvPr>
          <p:cNvGrpSpPr/>
          <p:nvPr/>
        </p:nvGrpSpPr>
        <p:grpSpPr>
          <a:xfrm>
            <a:off x="6400803" y="2209743"/>
            <a:ext cx="2367008" cy="2764964"/>
            <a:chOff x="646731" y="1785249"/>
            <a:chExt cx="3156011" cy="3686619"/>
          </a:xfrm>
        </p:grpSpPr>
        <p:sp>
          <p:nvSpPr>
            <p:cNvPr id="21" name="Rectangle: Rounded Corners 88">
              <a:extLst>
                <a:ext uri="{FF2B5EF4-FFF2-40B4-BE49-F238E27FC236}">
                  <a16:creationId xmlns:a16="http://schemas.microsoft.com/office/drawing/2014/main" xmlns="" id="{56ABEE8B-E980-4D3D-83D7-4509F252F044}"/>
                </a:ext>
              </a:extLst>
            </p:cNvPr>
            <p:cNvSpPr/>
            <p:nvPr/>
          </p:nvSpPr>
          <p:spPr>
            <a:xfrm>
              <a:off x="646731" y="1785249"/>
              <a:ext cx="3156011" cy="36866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0747"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8 =</a:t>
              </a:r>
            </a:p>
            <a:p>
              <a:pPr marL="173831"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: 5 = </a:t>
              </a:r>
            </a:p>
            <a:p>
              <a:pPr marL="173831">
                <a:lnSpc>
                  <a:spcPct val="200000"/>
                </a:lnSpc>
              </a:pPr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: 8 = </a:t>
              </a: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xmlns="" id="{367B1D61-F3BF-4511-BAD4-D1914E473A6F}"/>
                </a:ext>
              </a:extLst>
            </p:cNvPr>
            <p:cNvSpPr/>
            <p:nvPr/>
          </p:nvSpPr>
          <p:spPr>
            <a:xfrm>
              <a:off x="2656113" y="246742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xmlns="" id="{5A30A40C-F265-4182-8310-C95508E6FB6B}"/>
                </a:ext>
              </a:extLst>
            </p:cNvPr>
            <p:cNvSpPr/>
            <p:nvPr/>
          </p:nvSpPr>
          <p:spPr>
            <a:xfrm>
              <a:off x="2656113" y="3476089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xmlns="" id="{F8A1BEFB-030D-45D0-B38A-0F5A5D0B05A2}"/>
                </a:ext>
              </a:extLst>
            </p:cNvPr>
            <p:cNvSpPr/>
            <p:nvPr/>
          </p:nvSpPr>
          <p:spPr>
            <a:xfrm>
              <a:off x="2656113" y="4419982"/>
              <a:ext cx="827315" cy="6529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5352" y="1009103"/>
            <a:ext cx="8805043" cy="481301"/>
            <a:chOff x="1253941" y="554838"/>
            <a:chExt cx="11740057" cy="641735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5" y="611797"/>
              <a:ext cx="1101933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phép nhân và phép chia thích hợp v</a:t>
              </a:r>
              <a:r>
                <a:rPr lang="en-US" sz="225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vi-VN" sz="22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mỗi tranh vẽ :</a:t>
              </a: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872465" y="1448777"/>
            <a:ext cx="46962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12BC00B-4997-4714-A41F-28AA12AE79FB}"/>
              </a:ext>
            </a:extLst>
          </p:cNvPr>
          <p:cNvGrpSpPr/>
          <p:nvPr/>
        </p:nvGrpSpPr>
        <p:grpSpPr>
          <a:xfrm>
            <a:off x="424803" y="4125693"/>
            <a:ext cx="3488870" cy="990018"/>
            <a:chOff x="433811" y="4801643"/>
            <a:chExt cx="9579579" cy="194794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058F60B-4536-44A0-AE2D-598725F43D19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BF78CDFB-D6D7-44CB-92C1-D53292C39403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xmlns="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ounded Rectangle 9">
                <a:extLst>
                  <a:ext uri="{FF2B5EF4-FFF2-40B4-BE49-F238E27FC236}">
                    <a16:creationId xmlns:a16="http://schemas.microsoft.com/office/drawing/2014/main" xmlns="" id="{000A9605-A468-4131-A176-2A17D32853F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10">
                <a:extLst>
                  <a:ext uri="{FF2B5EF4-FFF2-40B4-BE49-F238E27FC236}">
                    <a16:creationId xmlns:a16="http://schemas.microsoft.com/office/drawing/2014/main" xmlns="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37" name="Rounded Rectangle 8">
                <a:extLst>
                  <a:ext uri="{FF2B5EF4-FFF2-40B4-BE49-F238E27FC236}">
                    <a16:creationId xmlns:a16="http://schemas.microsoft.com/office/drawing/2014/main" xmlns="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xmlns="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10">
                <a:extLst>
                  <a:ext uri="{FF2B5EF4-FFF2-40B4-BE49-F238E27FC236}">
                    <a16:creationId xmlns:a16="http://schemas.microsoft.com/office/drawing/2014/main" xmlns="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54" name="Rounded Rectangle 8">
                <a:extLst>
                  <a:ext uri="{FF2B5EF4-FFF2-40B4-BE49-F238E27FC236}">
                    <a16:creationId xmlns:a16="http://schemas.microsoft.com/office/drawing/2014/main" xmlns="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ounded Rectangle 9">
                <a:extLst>
                  <a:ext uri="{FF2B5EF4-FFF2-40B4-BE49-F238E27FC236}">
                    <a16:creationId xmlns:a16="http://schemas.microsoft.com/office/drawing/2014/main" xmlns="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10">
                <a:extLst>
                  <a:ext uri="{FF2B5EF4-FFF2-40B4-BE49-F238E27FC236}">
                    <a16:creationId xmlns:a16="http://schemas.microsoft.com/office/drawing/2014/main" xmlns="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06663" y="1807485"/>
            <a:ext cx="3990584" cy="1741442"/>
            <a:chOff x="366693" y="1354028"/>
            <a:chExt cx="5320778" cy="232192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EF6E723-D062-4990-B1C3-2990F607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7" t="7586" r="24278" b="66667"/>
            <a:stretch/>
          </p:blipFill>
          <p:spPr>
            <a:xfrm>
              <a:off x="525331" y="1354028"/>
              <a:ext cx="5162140" cy="232192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226E8DA2-C968-4C11-8714-BE1957596B07}"/>
                </a:ext>
              </a:extLst>
            </p:cNvPr>
            <p:cNvSpPr txBox="1"/>
            <p:nvPr/>
          </p:nvSpPr>
          <p:spPr>
            <a:xfrm>
              <a:off x="366693" y="1362405"/>
              <a:ext cx="61170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99870" y="1901474"/>
            <a:ext cx="4130198" cy="1555361"/>
            <a:chOff x="1366491" y="371378"/>
            <a:chExt cx="5506931" cy="195793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2EF6E723-D062-4990-B1C3-2990F607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" t="49512" r="3017" b="18280"/>
            <a:stretch/>
          </p:blipFill>
          <p:spPr>
            <a:xfrm>
              <a:off x="1423355" y="457671"/>
              <a:ext cx="5450067" cy="187164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26E8DA2-C968-4C11-8714-BE1957596B07}"/>
                </a:ext>
              </a:extLst>
            </p:cNvPr>
            <p:cNvSpPr txBox="1"/>
            <p:nvPr/>
          </p:nvSpPr>
          <p:spPr>
            <a:xfrm>
              <a:off x="1366491" y="371378"/>
              <a:ext cx="611707" cy="5811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12BC00B-4997-4714-A41F-28AA12AE79FB}"/>
              </a:ext>
            </a:extLst>
          </p:cNvPr>
          <p:cNvGrpSpPr/>
          <p:nvPr/>
        </p:nvGrpSpPr>
        <p:grpSpPr>
          <a:xfrm>
            <a:off x="5154038" y="4061914"/>
            <a:ext cx="3576031" cy="1073261"/>
            <a:chOff x="433811" y="4801643"/>
            <a:chExt cx="9579579" cy="1947942"/>
          </a:xfrm>
        </p:grpSpPr>
        <p:sp>
          <p:nvSpPr>
            <p:cNvPr id="52" name="Rectangle: Rounded Corners 28">
              <a:extLst>
                <a:ext uri="{FF2B5EF4-FFF2-40B4-BE49-F238E27FC236}">
                  <a16:creationId xmlns:a16="http://schemas.microsoft.com/office/drawing/2014/main" xmlns="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: Rounded Corners 29">
              <a:extLst>
                <a:ext uri="{FF2B5EF4-FFF2-40B4-BE49-F238E27FC236}">
                  <a16:creationId xmlns:a16="http://schemas.microsoft.com/office/drawing/2014/main" xmlns="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: Rounded Corners 30">
              <a:extLst>
                <a:ext uri="{FF2B5EF4-FFF2-40B4-BE49-F238E27FC236}">
                  <a16:creationId xmlns:a16="http://schemas.microsoft.com/office/drawing/2014/main" xmlns="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6058F60B-4536-44A0-AE2D-598725F43D19}"/>
                </a:ext>
              </a:extLst>
            </p:cNvPr>
            <p:cNvCxnSpPr>
              <a:cxnSpLocks/>
              <a:stCxn id="52" idx="3"/>
              <a:endCxn id="59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BF78CDFB-D6D7-44CB-92C1-D53292C39403}"/>
                </a:ext>
              </a:extLst>
            </p:cNvPr>
            <p:cNvCxnSpPr>
              <a:cxnSpLocks/>
              <a:stCxn id="52" idx="3"/>
              <a:endCxn id="60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86" name="Rounded Rectangle 8">
                <a:extLst>
                  <a:ext uri="{FF2B5EF4-FFF2-40B4-BE49-F238E27FC236}">
                    <a16:creationId xmlns:a16="http://schemas.microsoft.com/office/drawing/2014/main" xmlns="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ounded Rectangle 9">
                <a:extLst>
                  <a:ext uri="{FF2B5EF4-FFF2-40B4-BE49-F238E27FC236}">
                    <a16:creationId xmlns:a16="http://schemas.microsoft.com/office/drawing/2014/main" xmlns="" id="{000A9605-A468-4131-A176-2A17D32853F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ounded Rectangle 10">
                <a:extLst>
                  <a:ext uri="{FF2B5EF4-FFF2-40B4-BE49-F238E27FC236}">
                    <a16:creationId xmlns:a16="http://schemas.microsoft.com/office/drawing/2014/main" xmlns="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81" name="Rounded Rectangle 8">
                <a:extLst>
                  <a:ext uri="{FF2B5EF4-FFF2-40B4-BE49-F238E27FC236}">
                    <a16:creationId xmlns:a16="http://schemas.microsoft.com/office/drawing/2014/main" xmlns="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ounded Rectangle 9">
                <a:extLst>
                  <a:ext uri="{FF2B5EF4-FFF2-40B4-BE49-F238E27FC236}">
                    <a16:creationId xmlns:a16="http://schemas.microsoft.com/office/drawing/2014/main" xmlns="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ounded Rectangle 10">
                <a:extLst>
                  <a:ext uri="{FF2B5EF4-FFF2-40B4-BE49-F238E27FC236}">
                    <a16:creationId xmlns:a16="http://schemas.microsoft.com/office/drawing/2014/main" xmlns="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76" name="Rounded Rectangle 8">
                <a:extLst>
                  <a:ext uri="{FF2B5EF4-FFF2-40B4-BE49-F238E27FC236}">
                    <a16:creationId xmlns:a16="http://schemas.microsoft.com/office/drawing/2014/main" xmlns="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ounded Rectangle 9">
                <a:extLst>
                  <a:ext uri="{FF2B5EF4-FFF2-40B4-BE49-F238E27FC236}">
                    <a16:creationId xmlns:a16="http://schemas.microsoft.com/office/drawing/2014/main" xmlns="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ounded Rectangle 10">
                <a:extLst>
                  <a:ext uri="{FF2B5EF4-FFF2-40B4-BE49-F238E27FC236}">
                    <a16:creationId xmlns:a16="http://schemas.microsoft.com/office/drawing/2014/main" xmlns="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13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EF6E723-D062-4990-B1C3-2990F6078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7586" r="24278" b="66667"/>
          <a:stretch/>
        </p:blipFill>
        <p:spPr>
          <a:xfrm>
            <a:off x="1512307" y="1157542"/>
            <a:ext cx="5845066" cy="26291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12BC00B-4997-4714-A41F-28AA12AE79FB}"/>
              </a:ext>
            </a:extLst>
          </p:cNvPr>
          <p:cNvGrpSpPr/>
          <p:nvPr/>
        </p:nvGrpSpPr>
        <p:grpSpPr>
          <a:xfrm>
            <a:off x="979659" y="4458482"/>
            <a:ext cx="7184684" cy="1460957"/>
            <a:chOff x="433811" y="4801643"/>
            <a:chExt cx="9579579" cy="194794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058F60B-4536-44A0-AE2D-598725F43D19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BF78CDFB-D6D7-44CB-92C1-D53292C39403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xmlns="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10">
                <a:extLst>
                  <a:ext uri="{FF2B5EF4-FFF2-40B4-BE49-F238E27FC236}">
                    <a16:creationId xmlns:a16="http://schemas.microsoft.com/office/drawing/2014/main" xmlns="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37" name="Rounded Rectangle 8">
                <a:extLst>
                  <a:ext uri="{FF2B5EF4-FFF2-40B4-BE49-F238E27FC236}">
                    <a16:creationId xmlns:a16="http://schemas.microsoft.com/office/drawing/2014/main" xmlns="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xmlns="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10">
                <a:extLst>
                  <a:ext uri="{FF2B5EF4-FFF2-40B4-BE49-F238E27FC236}">
                    <a16:creationId xmlns:a16="http://schemas.microsoft.com/office/drawing/2014/main" xmlns="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54" name="Rounded Rectangle 8">
                <a:extLst>
                  <a:ext uri="{FF2B5EF4-FFF2-40B4-BE49-F238E27FC236}">
                    <a16:creationId xmlns:a16="http://schemas.microsoft.com/office/drawing/2014/main" xmlns="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ounded Rectangle 9">
                <a:extLst>
                  <a:ext uri="{FF2B5EF4-FFF2-40B4-BE49-F238E27FC236}">
                    <a16:creationId xmlns:a16="http://schemas.microsoft.com/office/drawing/2014/main" xmlns="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10">
                <a:extLst>
                  <a:ext uri="{FF2B5EF4-FFF2-40B4-BE49-F238E27FC236}">
                    <a16:creationId xmlns:a16="http://schemas.microsoft.com/office/drawing/2014/main" xmlns="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26E8DA2-C968-4C11-8714-BE1957596B07}"/>
              </a:ext>
            </a:extLst>
          </p:cNvPr>
          <p:cNvSpPr txBox="1"/>
          <p:nvPr/>
        </p:nvSpPr>
        <p:spPr>
          <a:xfrm>
            <a:off x="1047764" y="16267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xmlns="" id="{7A193D86-65D0-4A8D-B416-26618A6DFD1D}"/>
              </a:ext>
            </a:extLst>
          </p:cNvPr>
          <p:cNvSpPr/>
          <p:nvPr/>
        </p:nvSpPr>
        <p:spPr>
          <a:xfrm>
            <a:off x="1113537" y="5062063"/>
            <a:ext cx="453165" cy="31411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Rounded Rectangle 13">
            <a:extLst>
              <a:ext uri="{FF2B5EF4-FFF2-40B4-BE49-F238E27FC236}">
                <a16:creationId xmlns:a16="http://schemas.microsoft.com/office/drawing/2014/main" xmlns="" id="{0146D664-D559-49BE-95B6-76547B140FE7}"/>
              </a:ext>
            </a:extLst>
          </p:cNvPr>
          <p:cNvSpPr/>
          <p:nvPr/>
        </p:nvSpPr>
        <p:spPr>
          <a:xfrm>
            <a:off x="2202545" y="5049089"/>
            <a:ext cx="453165" cy="31411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xmlns="" id="{1E15DD90-D910-4A70-9D8B-8BD2937E17F8}"/>
              </a:ext>
            </a:extLst>
          </p:cNvPr>
          <p:cNvSpPr/>
          <p:nvPr/>
        </p:nvSpPr>
        <p:spPr>
          <a:xfrm>
            <a:off x="3366954" y="5056601"/>
            <a:ext cx="453165" cy="31411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xmlns="" id="{169FEC89-945F-48A0-A147-0BCE360176B2}"/>
              </a:ext>
            </a:extLst>
          </p:cNvPr>
          <p:cNvSpPr/>
          <p:nvPr/>
        </p:nvSpPr>
        <p:spPr>
          <a:xfrm>
            <a:off x="6303964" y="4531194"/>
            <a:ext cx="584711" cy="4518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0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EF6E723-D062-4990-B1C3-2990F6078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49512" r="3017" b="18280"/>
          <a:stretch/>
        </p:blipFill>
        <p:spPr>
          <a:xfrm>
            <a:off x="1024868" y="734614"/>
            <a:ext cx="7058679" cy="242406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12BC00B-4997-4714-A41F-28AA12AE79FB}"/>
              </a:ext>
            </a:extLst>
          </p:cNvPr>
          <p:cNvGrpSpPr/>
          <p:nvPr/>
        </p:nvGrpSpPr>
        <p:grpSpPr>
          <a:xfrm>
            <a:off x="702101" y="4458482"/>
            <a:ext cx="7739800" cy="1460957"/>
            <a:chOff x="433811" y="4801643"/>
            <a:chExt cx="9579579" cy="194794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058F60B-4536-44A0-AE2D-598725F43D19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BF78CDFB-D6D7-44CB-92C1-D53292C39403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xmlns="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10">
                <a:extLst>
                  <a:ext uri="{FF2B5EF4-FFF2-40B4-BE49-F238E27FC236}">
                    <a16:creationId xmlns:a16="http://schemas.microsoft.com/office/drawing/2014/main" xmlns="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37" name="Rounded Rectangle 8">
                <a:extLst>
                  <a:ext uri="{FF2B5EF4-FFF2-40B4-BE49-F238E27FC236}">
                    <a16:creationId xmlns:a16="http://schemas.microsoft.com/office/drawing/2014/main" xmlns="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xmlns="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10">
                <a:extLst>
                  <a:ext uri="{FF2B5EF4-FFF2-40B4-BE49-F238E27FC236}">
                    <a16:creationId xmlns:a16="http://schemas.microsoft.com/office/drawing/2014/main" xmlns="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54" name="Rounded Rectangle 8">
                <a:extLst>
                  <a:ext uri="{FF2B5EF4-FFF2-40B4-BE49-F238E27FC236}">
                    <a16:creationId xmlns:a16="http://schemas.microsoft.com/office/drawing/2014/main" xmlns="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ounded Rectangle 9">
                <a:extLst>
                  <a:ext uri="{FF2B5EF4-FFF2-40B4-BE49-F238E27FC236}">
                    <a16:creationId xmlns:a16="http://schemas.microsoft.com/office/drawing/2014/main" xmlns="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10">
                <a:extLst>
                  <a:ext uri="{FF2B5EF4-FFF2-40B4-BE49-F238E27FC236}">
                    <a16:creationId xmlns:a16="http://schemas.microsoft.com/office/drawing/2014/main" xmlns="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26E8DA2-C968-4C11-8714-BE1957596B07}"/>
              </a:ext>
            </a:extLst>
          </p:cNvPr>
          <p:cNvSpPr txBox="1"/>
          <p:nvPr/>
        </p:nvSpPr>
        <p:spPr>
          <a:xfrm>
            <a:off x="861022" y="619403"/>
            <a:ext cx="4587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xmlns="" id="{169FEC89-945F-48A0-A147-0BCE360176B2}"/>
              </a:ext>
            </a:extLst>
          </p:cNvPr>
          <p:cNvSpPr/>
          <p:nvPr/>
        </p:nvSpPr>
        <p:spPr>
          <a:xfrm>
            <a:off x="6457710" y="4531194"/>
            <a:ext cx="629887" cy="4518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23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8902F35-D0F0-4FB0-9374-9227EF4E53BC}"/>
              </a:ext>
            </a:extLst>
          </p:cNvPr>
          <p:cNvGrpSpPr/>
          <p:nvPr/>
        </p:nvGrpSpPr>
        <p:grpSpPr>
          <a:xfrm>
            <a:off x="242597" y="1072792"/>
            <a:ext cx="8752113" cy="519584"/>
            <a:chOff x="1011004" y="557947"/>
            <a:chExt cx="11669484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61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chuyện theo các bức tranh có sử dụng phép chia 8 : 2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999555" y="1507421"/>
            <a:ext cx="3996869" cy="378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D57DC-F6FF-4074-B44C-6490121E5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/>
          <a:stretch/>
        </p:blipFill>
        <p:spPr>
          <a:xfrm>
            <a:off x="474197" y="2181838"/>
            <a:ext cx="8357875" cy="297996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5260872" y="1521945"/>
            <a:ext cx="314782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10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10" cy="6857999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2294051" y="249060"/>
            <a:ext cx="4253717" cy="651475"/>
          </a:xfrm>
          <a:prstGeom prst="rect">
            <a:avLst/>
          </a:prstGeom>
        </p:spPr>
        <p:txBody>
          <a:bodyPr wrap="square" lIns="89538" tIns="44769" rIns="89538" bIns="44769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3819401" y="3670733"/>
            <a:ext cx="525696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682551" y="1787379"/>
            <a:ext cx="806315" cy="52993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3970508" y="3761948"/>
            <a:ext cx="5105856" cy="206539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sz="3200" b="1" i="1" dirty="0">
                <a:latin typeface="+mj-lt"/>
              </a:rPr>
              <a:t>Nhận biết </a:t>
            </a:r>
            <a:r>
              <a:rPr lang="vi-VN" sz="3200" b="1" i="1" dirty="0" smtClean="0">
                <a:latin typeface="+mj-lt"/>
              </a:rPr>
              <a:t>ý </a:t>
            </a:r>
            <a:r>
              <a:rPr lang="vi-VN" sz="3200" b="1" i="1" dirty="0">
                <a:latin typeface="+mj-lt"/>
              </a:rPr>
              <a:t>nghĩa của phép chia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một số tình huống thực tiễn.</a:t>
            </a:r>
            <a:endParaRPr lang="en-US" sz="3200" b="1" dirty="0">
              <a:latin typeface="+mj-lt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133302" y="4460332"/>
            <a:ext cx="837206" cy="48306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3488866" y="1317902"/>
            <a:ext cx="4804742" cy="146888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38" tIns="44769" rIns="89538" bIns="4476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1573657" y="2900483"/>
            <a:ext cx="6481772" cy="1454244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sz="45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45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r>
              <a:rPr sz="45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LẠI.</a:t>
            </a:r>
          </a:p>
        </p:txBody>
      </p:sp>
      <p:pic>
        <p:nvPicPr>
          <p:cNvPr id="1026" name="Picture 2" descr="Magic covers for you || مقفل نهائياً - { ختامًا } | Cute gif, Cute cartoon  wallpapers, Cute 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85" y="3327568"/>
            <a:ext cx="2459831" cy="24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41" y="1710159"/>
            <a:ext cx="1199842" cy="129501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282" y="1643063"/>
            <a:ext cx="930785" cy="1149504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508" y="4125460"/>
            <a:ext cx="3862365" cy="948473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6572674" y="3049600"/>
            <a:ext cx="657131" cy="543473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299497" y="2833137"/>
            <a:ext cx="465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53">
            <a:extLst>
              <a:ext uri="{FF2B5EF4-FFF2-40B4-BE49-F238E27FC236}">
                <a16:creationId xmlns:a16="http://schemas.microsoft.com/office/drawing/2014/main" xmlns="" id="{B3555AA9-4E20-4583-86AE-BB611A3BA7AB}"/>
              </a:ext>
            </a:extLst>
          </p:cNvPr>
          <p:cNvGrpSpPr/>
          <p:nvPr/>
        </p:nvGrpSpPr>
        <p:grpSpPr>
          <a:xfrm>
            <a:off x="1957222" y="590293"/>
            <a:ext cx="7030958" cy="2838666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xmlns="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xmlns="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xmlns="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186" y="3651756"/>
            <a:ext cx="743030" cy="667789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xmlns="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8162" y="4180586"/>
            <a:ext cx="743030" cy="667789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xmlns="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949" y="3018067"/>
            <a:ext cx="743030" cy="667789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xmlns="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439" y="3846692"/>
            <a:ext cx="743030" cy="667789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xmlns="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5412" y="3112019"/>
            <a:ext cx="743030" cy="750470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xmlns="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2713" y="2543175"/>
            <a:ext cx="457200" cy="4572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9363" y="857250"/>
            <a:ext cx="3184894" cy="1914525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-388528"/>
            <a:ext cx="4025142" cy="191452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FF849A5-4ED9-4FD1-97A2-C263282D9D1C}"/>
              </a:ext>
            </a:extLst>
          </p:cNvPr>
          <p:cNvSpPr/>
          <p:nvPr/>
        </p:nvSpPr>
        <p:spPr>
          <a:xfrm>
            <a:off x="499752" y="5244298"/>
            <a:ext cx="7565572" cy="7456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244489" y="2267934"/>
            <a:ext cx="1760957" cy="16966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685295" y="3216909"/>
            <a:ext cx="1580831" cy="14953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8699" y="3743429"/>
            <a:ext cx="1461684" cy="1461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4691045" y="4297804"/>
            <a:ext cx="1817378" cy="11106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39685" y="4588968"/>
            <a:ext cx="1871224" cy="964940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xmlns="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97" y="4325267"/>
            <a:ext cx="1566125" cy="1759691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xmlns="" id="{BDB458E5-1671-4255-B4B2-B5EE978CE15A}"/>
              </a:ext>
            </a:extLst>
          </p:cNvPr>
          <p:cNvSpPr/>
          <p:nvPr/>
        </p:nvSpPr>
        <p:spPr>
          <a:xfrm>
            <a:off x="1093959" y="5328313"/>
            <a:ext cx="6554615" cy="60016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450" b="1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HÃY BẢO VỆ ĐỘNG VẬT HOANG DÃ</a:t>
            </a:r>
            <a:endParaRPr lang="vi-VN" sz="3450" b="1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454974CB-9131-49EE-9738-5ED0FD87F757}"/>
              </a:ext>
            </a:extLst>
          </p:cNvPr>
          <p:cNvSpPr/>
          <p:nvPr/>
        </p:nvSpPr>
        <p:spPr>
          <a:xfrm>
            <a:off x="3845035" y="1181880"/>
            <a:ext cx="3027404" cy="11310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450" b="1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3450" b="1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:a16="http://schemas.microsoft.com/office/drawing/2014/main" xmlns="" id="{7DDD1E55-70CC-432E-87A9-D506644ECD0B}"/>
              </a:ext>
            </a:extLst>
          </p:cNvPr>
          <p:cNvGrpSpPr/>
          <p:nvPr/>
        </p:nvGrpSpPr>
        <p:grpSpPr>
          <a:xfrm>
            <a:off x="1561118" y="1062882"/>
            <a:ext cx="5981365" cy="2484670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xmlns="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xmlns="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xmlns="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xmlns="" id="{777471A5-D337-4E7E-AC8B-1BC75714CB51}"/>
              </a:ext>
            </a:extLst>
          </p:cNvPr>
          <p:cNvSpPr/>
          <p:nvPr/>
        </p:nvSpPr>
        <p:spPr>
          <a:xfrm>
            <a:off x="2811653" y="1430563"/>
            <a:ext cx="3027404" cy="11310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450" b="1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3450" b="1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2" name="r4">
            <a:extLst>
              <a:ext uri="{FF2B5EF4-FFF2-40B4-BE49-F238E27FC236}">
                <a16:creationId xmlns:a16="http://schemas.microsoft.com/office/drawing/2014/main" xmlns="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8762" y="3573447"/>
            <a:ext cx="743030" cy="667789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xmlns="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9186" y="3363248"/>
            <a:ext cx="743030" cy="667789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xmlns="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7166" y="4004445"/>
            <a:ext cx="743030" cy="667789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xmlns="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38" y="4338339"/>
            <a:ext cx="1566125" cy="1759691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xmlns="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86" y="2723912"/>
            <a:ext cx="1704726" cy="1790678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-388528"/>
            <a:ext cx="4025142" cy="1914525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xmlns="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83930" y="4256599"/>
            <a:ext cx="457200" cy="457200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7890" y="4298750"/>
            <a:ext cx="1819814" cy="110652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40990" y="3591255"/>
            <a:ext cx="1458595" cy="1463167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xmlns="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7287187" y="3964579"/>
            <a:ext cx="743030" cy="750470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8646782" y="4984567"/>
            <a:ext cx="625851" cy="625851"/>
          </a:xfrm>
          <a:prstGeom prst="rect">
            <a:avLst/>
          </a:prstGeom>
        </p:spPr>
      </p:pic>
      <p:pic>
        <p:nvPicPr>
          <p:cNvPr id="7" name="Picture 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62000" y="4438800"/>
            <a:ext cx="2233930" cy="1001355"/>
          </a:xfrm>
          <a:prstGeom prst="rect">
            <a:avLst/>
          </a:prstGeom>
        </p:spPr>
      </p:pic>
      <p:pic>
        <p:nvPicPr>
          <p:cNvPr id="13" name="Picture 1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72193">
            <a:off x="2156792" y="2762682"/>
            <a:ext cx="2661497" cy="14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6555" y="3118031"/>
            <a:ext cx="2840644" cy="2300303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92467" y="1350871"/>
            <a:ext cx="2391276" cy="2067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" y="2550503"/>
            <a:ext cx="1686773" cy="606753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4" y="2565638"/>
            <a:ext cx="1574091" cy="383457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4689671"/>
            <a:ext cx="957263" cy="728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46" y="5054003"/>
            <a:ext cx="562650" cy="390729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323443"/>
            <a:ext cx="457200" cy="457200"/>
          </a:xfrm>
          <a:prstGeom prst="rect">
            <a:avLst/>
          </a:prstGeom>
        </p:spPr>
      </p:pic>
      <p:sp>
        <p:nvSpPr>
          <p:cNvPr id="21" name="Speech Bubble: Rectangle with Corners Rounded 7">
            <a:extLst>
              <a:ext uri="{FF2B5EF4-FFF2-40B4-BE49-F238E27FC236}">
                <a16:creationId xmlns:a16="http://schemas.microsoft.com/office/drawing/2014/main" xmlns="" id="{44911965-7EBB-4854-A668-EE6B47E32E1A}"/>
              </a:ext>
            </a:extLst>
          </p:cNvPr>
          <p:cNvSpPr/>
          <p:nvPr/>
        </p:nvSpPr>
        <p:spPr>
          <a:xfrm>
            <a:off x="1719707" y="1544499"/>
            <a:ext cx="4405032" cy="1006004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phép nhân, nêu hai phép chia thích hợp: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276F1A2-032D-434D-ADCC-284C9194DA32}"/>
              </a:ext>
            </a:extLst>
          </p:cNvPr>
          <p:cNvSpPr/>
          <p:nvPr/>
        </p:nvSpPr>
        <p:spPr>
          <a:xfrm>
            <a:off x="1357839" y="3640846"/>
            <a:ext cx="2013857" cy="585107"/>
          </a:xfrm>
          <a:prstGeom prst="roundRect">
            <a:avLst>
              <a:gd name="adj" fmla="val 25969"/>
            </a:avLst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399A319B-CF1E-4AC5-BD4F-4C5E3F45E991}"/>
              </a:ext>
            </a:extLst>
          </p:cNvPr>
          <p:cNvSpPr/>
          <p:nvPr/>
        </p:nvSpPr>
        <p:spPr>
          <a:xfrm>
            <a:off x="4496169" y="3222492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DCFCAB7-2D7D-4BC4-A009-D23C3CFA9FDB}"/>
              </a:ext>
            </a:extLst>
          </p:cNvPr>
          <p:cNvSpPr/>
          <p:nvPr/>
        </p:nvSpPr>
        <p:spPr>
          <a:xfrm>
            <a:off x="4500892" y="4383475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3 = 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8800D7C-CC72-43BD-80F0-C8A947806D24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3371696" y="3515046"/>
            <a:ext cx="1124473" cy="41835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E672DE6-E3EF-4503-8185-EB2272818E5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3371695" y="3933399"/>
            <a:ext cx="1129196" cy="74262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 animBg="1"/>
      <p:bldP spid="28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610" y="3610211"/>
            <a:ext cx="2840644" cy="2300303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92467" y="1350871"/>
            <a:ext cx="2391276" cy="2067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" y="2550503"/>
            <a:ext cx="1686773" cy="606753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4" y="2565638"/>
            <a:ext cx="1574091" cy="383457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4689671"/>
            <a:ext cx="957263" cy="728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" y="5054003"/>
            <a:ext cx="562650" cy="390729"/>
          </a:xfrm>
          <a:prstGeom prst="rect">
            <a:avLst/>
          </a:prstGeom>
        </p:spPr>
      </p:pic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0117" y="1327475"/>
            <a:ext cx="457200" cy="457200"/>
          </a:xfrm>
          <a:prstGeom prst="rect">
            <a:avLst/>
          </a:prstGeom>
        </p:spPr>
      </p:pic>
      <p:sp>
        <p:nvSpPr>
          <p:cNvPr id="25" name="Speech Bubble: Rectangle with Corners Rounded 7">
            <a:extLst>
              <a:ext uri="{FF2B5EF4-FFF2-40B4-BE49-F238E27FC236}">
                <a16:creationId xmlns:a16="http://schemas.microsoft.com/office/drawing/2014/main" xmlns="" id="{10841982-796B-4F0F-8283-26E63016AEDE}"/>
              </a:ext>
            </a:extLst>
          </p:cNvPr>
          <p:cNvSpPr/>
          <p:nvPr/>
        </p:nvSpPr>
        <p:spPr>
          <a:xfrm>
            <a:off x="1719707" y="1544499"/>
            <a:ext cx="4405032" cy="1006004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phép nhân, nêu hai phép chia thích hợp: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6CEE018-F728-4169-AFC8-D8E3611BE181}"/>
              </a:ext>
            </a:extLst>
          </p:cNvPr>
          <p:cNvSpPr/>
          <p:nvPr/>
        </p:nvSpPr>
        <p:spPr>
          <a:xfrm>
            <a:off x="1357839" y="3640846"/>
            <a:ext cx="2013857" cy="585107"/>
          </a:xfrm>
          <a:prstGeom prst="roundRect">
            <a:avLst>
              <a:gd name="adj" fmla="val 25969"/>
            </a:avLst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83AA92B-002F-4DD8-9FD1-A6C23D286995}"/>
              </a:ext>
            </a:extLst>
          </p:cNvPr>
          <p:cNvSpPr/>
          <p:nvPr/>
        </p:nvSpPr>
        <p:spPr>
          <a:xfrm>
            <a:off x="4496169" y="3222492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821D132-A306-45F8-B07D-D11DC51CAE00}"/>
              </a:ext>
            </a:extLst>
          </p:cNvPr>
          <p:cNvSpPr/>
          <p:nvPr/>
        </p:nvSpPr>
        <p:spPr>
          <a:xfrm>
            <a:off x="4500892" y="4383475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4 = 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BE5A98-328A-4F88-94DA-88DBB86BC88B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3371696" y="3515046"/>
            <a:ext cx="1124473" cy="41835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E106E9F-2A2C-4D47-AEE7-8E3727AFC03D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3371695" y="3933399"/>
            <a:ext cx="1129196" cy="74262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610" y="3610211"/>
            <a:ext cx="2840644" cy="2300303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92467" y="1350871"/>
            <a:ext cx="2391276" cy="2067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" y="2550503"/>
            <a:ext cx="1686773" cy="606753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4" y="2565638"/>
            <a:ext cx="1574091" cy="383457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4689671"/>
            <a:ext cx="957263" cy="728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" y="5054003"/>
            <a:ext cx="562650" cy="390729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7896" y="1544499"/>
            <a:ext cx="457200" cy="457200"/>
          </a:xfrm>
          <a:prstGeom prst="rect">
            <a:avLst/>
          </a:prstGeom>
        </p:spPr>
      </p:pic>
      <p:sp>
        <p:nvSpPr>
          <p:cNvPr id="17" name="Speech Bubble: Rectangle with Corners Rounded 7">
            <a:extLst>
              <a:ext uri="{FF2B5EF4-FFF2-40B4-BE49-F238E27FC236}">
                <a16:creationId xmlns:a16="http://schemas.microsoft.com/office/drawing/2014/main" xmlns="" id="{9C62E3C4-5E5C-4090-8E46-AA407A2512D9}"/>
              </a:ext>
            </a:extLst>
          </p:cNvPr>
          <p:cNvSpPr/>
          <p:nvPr/>
        </p:nvSpPr>
        <p:spPr>
          <a:xfrm>
            <a:off x="1719707" y="1544499"/>
            <a:ext cx="4405032" cy="1006004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phép nhân, nêu hai phép chia thích hợp: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8F354EB-AE27-40BD-855F-598D8F945535}"/>
              </a:ext>
            </a:extLst>
          </p:cNvPr>
          <p:cNvSpPr/>
          <p:nvPr/>
        </p:nvSpPr>
        <p:spPr>
          <a:xfrm>
            <a:off x="1357839" y="3640846"/>
            <a:ext cx="2013857" cy="585107"/>
          </a:xfrm>
          <a:prstGeom prst="roundRect">
            <a:avLst>
              <a:gd name="adj" fmla="val 25969"/>
            </a:avLst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9 = 45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78EB119-D3DD-4C49-AA71-D8E37DF5D0AB}"/>
              </a:ext>
            </a:extLst>
          </p:cNvPr>
          <p:cNvSpPr/>
          <p:nvPr/>
        </p:nvSpPr>
        <p:spPr>
          <a:xfrm>
            <a:off x="4496169" y="3222492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A200F56-7E1D-4A11-B0C4-C02AF99DD469}"/>
              </a:ext>
            </a:extLst>
          </p:cNvPr>
          <p:cNvSpPr/>
          <p:nvPr/>
        </p:nvSpPr>
        <p:spPr>
          <a:xfrm>
            <a:off x="4500892" y="4383475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B653D91-C80E-4E38-ADE3-6C2E14CF5154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3371696" y="3515046"/>
            <a:ext cx="1124473" cy="41835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7507026-63C1-45C5-A151-6048B518CB93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>
            <a:off x="3371695" y="3933399"/>
            <a:ext cx="1129196" cy="74262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20" grpId="0" animBg="1"/>
      <p:bldP spid="21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610" y="3610211"/>
            <a:ext cx="2840644" cy="2300303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92467" y="1350871"/>
            <a:ext cx="2391276" cy="2067965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xmlns="" id="{6D36DC41-9495-4C01-9CB9-9D11A4886F0C}"/>
              </a:ext>
            </a:extLst>
          </p:cNvPr>
          <p:cNvSpPr/>
          <p:nvPr/>
        </p:nvSpPr>
        <p:spPr>
          <a:xfrm>
            <a:off x="1719707" y="1544499"/>
            <a:ext cx="4405032" cy="1006004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phép nhân, nêu hai phép chia thích hợp: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" y="2550503"/>
            <a:ext cx="1686773" cy="606753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4" y="2565638"/>
            <a:ext cx="1574091" cy="383457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4" y="4689671"/>
            <a:ext cx="957263" cy="728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" y="5054003"/>
            <a:ext cx="562650" cy="390729"/>
          </a:xfrm>
          <a:prstGeom prst="rect">
            <a:avLst/>
          </a:prstGeom>
        </p:spPr>
      </p:pic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6496" y="2047501"/>
            <a:ext cx="457200" cy="4572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45C63F9-0208-499C-B6C6-4CB919B56732}"/>
              </a:ext>
            </a:extLst>
          </p:cNvPr>
          <p:cNvSpPr/>
          <p:nvPr/>
        </p:nvSpPr>
        <p:spPr>
          <a:xfrm>
            <a:off x="1357839" y="3640846"/>
            <a:ext cx="2013857" cy="585107"/>
          </a:xfrm>
          <a:prstGeom prst="roundRect">
            <a:avLst>
              <a:gd name="adj" fmla="val 25969"/>
            </a:avLst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16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62EF299-4007-4366-B865-F2A5B96F61BC}"/>
              </a:ext>
            </a:extLst>
          </p:cNvPr>
          <p:cNvSpPr/>
          <p:nvPr/>
        </p:nvSpPr>
        <p:spPr>
          <a:xfrm>
            <a:off x="4496169" y="3222492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107F5FE-EEB2-49E5-94F7-B352A014FE9C}"/>
              </a:ext>
            </a:extLst>
          </p:cNvPr>
          <p:cNvSpPr/>
          <p:nvPr/>
        </p:nvSpPr>
        <p:spPr>
          <a:xfrm>
            <a:off x="4500892" y="4383475"/>
            <a:ext cx="2013857" cy="585107"/>
          </a:xfrm>
          <a:prstGeom prst="roundRect">
            <a:avLst>
              <a:gd name="adj" fmla="val 25969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8 =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1367C0F-3B55-4194-B3CB-624D82992038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3371696" y="3515046"/>
            <a:ext cx="1124473" cy="41835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E812087-A77A-430E-AB1B-B60E8D9C1C50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3371695" y="3933399"/>
            <a:ext cx="1129196" cy="74262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7" grpId="0" animBg="1"/>
      <p:bldP spid="21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129277" y="599507"/>
            <a:ext cx="1636034" cy="147222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7243246" y="3673185"/>
            <a:ext cx="1516256" cy="1410938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1099086" y="4157922"/>
            <a:ext cx="2219332" cy="1550588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7641044" y="2005790"/>
            <a:ext cx="1636034" cy="66565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964922" y="3212803"/>
            <a:ext cx="1684853" cy="116327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7066775" y="4864692"/>
            <a:ext cx="1516256" cy="1136058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6260848" y="1246847"/>
            <a:ext cx="1472528" cy="666741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69" y="4456407"/>
            <a:ext cx="2416077" cy="17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8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1718</TotalTime>
  <Words>344</Words>
  <Application>Microsoft Office PowerPoint</Application>
  <PresentationFormat>On-screen Show (4:3)</PresentationFormat>
  <Paragraphs>125</Paragraphs>
  <Slides>17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SKY</cp:lastModifiedBy>
  <cp:revision>95</cp:revision>
  <dcterms:created xsi:type="dcterms:W3CDTF">2020-05-02T09:26:31Z</dcterms:created>
  <dcterms:modified xsi:type="dcterms:W3CDTF">2023-02-07T00:22:36Z</dcterms:modified>
</cp:coreProperties>
</file>