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90" r:id="rId2"/>
    <p:sldId id="28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284" r:id="rId11"/>
    <p:sldId id="315" r:id="rId12"/>
    <p:sldId id="330" r:id="rId13"/>
    <p:sldId id="329" r:id="rId14"/>
    <p:sldId id="275" r:id="rId15"/>
    <p:sldId id="271" r:id="rId16"/>
    <p:sldId id="276" r:id="rId17"/>
    <p:sldId id="285" r:id="rId18"/>
    <p:sldId id="282" r:id="rId19"/>
    <p:sldId id="332" r:id="rId20"/>
    <p:sldId id="334" r:id="rId21"/>
    <p:sldId id="313" r:id="rId22"/>
    <p:sldId id="286" r:id="rId23"/>
    <p:sldId id="277" r:id="rId24"/>
    <p:sldId id="279" r:id="rId25"/>
    <p:sldId id="280" r:id="rId26"/>
    <p:sldId id="335" r:id="rId27"/>
    <p:sldId id="281" r:id="rId28"/>
    <p:sldId id="336" r:id="rId29"/>
    <p:sldId id="27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229"/>
    <a:srgbClr val="074736"/>
    <a:srgbClr val="E8E1D9"/>
    <a:srgbClr val="D8E9A8"/>
    <a:srgbClr val="E8E8CC"/>
    <a:srgbClr val="FFFFFF"/>
    <a:srgbClr val="FFFF99"/>
    <a:srgbClr val="F4EEA9"/>
    <a:srgbClr val="102D68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2" autoAdjust="0"/>
    <p:restoredTop sz="94689"/>
  </p:normalViewPr>
  <p:slideViewPr>
    <p:cSldViewPr snapToGrid="0">
      <p:cViewPr varScale="1">
        <p:scale>
          <a:sx n="82" d="100"/>
          <a:sy n="82" d="100"/>
        </p:scale>
        <p:origin x="5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nhấn vào thanh nối để phát âm thanh vỗ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5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cho HS đọc lại bài </a:t>
            </a:r>
            <a:r>
              <a:rPr lang="en-US" b="1" baseline="0"/>
              <a:t>Hoa loa kèn </a:t>
            </a:r>
            <a:r>
              <a:rPr lang="en-US" baseline="0"/>
              <a:t>trong 2 phút, sau đó tham gia trò chơi.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3746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7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6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67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56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147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58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557967F9-CC95-4183-B7CF-1C0CA39C6C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A07C617-38A5-467E-B5EB-A9EF16464BBD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353800" y="17003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89" r:id="rId11"/>
    <p:sldLayoutId id="2147483688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audio" Target="../media/audio3.wav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26" Type="http://schemas.openxmlformats.org/officeDocument/2006/relationships/slide" Target="slide9.xml"/><Relationship Id="rId3" Type="http://schemas.openxmlformats.org/officeDocument/2006/relationships/image" Target="../media/image17.png"/><Relationship Id="rId21" Type="http://schemas.microsoft.com/office/2007/relationships/hdphoto" Target="../media/hdphoto10.wdp"/><Relationship Id="rId7" Type="http://schemas.openxmlformats.org/officeDocument/2006/relationships/slide" Target="slide10.xml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24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slide" Target="slide6.xml"/><Relationship Id="rId28" Type="http://schemas.microsoft.com/office/2007/relationships/hdphoto" Target="../media/hdphoto11.wdp"/><Relationship Id="rId10" Type="http://schemas.openxmlformats.org/officeDocument/2006/relationships/image" Target="../media/image21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slide" Target="slide5.xml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94416" y="1648606"/>
            <a:ext cx="580319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uê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uơ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54D7E40-5CC4-4AAD-B111-11F02039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6492" y="912406"/>
            <a:ext cx="7015229" cy="5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1901D3-6B13-4153-89A2-0BFBC3674504}"/>
              </a:ext>
            </a:extLst>
          </p:cNvPr>
          <p:cNvSpPr/>
          <p:nvPr/>
        </p:nvSpPr>
        <p:spPr>
          <a:xfrm>
            <a:off x="4308060" y="1574517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Bài 114: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F13EF-8019-40F3-A14C-03507C0A95A1}"/>
              </a:ext>
            </a:extLst>
          </p:cNvPr>
          <p:cNvSpPr/>
          <p:nvPr/>
        </p:nvSpPr>
        <p:spPr>
          <a:xfrm>
            <a:off x="4652127" y="2410141"/>
            <a:ext cx="259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ê - uơ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16E3-FC21-45F9-998C-38715E24E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9896399" y="124020"/>
            <a:ext cx="1921689" cy="2327125"/>
          </a:xfrm>
          <a:prstGeom prst="rect">
            <a:avLst/>
          </a:prstGeom>
        </p:spPr>
      </p:pic>
      <p:pic>
        <p:nvPicPr>
          <p:cNvPr id="8" name="Picture 7" descr="j0435805[1]">
            <a:extLst>
              <a:ext uri="{FF2B5EF4-FFF2-40B4-BE49-F238E27FC236}">
                <a16:creationId xmlns:a16="http://schemas.microsoft.com/office/drawing/2014/main" id="{EF36B2FA-6905-4830-82CF-EB39BFEE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1077" y="442770"/>
            <a:ext cx="1956289" cy="189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s contains an image of: {{ pinTitle }}">
            <a:extLst>
              <a:ext uri="{FF2B5EF4-FFF2-40B4-BE49-F238E27FC236}">
                <a16:creationId xmlns:a16="http://schemas.microsoft.com/office/drawing/2014/main" id="{43A5E130-D915-42D3-8A15-A01267A8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7" y="4606698"/>
            <a:ext cx="223837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44C7AB-B10E-48E2-A7F5-D883BA631B61}"/>
              </a:ext>
            </a:extLst>
          </p:cNvPr>
          <p:cNvSpPr txBox="1"/>
          <p:nvPr/>
        </p:nvSpPr>
        <p:spPr>
          <a:xfrm>
            <a:off x="7310346" y="1336468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huệ</a:t>
            </a:r>
            <a:endParaRPr lang="en-US" sz="7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8B799-1547-4B19-B7EF-D69E4FACF0D0}"/>
              </a:ext>
            </a:extLst>
          </p:cNvPr>
          <p:cNvSpPr txBox="1"/>
          <p:nvPr/>
        </p:nvSpPr>
        <p:spPr>
          <a:xfrm>
            <a:off x="9442767" y="1336465"/>
            <a:ext cx="1945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uệ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86B71-4074-844F-BE57-11C161255436}"/>
              </a:ext>
            </a:extLst>
          </p:cNvPr>
          <p:cNvSpPr txBox="1"/>
          <p:nvPr/>
        </p:nvSpPr>
        <p:spPr>
          <a:xfrm>
            <a:off x="4542112" y="-146013"/>
            <a:ext cx="370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quen</a:t>
            </a:r>
            <a:endParaRPr lang="en-US"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1BC15-E07E-7140-8F39-144A306D78EA}"/>
              </a:ext>
            </a:extLst>
          </p:cNvPr>
          <p:cNvSpPr txBox="1"/>
          <p:nvPr/>
        </p:nvSpPr>
        <p:spPr>
          <a:xfrm>
            <a:off x="9068424" y="3089589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uệ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484F1-C351-344C-A5E7-41C66414DA83}"/>
              </a:ext>
            </a:extLst>
          </p:cNvPr>
          <p:cNvSpPr txBox="1"/>
          <p:nvPr/>
        </p:nvSpPr>
        <p:spPr>
          <a:xfrm>
            <a:off x="9626565" y="4842710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uê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B88983-E742-D248-836C-4CD0380F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20" y="980207"/>
            <a:ext cx="4224413" cy="52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44C7AB-B10E-48E2-A7F5-D883BA631B61}"/>
              </a:ext>
            </a:extLst>
          </p:cNvPr>
          <p:cNvSpPr txBox="1"/>
          <p:nvPr/>
        </p:nvSpPr>
        <p:spPr>
          <a:xfrm>
            <a:off x="7220078" y="1102792"/>
            <a:ext cx="4314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huơ</a:t>
            </a:r>
            <a:r>
              <a:rPr lang="en-US" sz="7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vòi</a:t>
            </a:r>
            <a:endParaRPr lang="en-US" sz="7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8B799-1547-4B19-B7EF-D69E4FACF0D0}"/>
              </a:ext>
            </a:extLst>
          </p:cNvPr>
          <p:cNvSpPr txBox="1"/>
          <p:nvPr/>
        </p:nvSpPr>
        <p:spPr>
          <a:xfrm>
            <a:off x="7704358" y="1102791"/>
            <a:ext cx="2553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uơ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86B71-4074-844F-BE57-11C161255436}"/>
              </a:ext>
            </a:extLst>
          </p:cNvPr>
          <p:cNvSpPr txBox="1"/>
          <p:nvPr/>
        </p:nvSpPr>
        <p:spPr>
          <a:xfrm>
            <a:off x="4542112" y="-146013"/>
            <a:ext cx="370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quen</a:t>
            </a:r>
            <a:endParaRPr lang="en-US"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1BC15-E07E-7140-8F39-144A306D78EA}"/>
              </a:ext>
            </a:extLst>
          </p:cNvPr>
          <p:cNvSpPr txBox="1"/>
          <p:nvPr/>
        </p:nvSpPr>
        <p:spPr>
          <a:xfrm>
            <a:off x="7220078" y="2925250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uơ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484F1-C351-344C-A5E7-41C66414DA83}"/>
              </a:ext>
            </a:extLst>
          </p:cNvPr>
          <p:cNvSpPr txBox="1"/>
          <p:nvPr/>
        </p:nvSpPr>
        <p:spPr>
          <a:xfrm>
            <a:off x="7704358" y="4747711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uơ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3E932A-6879-9842-A594-EA305F4BC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22" y="1195803"/>
            <a:ext cx="5195035" cy="475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7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BD1068C-1312-DE4B-9502-3C93B52077B8}"/>
              </a:ext>
            </a:extLst>
          </p:cNvPr>
          <p:cNvSpPr txBox="1"/>
          <p:nvPr/>
        </p:nvSpPr>
        <p:spPr>
          <a:xfrm>
            <a:off x="1650525" y="1115751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huệ</a:t>
            </a:r>
            <a:endParaRPr lang="en-US" sz="7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E0B2E-65E7-234F-BE0A-86C89A164DB0}"/>
              </a:ext>
            </a:extLst>
          </p:cNvPr>
          <p:cNvSpPr txBox="1"/>
          <p:nvPr/>
        </p:nvSpPr>
        <p:spPr>
          <a:xfrm>
            <a:off x="3782946" y="1115748"/>
            <a:ext cx="1945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uệ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EBF28-77D0-5D49-8122-87052FEC1AAC}"/>
              </a:ext>
            </a:extLst>
          </p:cNvPr>
          <p:cNvSpPr txBox="1"/>
          <p:nvPr/>
        </p:nvSpPr>
        <p:spPr>
          <a:xfrm>
            <a:off x="3408603" y="2868872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uệ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2413D0-EAC6-4847-8EAB-2DDD54384A55}"/>
              </a:ext>
            </a:extLst>
          </p:cNvPr>
          <p:cNvSpPr txBox="1"/>
          <p:nvPr/>
        </p:nvSpPr>
        <p:spPr>
          <a:xfrm>
            <a:off x="3966744" y="4621993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uê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22400-97A2-224D-AEDF-9684F5797E15}"/>
              </a:ext>
            </a:extLst>
          </p:cNvPr>
          <p:cNvSpPr txBox="1"/>
          <p:nvPr/>
        </p:nvSpPr>
        <p:spPr>
          <a:xfrm>
            <a:off x="7220078" y="1102792"/>
            <a:ext cx="4314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huơ</a:t>
            </a:r>
            <a:r>
              <a:rPr lang="en-US" sz="7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vòi</a:t>
            </a:r>
            <a:endParaRPr lang="en-US" sz="7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042257-B71A-904C-A29A-22EDBF7B8327}"/>
              </a:ext>
            </a:extLst>
          </p:cNvPr>
          <p:cNvSpPr txBox="1"/>
          <p:nvPr/>
        </p:nvSpPr>
        <p:spPr>
          <a:xfrm>
            <a:off x="7704358" y="1102791"/>
            <a:ext cx="2553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uơ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BA62A-8E95-834E-BBB6-789C3053DA4B}"/>
              </a:ext>
            </a:extLst>
          </p:cNvPr>
          <p:cNvSpPr txBox="1"/>
          <p:nvPr/>
        </p:nvSpPr>
        <p:spPr>
          <a:xfrm>
            <a:off x="7220078" y="2925250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uơ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3C2890-D200-B84B-B9B7-2F195BAA39E9}"/>
              </a:ext>
            </a:extLst>
          </p:cNvPr>
          <p:cNvSpPr txBox="1"/>
          <p:nvPr/>
        </p:nvSpPr>
        <p:spPr>
          <a:xfrm>
            <a:off x="7704358" y="4747711"/>
            <a:ext cx="370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uơ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80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7AA1BB62-A537-443E-A633-27CA744897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1026" name="Picture 2" descr="This contains an image of: {{ pinTitle }}">
            <a:extLst>
              <a:ext uri="{FF2B5EF4-FFF2-40B4-BE49-F238E27FC236}">
                <a16:creationId xmlns:a16="http://schemas.microsoft.com/office/drawing/2014/main" id="{DEC1F5CE-1E3C-4D05-99C3-C48C6B70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78" y="2288042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E5F648-3FC0-45E6-AAE2-BECED26E5A1F}"/>
              </a:ext>
            </a:extLst>
          </p:cNvPr>
          <p:cNvSpPr txBox="1"/>
          <p:nvPr/>
        </p:nvSpPr>
        <p:spPr>
          <a:xfrm>
            <a:off x="3574596" y="3320143"/>
            <a:ext cx="126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uê</a:t>
            </a:r>
          </a:p>
        </p:txBody>
      </p:sp>
      <p:pic>
        <p:nvPicPr>
          <p:cNvPr id="6" name="Picture 2" descr="This contains an image of: {{ pinTitle }}">
            <a:extLst>
              <a:ext uri="{FF2B5EF4-FFF2-40B4-BE49-F238E27FC236}">
                <a16:creationId xmlns:a16="http://schemas.microsoft.com/office/drawing/2014/main" id="{A9D2AD45-DAE8-4971-BF69-78734F53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64" y="2225923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2CE95-3965-4D83-9FC3-DEC5A5BBD58C}"/>
              </a:ext>
            </a:extLst>
          </p:cNvPr>
          <p:cNvSpPr txBox="1"/>
          <p:nvPr/>
        </p:nvSpPr>
        <p:spPr>
          <a:xfrm>
            <a:off x="8244568" y="3320143"/>
            <a:ext cx="1398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2060"/>
                </a:solidFill>
              </a:rPr>
              <a:t>uơ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A3B20-C69C-418A-9275-6582126225E7}"/>
              </a:ext>
            </a:extLst>
          </p:cNvPr>
          <p:cNvCxnSpPr/>
          <p:nvPr/>
        </p:nvCxnSpPr>
        <p:spPr>
          <a:xfrm>
            <a:off x="3712029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4ED395-E6DB-4857-8549-830C4FEEB465}"/>
              </a:ext>
            </a:extLst>
          </p:cNvPr>
          <p:cNvCxnSpPr/>
          <p:nvPr/>
        </p:nvCxnSpPr>
        <p:spPr>
          <a:xfrm>
            <a:off x="8376558" y="4218214"/>
            <a:ext cx="413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DCAC2E-9408-41E4-A941-F0A39E8A308E}"/>
              </a:ext>
            </a:extLst>
          </p:cNvPr>
          <p:cNvSpPr txBox="1"/>
          <p:nvPr/>
        </p:nvSpPr>
        <p:spPr>
          <a:xfrm>
            <a:off x="3957708" y="3320140"/>
            <a:ext cx="1072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ê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178CD-63B0-48DD-BDCD-07369E799702}"/>
              </a:ext>
            </a:extLst>
          </p:cNvPr>
          <p:cNvSpPr txBox="1"/>
          <p:nvPr/>
        </p:nvSpPr>
        <p:spPr>
          <a:xfrm>
            <a:off x="8662512" y="3320139"/>
            <a:ext cx="1367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</a:rPr>
              <a:t>ơ</a:t>
            </a:r>
            <a:endParaRPr lang="en-US" sz="6000" dirty="0">
              <a:solidFill>
                <a:srgbClr val="00B0F0"/>
              </a:solidFill>
            </a:endParaRPr>
          </a:p>
        </p:txBody>
      </p:sp>
      <p:pic>
        <p:nvPicPr>
          <p:cNvPr id="1030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6576FDE2-54D6-442B-8721-A1CED0E0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3831"/>
          <a:stretch/>
        </p:blipFill>
        <p:spPr bwMode="auto">
          <a:xfrm>
            <a:off x="4331154" y="587364"/>
            <a:ext cx="5158468" cy="17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C4BF-6503-4667-B45E-EB287AD28BE7}"/>
              </a:ext>
            </a:extLst>
          </p:cNvPr>
          <p:cNvSpPr txBox="1"/>
          <p:nvPr/>
        </p:nvSpPr>
        <p:spPr>
          <a:xfrm>
            <a:off x="6096000" y="926855"/>
            <a:ext cx="3203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1F5229"/>
                </a:solidFill>
              </a:rPr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23725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6736AA8B-0C93-4A04-BA03-A62E77E1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C2577-A463-4187-BBC3-06A54F7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966" y="544285"/>
            <a:ext cx="8994067" cy="61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34905-F93F-48BE-AF5D-80AC9CD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594"/>
            <a:ext cx="12970329" cy="671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1E27A-BAC8-4A3F-A2AD-5656F4C4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6" y="5107481"/>
            <a:ext cx="1589198" cy="155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B0361-F0BE-43AD-A8E9-DB5E5C7E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0" y="5035575"/>
            <a:ext cx="1703992" cy="156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1C053-3083-4570-95BA-9949972B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4989047"/>
            <a:ext cx="1703992" cy="1674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809AB-153C-454D-BAF7-5D7FCAE3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83" y="5034555"/>
            <a:ext cx="1703992" cy="162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53C9E-3442-4AF9-948C-86BFDC0F6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903" y="4963787"/>
            <a:ext cx="1703992" cy="166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9EC36-21EE-4491-B68B-E52466D4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668" y="5014475"/>
            <a:ext cx="1733435" cy="169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D7333-DA52-4657-A617-50A499050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870" y="1619704"/>
            <a:ext cx="2697431" cy="146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08DB6-C77E-4327-BDB5-1F3E5A04C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5926" y="1748290"/>
            <a:ext cx="2762250" cy="1333500"/>
          </a:xfrm>
          <a:prstGeom prst="rect">
            <a:avLst/>
          </a:prstGeom>
        </p:spPr>
      </p:pic>
      <p:pic>
        <p:nvPicPr>
          <p:cNvPr id="18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D025895D-528F-43AE-B89C-9A274DEA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3238"/>
          <a:stretch/>
        </p:blipFill>
        <p:spPr bwMode="auto">
          <a:xfrm>
            <a:off x="1885949" y="571962"/>
            <a:ext cx="6833509" cy="11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95D209-88DE-49CC-A01F-3F4485FE27ED}"/>
              </a:ext>
            </a:extLst>
          </p:cNvPr>
          <p:cNvSpPr txBox="1"/>
          <p:nvPr/>
        </p:nvSpPr>
        <p:spPr>
          <a:xfrm>
            <a:off x="3083006" y="836960"/>
            <a:ext cx="53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74736"/>
                </a:solidFill>
              </a:rPr>
              <a:t>Xếp hoa vào hai nhóm</a:t>
            </a:r>
          </a:p>
        </p:txBody>
      </p:sp>
    </p:spTree>
    <p:extLst>
      <p:ext uri="{BB962C8B-B14F-4D97-AF65-F5344CB8AC3E}">
        <p14:creationId xmlns:p14="http://schemas.microsoft.com/office/powerpoint/2010/main" val="3886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1.85185E-6 L -0.00769 -0.2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9883 -0.3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86 -0.4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6432 -0.2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2.22222E-6 L -0.31915 -0.2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49114 -0.2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984384" y="3084060"/>
            <a:ext cx="3140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VIẾT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:a16="http://schemas.microsoft.com/office/drawing/2014/main" id="{522EBDEB-4B8C-4475-A095-654ECCD22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428159" y="4528457"/>
            <a:ext cx="3055269" cy="165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6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580E8-F793-4476-A888-06AC3204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5" y="247792"/>
            <a:ext cx="12970329" cy="678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9B807-87F4-4CF7-BA9C-874802B5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71" y="1916005"/>
            <a:ext cx="10911918" cy="139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2A0EA-349A-48F2-80AD-9C0FF61B6F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4188296"/>
            <a:ext cx="2223001" cy="2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38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C5B3D-AE64-1E49-8714-CD9CB980C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0" y="0"/>
            <a:ext cx="10437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4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contains an image of: {{ pinTitle }}">
            <a:extLst>
              <a:ext uri="{FF2B5EF4-FFF2-40B4-BE49-F238E27FC236}">
                <a16:creationId xmlns:a16="http://schemas.microsoft.com/office/drawing/2014/main" id="{AF6ED905-D89C-4936-B795-6945EC82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30" y="1120390"/>
            <a:ext cx="7511581" cy="50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0F4C8A-3F21-4A14-A1B7-FFA855D10E5F}"/>
              </a:ext>
            </a:extLst>
          </p:cNvPr>
          <p:cNvSpPr/>
          <p:nvPr/>
        </p:nvSpPr>
        <p:spPr>
          <a:xfrm>
            <a:off x="4217263" y="3263761"/>
            <a:ext cx="39885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1F5229"/>
                </a:solidFill>
                <a:effectLst/>
              </a:rPr>
              <a:t>KHỞI ĐỘNG</a:t>
            </a:r>
          </a:p>
        </p:txBody>
      </p:sp>
      <p:pic>
        <p:nvPicPr>
          <p:cNvPr id="5" name="Picture 4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D647A4F7-E2D5-41F5-AB56-F6F50939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880450" y="142433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BFC44-C693-4EE3-B841-3B5EB45D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1779825" y="398945"/>
            <a:ext cx="1337056" cy="11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3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C5B3D-AE64-1E49-8714-CD9CB980C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89" y="0"/>
            <a:ext cx="9986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6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65201-738B-4EB0-ABBA-BCE72728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7055"/>
            <a:ext cx="12192000" cy="643094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90058" y="253525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F522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045440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852137" y="3084060"/>
            <a:ext cx="3405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ĐỌC</a:t>
            </a:r>
          </a:p>
        </p:txBody>
      </p:sp>
      <p:pic>
        <p:nvPicPr>
          <p:cNvPr id="7" name="Picture 6" descr="Happy kid girl studying Premium Vector | Premium Vector #Freepik #vector #school #book #children #education">
            <a:extLst>
              <a:ext uri="{FF2B5EF4-FFF2-40B4-BE49-F238E27FC236}">
                <a16:creationId xmlns:a16="http://schemas.microsoft.com/office/drawing/2014/main" id="{CEB04513-5E66-40D8-8036-6B44C0821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3274"/>
          <a:stretch/>
        </p:blipFill>
        <p:spPr bwMode="auto">
          <a:xfrm>
            <a:off x="73479" y="4350290"/>
            <a:ext cx="3072492" cy="20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2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C5D0E0D-01B6-4DBF-977B-FE7DDCE05DC5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85BDC6-8D83-42E1-8F06-FB3C549C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63986D-35B3-46F0-96B9-32331DE8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2700AC-EEE1-2F4C-8FA5-D5C42DE90E40}"/>
              </a:ext>
            </a:extLst>
          </p:cNvPr>
          <p:cNvCxnSpPr>
            <a:cxnSpLocks/>
          </p:cNvCxnSpPr>
          <p:nvPr/>
        </p:nvCxnSpPr>
        <p:spPr>
          <a:xfrm>
            <a:off x="8103476" y="1655379"/>
            <a:ext cx="1434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B830C9-148D-C943-BB15-D29C82647D61}"/>
              </a:ext>
            </a:extLst>
          </p:cNvPr>
          <p:cNvCxnSpPr>
            <a:cxnSpLocks/>
          </p:cNvCxnSpPr>
          <p:nvPr/>
        </p:nvCxnSpPr>
        <p:spPr>
          <a:xfrm>
            <a:off x="5780690" y="2186152"/>
            <a:ext cx="13137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4C2F86-740A-8D4F-AC7A-4760B761B9C4}"/>
              </a:ext>
            </a:extLst>
          </p:cNvPr>
          <p:cNvCxnSpPr>
            <a:cxnSpLocks/>
          </p:cNvCxnSpPr>
          <p:nvPr/>
        </p:nvCxnSpPr>
        <p:spPr>
          <a:xfrm>
            <a:off x="1823545" y="2753710"/>
            <a:ext cx="2007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DC8493-2AC0-9D42-960F-8462B76BA435}"/>
              </a:ext>
            </a:extLst>
          </p:cNvPr>
          <p:cNvCxnSpPr>
            <a:cxnSpLocks/>
          </p:cNvCxnSpPr>
          <p:nvPr/>
        </p:nvCxnSpPr>
        <p:spPr>
          <a:xfrm>
            <a:off x="8103476" y="2716923"/>
            <a:ext cx="1434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F5FA0C-81AD-FF44-B91B-915B8E27ED5C}"/>
              </a:ext>
            </a:extLst>
          </p:cNvPr>
          <p:cNvCxnSpPr>
            <a:cxnSpLocks/>
          </p:cNvCxnSpPr>
          <p:nvPr/>
        </p:nvCxnSpPr>
        <p:spPr>
          <a:xfrm>
            <a:off x="3668110" y="3263461"/>
            <a:ext cx="183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6D3828-BC3A-BD47-9794-310E4C4CA476}"/>
              </a:ext>
            </a:extLst>
          </p:cNvPr>
          <p:cNvCxnSpPr>
            <a:cxnSpLocks/>
          </p:cNvCxnSpPr>
          <p:nvPr/>
        </p:nvCxnSpPr>
        <p:spPr>
          <a:xfrm>
            <a:off x="7877503" y="4855778"/>
            <a:ext cx="9827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8243C5E-4A1A-4C06-8BBD-EFE0C9A996B3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966554-4156-42ED-B210-157F6F74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F435FAE-425D-47A7-ADE7-2CF3A09D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00448A-23CC-4C70-B479-0B1B45AC1E74}"/>
              </a:ext>
            </a:extLst>
          </p:cNvPr>
          <p:cNvGrpSpPr/>
          <p:nvPr/>
        </p:nvGrpSpPr>
        <p:grpSpPr>
          <a:xfrm>
            <a:off x="1894112" y="1207503"/>
            <a:ext cx="293915" cy="369332"/>
            <a:chOff x="930727" y="1829192"/>
            <a:chExt cx="293915" cy="369332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68CC1F97-691A-443E-AA8E-5872FD026273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7B2790-C956-416D-A936-2797EC4E3810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8620F5-9A60-4CBF-AA22-682DDB350578}"/>
              </a:ext>
            </a:extLst>
          </p:cNvPr>
          <p:cNvGrpSpPr/>
          <p:nvPr/>
        </p:nvGrpSpPr>
        <p:grpSpPr>
          <a:xfrm>
            <a:off x="1925859" y="1745665"/>
            <a:ext cx="293915" cy="369332"/>
            <a:chOff x="930727" y="1829192"/>
            <a:chExt cx="293915" cy="369332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677EC38-4251-4D51-9E75-E86F39B626D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806B64-18DC-4263-B6C7-6AA8D227254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182246-BAB3-4117-8F34-41873B522980}"/>
              </a:ext>
            </a:extLst>
          </p:cNvPr>
          <p:cNvGrpSpPr/>
          <p:nvPr/>
        </p:nvGrpSpPr>
        <p:grpSpPr>
          <a:xfrm>
            <a:off x="8542520" y="1576835"/>
            <a:ext cx="293915" cy="369332"/>
            <a:chOff x="930727" y="1829192"/>
            <a:chExt cx="293915" cy="369332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EB665BF0-9E82-407A-9F08-1453AB86F13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796516-2637-4789-B674-905FA8B81F5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7C5021-A7E2-451B-B1AB-39CB47E8F02F}"/>
              </a:ext>
            </a:extLst>
          </p:cNvPr>
          <p:cNvGrpSpPr/>
          <p:nvPr/>
        </p:nvGrpSpPr>
        <p:grpSpPr>
          <a:xfrm>
            <a:off x="4615539" y="2098026"/>
            <a:ext cx="293915" cy="369332"/>
            <a:chOff x="930727" y="1829192"/>
            <a:chExt cx="293915" cy="369332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16DAF68-F774-48F0-8090-7DC803566C2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9400C4-B279-4BAA-AF64-7EF5D6F8AAA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35B6E-2C2B-45C3-B1C4-30B146254607}"/>
              </a:ext>
            </a:extLst>
          </p:cNvPr>
          <p:cNvGrpSpPr/>
          <p:nvPr/>
        </p:nvGrpSpPr>
        <p:grpSpPr>
          <a:xfrm>
            <a:off x="9419132" y="2114997"/>
            <a:ext cx="293916" cy="369332"/>
            <a:chOff x="930726" y="1834636"/>
            <a:chExt cx="293916" cy="369332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F53EBD67-2E68-431C-AC3A-BC6EA22A529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D36CD5-B296-4154-A9B5-384D6B6D5AAF}"/>
                </a:ext>
              </a:extLst>
            </p:cNvPr>
            <p:cNvSpPr txBox="1"/>
            <p:nvPr/>
          </p:nvSpPr>
          <p:spPr>
            <a:xfrm>
              <a:off x="930726" y="1834636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4A297C-A6AB-40BA-8D2F-257EAB06634E}"/>
              </a:ext>
            </a:extLst>
          </p:cNvPr>
          <p:cNvGrpSpPr/>
          <p:nvPr/>
        </p:nvGrpSpPr>
        <p:grpSpPr>
          <a:xfrm>
            <a:off x="5063459" y="2787917"/>
            <a:ext cx="5516546" cy="817685"/>
            <a:chOff x="-4291904" y="1899558"/>
            <a:chExt cx="5516546" cy="817685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0D95C046-C81B-4C63-9DE2-655F39A97B7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DD8EFF-B35C-43ED-9722-9FC1EC49DDB3}"/>
                </a:ext>
              </a:extLst>
            </p:cNvPr>
            <p:cNvSpPr txBox="1"/>
            <p:nvPr/>
          </p:nvSpPr>
          <p:spPr>
            <a:xfrm>
              <a:off x="-4291904" y="2347911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D068F3-7629-498D-BF6E-9531F9CD715E}"/>
              </a:ext>
            </a:extLst>
          </p:cNvPr>
          <p:cNvGrpSpPr/>
          <p:nvPr/>
        </p:nvGrpSpPr>
        <p:grpSpPr>
          <a:xfrm>
            <a:off x="4267520" y="2776677"/>
            <a:ext cx="6468659" cy="731884"/>
            <a:chOff x="952499" y="1899558"/>
            <a:chExt cx="6468659" cy="731884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9545AEE-3F17-41F7-A903-FF55EC7D0CE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65C465-777F-422D-910C-90902466430D}"/>
                </a:ext>
              </a:extLst>
            </p:cNvPr>
            <p:cNvSpPr txBox="1"/>
            <p:nvPr/>
          </p:nvSpPr>
          <p:spPr>
            <a:xfrm>
              <a:off x="7149016" y="2262110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4AF84B-89DD-491E-AAFF-0678C25F30E1}"/>
              </a:ext>
            </a:extLst>
          </p:cNvPr>
          <p:cNvGrpSpPr/>
          <p:nvPr/>
        </p:nvGrpSpPr>
        <p:grpSpPr>
          <a:xfrm>
            <a:off x="6739231" y="3674320"/>
            <a:ext cx="293915" cy="369332"/>
            <a:chOff x="930727" y="1829192"/>
            <a:chExt cx="293915" cy="369332"/>
          </a:xfrm>
        </p:grpSpPr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AD4D6758-78CB-4D56-8E13-89BAAE26DC18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D18981-64CC-45FF-AE99-112538964DCB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1CA371-9911-45B9-B2BF-A507DD2CEF28}"/>
              </a:ext>
            </a:extLst>
          </p:cNvPr>
          <p:cNvGrpSpPr/>
          <p:nvPr/>
        </p:nvGrpSpPr>
        <p:grpSpPr>
          <a:xfrm>
            <a:off x="6326252" y="4228235"/>
            <a:ext cx="832080" cy="1828828"/>
            <a:chOff x="392562" y="299330"/>
            <a:chExt cx="832080" cy="1828828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6A9F815-0202-4877-BF10-E6C2F27F3D05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1A3696-5592-46C5-8718-149707648E76}"/>
                </a:ext>
              </a:extLst>
            </p:cNvPr>
            <p:cNvSpPr txBox="1"/>
            <p:nvPr/>
          </p:nvSpPr>
          <p:spPr>
            <a:xfrm>
              <a:off x="392562" y="299330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5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C52689-04A9-4CC6-8B5F-5DC9DE1D2441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0237D1-408F-4D0A-AB08-22885ED8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216A9A-9AC9-4D8E-8B82-98BA0411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2F74ECAD-9698-D748-813C-22A23AA2A08D}"/>
              </a:ext>
            </a:extLst>
          </p:cNvPr>
          <p:cNvSpPr/>
          <p:nvPr/>
        </p:nvSpPr>
        <p:spPr>
          <a:xfrm>
            <a:off x="1450427" y="1166648"/>
            <a:ext cx="709448" cy="662152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79ABED-D8E6-A544-A8BA-2935F2FE8CD0}"/>
              </a:ext>
            </a:extLst>
          </p:cNvPr>
          <p:cNvSpPr/>
          <p:nvPr/>
        </p:nvSpPr>
        <p:spPr>
          <a:xfrm>
            <a:off x="4393324" y="3319571"/>
            <a:ext cx="651642" cy="606043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9952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C52689-04A9-4CC6-8B5F-5DC9DE1D2441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0237D1-408F-4D0A-AB08-22885ED8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216A9A-9AC9-4D8E-8B82-98BA0411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54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7E318-26E0-4BF3-A85C-FDDE38B1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679"/>
            <a:ext cx="12970329" cy="6724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3FCCA4-44D7-432C-B7E4-F6F4221ED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18" y="2003427"/>
            <a:ext cx="4914899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54409-5572-4B3B-BAFC-2E0B8C53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18" y="3787324"/>
            <a:ext cx="5033282" cy="114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D3DA9-4764-407F-8132-DF1D558F4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27" y="1239853"/>
            <a:ext cx="4295775" cy="181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F4661-0E66-44F0-ACEC-B7ACA0E23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556" y="3343844"/>
            <a:ext cx="4055608" cy="1678779"/>
          </a:xfrm>
          <a:prstGeom prst="rect">
            <a:avLst/>
          </a:prstGeom>
        </p:spPr>
      </p:pic>
      <p:pic>
        <p:nvPicPr>
          <p:cNvPr id="10" name="Picture 9" descr="This contains an image of: {{ pinTitle }}">
            <a:extLst>
              <a:ext uri="{FF2B5EF4-FFF2-40B4-BE49-F238E27FC236}">
                <a16:creationId xmlns:a16="http://schemas.microsoft.com/office/drawing/2014/main" id="{17FAE99F-2593-421C-AA2D-CF1978A3D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 bwMode="auto">
          <a:xfrm>
            <a:off x="2260710" y="5051213"/>
            <a:ext cx="1756118" cy="16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4C308-DF3B-44B0-9FF6-0210D88E5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747" y="567836"/>
            <a:ext cx="4791075" cy="1047750"/>
          </a:xfrm>
          <a:prstGeom prst="rect">
            <a:avLst/>
          </a:prstGeom>
        </p:spPr>
      </p:pic>
      <p:cxnSp>
        <p:nvCxnSpPr>
          <p:cNvPr id="14" name="Straight Connector 13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AAE88E17-439B-4CEE-B8E6-4D898FC1B2D0}"/>
              </a:ext>
            </a:extLst>
          </p:cNvPr>
          <p:cNvCxnSpPr>
            <a:cxnSpLocks/>
          </p:cNvCxnSpPr>
          <p:nvPr/>
        </p:nvCxnSpPr>
        <p:spPr>
          <a:xfrm>
            <a:off x="5989263" y="2791217"/>
            <a:ext cx="2017180" cy="9153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91CB66A9-7ED4-48FC-AC11-657F90C1458F}"/>
              </a:ext>
            </a:extLst>
          </p:cNvPr>
          <p:cNvCxnSpPr>
            <a:cxnSpLocks/>
          </p:cNvCxnSpPr>
          <p:nvPr/>
        </p:nvCxnSpPr>
        <p:spPr>
          <a:xfrm flipV="1">
            <a:off x="6286500" y="2978244"/>
            <a:ext cx="1556056" cy="12485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254F5-A995-284E-84A1-A56905BE8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09" y="0"/>
            <a:ext cx="9960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5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15081" y="396691"/>
            <a:ext cx="12161838" cy="65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5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91" y="437941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72" y="4343402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4192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30" y="4643499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1" y="4607486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5542" y="402895"/>
            <a:ext cx="324394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US" sz="8000">
              <a:solidFill>
                <a:srgbClr val="FF0066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2DD3E-4EA9-499B-9004-010FB0769D0B}"/>
              </a:ext>
            </a:extLst>
          </p:cNvPr>
          <p:cNvSpPr/>
          <p:nvPr/>
        </p:nvSpPr>
        <p:spPr>
          <a:xfrm>
            <a:off x="4741431" y="560851"/>
            <a:ext cx="2992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5105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33333E-6 L -1.2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24" y="397329"/>
            <a:ext cx="12509320" cy="653358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95" y="926569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94" y="5947110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587" y="2243109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330" y="2302030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534" y="4936027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936027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572" y="4936027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67132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44898" y="990601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35403" y="974116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80672" y="632628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39611" y="109310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98638" y="1496147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209800" y="4478723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66040" y="4073808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29600" y="4518467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83771" y="391191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37139" y="4069897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202938" y="410498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21166" y="3908600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20719" y="402017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25567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711798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74152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81065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404510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87884" y="16718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40684" y="1706850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06029" y="431404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81663" y="4403836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807399" y="435983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D440C4-9F18-4745-BE36-B83536EF9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5983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8672" y="5141557"/>
            <a:ext cx="4349922" cy="936018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C.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khoe</a:t>
            </a: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sắc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2250" y="3824840"/>
            <a:ext cx="4311127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héo khô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80" y="5263449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26" y="3913689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8672" y="2568544"/>
            <a:ext cx="4349922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ủ rũ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2" y="2650648"/>
            <a:ext cx="807556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1696" y="769088"/>
            <a:ext cx="6788605" cy="1446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002060"/>
                </a:solidFill>
              </a:rPr>
              <a:t>Trong vườn, muôn hoa như thế nào?</a:t>
            </a:r>
            <a:endParaRPr lang="en-US" sz="4300" b="1" dirty="0">
              <a:solidFill>
                <a:srgbClr val="002060"/>
              </a:solidFill>
            </a:endParaRPr>
          </a:p>
        </p:txBody>
      </p:sp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0" y="5542773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5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7C9D0DE-68D6-4B98-93A0-ACE2E106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0433" y="3481022"/>
            <a:ext cx="4705819" cy="99276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xoè tay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73" y="3637082"/>
            <a:ext cx="798097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0433" y="2105243"/>
            <a:ext cx="4705819" cy="98960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xè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2210869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0433" y="4872473"/>
            <a:ext cx="4705820" cy="101815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xoà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4992374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714" y="54978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45693" y="922706"/>
            <a:ext cx="8137411" cy="784632"/>
            <a:chOff x="998398" y="1295521"/>
            <a:chExt cx="8137411" cy="78463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98398" y="1295521"/>
              <a:ext cx="8137411" cy="7846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121725" tIns="60862" rIns="121725" bIns="60862">
              <a:spAutoFit/>
            </a:bodyPr>
            <a:lstStyle/>
            <a:p>
              <a:r>
                <a:rPr lang="en-US" sz="43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300" b="1">
                  <a:solidFill>
                    <a:srgbClr val="00B050"/>
                  </a:solidFill>
                </a:rPr>
                <a:t>x… tay</a:t>
              </a:r>
              <a:endParaRPr lang="en-US" sz="43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10C06BD-644B-4252-82C5-1923F916E5F2}"/>
                </a:ext>
              </a:extLst>
            </p:cNvPr>
            <p:cNvCxnSpPr>
              <a:cxnSpLocks/>
            </p:cNvCxnSpPr>
            <p:nvPr/>
          </p:nvCxnSpPr>
          <p:spPr>
            <a:xfrm>
              <a:off x="7511143" y="1398814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7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ADA42E-5C0A-4429-B570-C7A9A3E4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83862" y="3799575"/>
            <a:ext cx="502825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ốm, yếu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3896266"/>
            <a:ext cx="695275" cy="670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387" y="820428"/>
            <a:ext cx="10162016" cy="1354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/>
              <a:t>   </a:t>
            </a:r>
            <a:r>
              <a:rPr lang="en-US" sz="4000" b="1">
                <a:solidFill>
                  <a:srgbClr val="002060"/>
                </a:solidFill>
              </a:rPr>
              <a:t>Cúc đại đoá xoè những ngón tay như thế nào?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3862" y="5054129"/>
            <a:ext cx="5046842" cy="8982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ốm, khoẻ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72" y="5275985"/>
            <a:ext cx="644436" cy="6211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3862" y="2472997"/>
            <a:ext cx="5028254" cy="95600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</a:t>
            </a:r>
            <a:r>
              <a:rPr lang="en-US" sz="4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. mập, khoẻ</a:t>
            </a:r>
            <a:endParaRPr lang="vi-VN" sz="40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2618441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937" y="5491521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8D1550-816B-4A7B-9E54-E16257DAB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0283" y="2205046"/>
            <a:ext cx="489102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thì thằm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2288114"/>
            <a:ext cx="721371" cy="6952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40283" y="4793209"/>
            <a:ext cx="4907511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thì thàm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4887994"/>
            <a:ext cx="730830" cy="70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40283" y="3513319"/>
            <a:ext cx="4907511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thì thầm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92" y="3586174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15" y="54433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60792" y="922009"/>
            <a:ext cx="7786971" cy="883978"/>
            <a:chOff x="910715" y="1173067"/>
            <a:chExt cx="7786971" cy="73846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10715" y="1173067"/>
              <a:ext cx="7786971" cy="7384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lIns="121725" tIns="60862" rIns="121725" bIns="60862">
              <a:spAutoFit/>
            </a:bodyPr>
            <a:lstStyle/>
            <a:p>
              <a:pPr algn="just"/>
              <a:r>
                <a:rPr lang="en-US" sz="40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000" b="1">
                  <a:solidFill>
                    <a:srgbClr val="92D050"/>
                  </a:solidFill>
                </a:rPr>
                <a:t>thì th…</a:t>
              </a:r>
              <a:endParaRPr lang="en-US" sz="40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3F5A1B6-EF5E-4109-8A49-D40E94B0F7AC}"/>
                </a:ext>
              </a:extLst>
            </p:cNvPr>
            <p:cNvCxnSpPr>
              <a:cxnSpLocks/>
            </p:cNvCxnSpPr>
            <p:nvPr/>
          </p:nvCxnSpPr>
          <p:spPr>
            <a:xfrm>
              <a:off x="7897587" y="1311781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64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A07CB5-A21A-49A4-8F75-20766C7C8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pic>
        <p:nvPicPr>
          <p:cNvPr id="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395" y="5461552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29" y="2019689"/>
            <a:ext cx="4636153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xinh sắn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4" y="2147459"/>
            <a:ext cx="652017" cy="628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5571" y="893830"/>
            <a:ext cx="8468824" cy="7384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</a:rPr>
              <a:t>Điền vào chỗ chấm: </a:t>
            </a:r>
            <a:r>
              <a:rPr lang="en-US" sz="4000" b="1">
                <a:solidFill>
                  <a:srgbClr val="92D050"/>
                </a:solidFill>
              </a:rPr>
              <a:t>…inh …ắn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1728" y="4798210"/>
            <a:ext cx="4636153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sinh xắn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95" y="4919644"/>
            <a:ext cx="661476" cy="637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1728" y="3423141"/>
            <a:ext cx="4636153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xinh xắn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4" y="3561142"/>
            <a:ext cx="798097" cy="7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7803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252</Words>
  <Application>Microsoft Office PowerPoint</Application>
  <PresentationFormat>Widescreen</PresentationFormat>
  <Paragraphs>80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171</cp:revision>
  <dcterms:created xsi:type="dcterms:W3CDTF">2021-11-01T08:16:43Z</dcterms:created>
  <dcterms:modified xsi:type="dcterms:W3CDTF">2023-02-20T09:05:35Z</dcterms:modified>
</cp:coreProperties>
</file>