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audio2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539" r:id="rId2"/>
    <p:sldId id="465" r:id="rId3"/>
    <p:sldId id="474" r:id="rId4"/>
    <p:sldId id="321" r:id="rId5"/>
    <p:sldId id="527" r:id="rId6"/>
    <p:sldId id="528" r:id="rId7"/>
    <p:sldId id="530" r:id="rId8"/>
    <p:sldId id="531" r:id="rId9"/>
    <p:sldId id="532" r:id="rId10"/>
    <p:sldId id="533" r:id="rId11"/>
    <p:sldId id="534" r:id="rId12"/>
    <p:sldId id="535" r:id="rId13"/>
    <p:sldId id="536" r:id="rId14"/>
    <p:sldId id="537" r:id="rId15"/>
    <p:sldId id="538" r:id="rId16"/>
    <p:sldId id="518" r:id="rId17"/>
    <p:sldId id="485" r:id="rId18"/>
    <p:sldId id="513" r:id="rId19"/>
    <p:sldId id="526" r:id="rId20"/>
    <p:sldId id="27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5B3C6C-A7D1-4762-86F2-E9650F678266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663F3D-F824-4F86-B770-D993E25F6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080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A77641E-17FF-48BC-8B2D-D3AF088AC561}" type="slidenum">
              <a:rPr lang="en-US" altLang="en-US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1</a:t>
            </a:fld>
            <a:endParaRPr lang="en-US" altLang="en-US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7879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45943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2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135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644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314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6957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896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046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BDD0EC9-AAF6-4028-9E61-DCAAC8509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638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406D12-DD67-40A6-97ED-B7D5D446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0CBBF0A-4F4C-440C-AEB2-3BB590C3D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8FB3446-FD4B-4976-AEB2-B88314DB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BE683C8-11B5-46C6-8BB4-D1474691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7C26DA4-DFC7-4240-8A46-02988241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922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253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425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673" r:id="rId6"/>
    <p:sldLayoutId id="2147483674" r:id="rId7"/>
    <p:sldLayoutId id="2147483677" r:id="rId8"/>
    <p:sldLayoutId id="214748367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42.png"/><Relationship Id="rId7" Type="http://schemas.openxmlformats.org/officeDocument/2006/relationships/image" Target="../media/image38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gif"/><Relationship Id="rId5" Type="http://schemas.openxmlformats.org/officeDocument/2006/relationships/image" Target="../media/image43.png"/><Relationship Id="rId4" Type="http://schemas.openxmlformats.org/officeDocument/2006/relationships/slide" Target="slide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42.png"/><Relationship Id="rId7" Type="http://schemas.openxmlformats.org/officeDocument/2006/relationships/image" Target="../media/image38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gif"/><Relationship Id="rId5" Type="http://schemas.openxmlformats.org/officeDocument/2006/relationships/image" Target="../media/image43.png"/><Relationship Id="rId4" Type="http://schemas.openxmlformats.org/officeDocument/2006/relationships/slide" Target="slide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42.png"/><Relationship Id="rId7" Type="http://schemas.openxmlformats.org/officeDocument/2006/relationships/image" Target="../media/image38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gif"/><Relationship Id="rId5" Type="http://schemas.openxmlformats.org/officeDocument/2006/relationships/image" Target="../media/image43.png"/><Relationship Id="rId4" Type="http://schemas.openxmlformats.org/officeDocument/2006/relationships/slide" Target="slide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42.png"/><Relationship Id="rId7" Type="http://schemas.openxmlformats.org/officeDocument/2006/relationships/image" Target="../media/image38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gif"/><Relationship Id="rId5" Type="http://schemas.openxmlformats.org/officeDocument/2006/relationships/image" Target="../media/image43.png"/><Relationship Id="rId4" Type="http://schemas.openxmlformats.org/officeDocument/2006/relationships/slide" Target="slide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42.png"/><Relationship Id="rId7" Type="http://schemas.openxmlformats.org/officeDocument/2006/relationships/image" Target="../media/image38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gif"/><Relationship Id="rId5" Type="http://schemas.openxmlformats.org/officeDocument/2006/relationships/image" Target="../media/image43.png"/><Relationship Id="rId4" Type="http://schemas.openxmlformats.org/officeDocument/2006/relationships/slide" Target="slide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42.png"/><Relationship Id="rId7" Type="http://schemas.openxmlformats.org/officeDocument/2006/relationships/image" Target="../media/image38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gif"/><Relationship Id="rId5" Type="http://schemas.openxmlformats.org/officeDocument/2006/relationships/image" Target="../media/image43.png"/><Relationship Id="rId4" Type="http://schemas.openxmlformats.org/officeDocument/2006/relationships/slide" Target="slid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microsoft.com/office/2007/relationships/hdphoto" Target="../media/hdphoto4.wdp"/><Relationship Id="rId5" Type="http://schemas.openxmlformats.org/officeDocument/2006/relationships/image" Target="../media/image45.png"/><Relationship Id="rId4" Type="http://schemas.microsoft.com/office/2007/relationships/hdphoto" Target="../media/hdphoto3.wdp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47.png"/><Relationship Id="rId7" Type="http://schemas.openxmlformats.org/officeDocument/2006/relationships/image" Target="../media/image5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52.png"/><Relationship Id="rId5" Type="http://schemas.openxmlformats.org/officeDocument/2006/relationships/image" Target="../media/image49.png"/><Relationship Id="rId10" Type="http://schemas.openxmlformats.org/officeDocument/2006/relationships/image" Target="../media/image51.png"/><Relationship Id="rId4" Type="http://schemas.openxmlformats.org/officeDocument/2006/relationships/image" Target="../media/image48.png"/><Relationship Id="rId9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gif"/><Relationship Id="rId18" Type="http://schemas.openxmlformats.org/officeDocument/2006/relationships/image" Target="../media/image30.png"/><Relationship Id="rId26" Type="http://schemas.openxmlformats.org/officeDocument/2006/relationships/slide" Target="slide9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3.png"/><Relationship Id="rId34" Type="http://schemas.openxmlformats.org/officeDocument/2006/relationships/image" Target="../media/image37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5" Type="http://schemas.openxmlformats.org/officeDocument/2006/relationships/image" Target="../media/image36.gif"/><Relationship Id="rId33" Type="http://schemas.openxmlformats.org/officeDocument/2006/relationships/slide" Target="slide7.xml"/><Relationship Id="rId38" Type="http://schemas.openxmlformats.org/officeDocument/2006/relationships/image" Target="../media/image41.png"/><Relationship Id="rId2" Type="http://schemas.openxmlformats.org/officeDocument/2006/relationships/audio" Target="../media/media1.wav"/><Relationship Id="rId16" Type="http://schemas.openxmlformats.org/officeDocument/2006/relationships/image" Target="../media/image28.png"/><Relationship Id="rId20" Type="http://schemas.openxmlformats.org/officeDocument/2006/relationships/image" Target="../media/image32.png"/><Relationship Id="rId29" Type="http://schemas.openxmlformats.org/officeDocument/2006/relationships/slide" Target="slide12.xml"/><Relationship Id="rId1" Type="http://schemas.microsoft.com/office/2007/relationships/media" Target="../media/media1.wav"/><Relationship Id="rId6" Type="http://schemas.openxmlformats.org/officeDocument/2006/relationships/audio" Target="../media/audio3.wav"/><Relationship Id="rId11" Type="http://schemas.openxmlformats.org/officeDocument/2006/relationships/image" Target="../media/image23.gif"/><Relationship Id="rId24" Type="http://schemas.openxmlformats.org/officeDocument/2006/relationships/slide" Target="slide8.xml"/><Relationship Id="rId32" Type="http://schemas.openxmlformats.org/officeDocument/2006/relationships/slide" Target="slide13.xml"/><Relationship Id="rId37" Type="http://schemas.openxmlformats.org/officeDocument/2006/relationships/image" Target="../media/image40.gif"/><Relationship Id="rId5" Type="http://schemas.openxmlformats.org/officeDocument/2006/relationships/audio" Target="../media/audio2.wav"/><Relationship Id="rId15" Type="http://schemas.openxmlformats.org/officeDocument/2006/relationships/image" Target="../media/image27.png"/><Relationship Id="rId23" Type="http://schemas.openxmlformats.org/officeDocument/2006/relationships/image" Target="../media/image35.gif"/><Relationship Id="rId28" Type="http://schemas.openxmlformats.org/officeDocument/2006/relationships/slide" Target="slide11.xml"/><Relationship Id="rId36" Type="http://schemas.openxmlformats.org/officeDocument/2006/relationships/image" Target="../media/image39.png"/><Relationship Id="rId10" Type="http://schemas.openxmlformats.org/officeDocument/2006/relationships/image" Target="../media/image22.png"/><Relationship Id="rId19" Type="http://schemas.openxmlformats.org/officeDocument/2006/relationships/image" Target="../media/image31.png"/><Relationship Id="rId31" Type="http://schemas.openxmlformats.org/officeDocument/2006/relationships/slide" Target="slide15.xml"/><Relationship Id="rId4" Type="http://schemas.openxmlformats.org/officeDocument/2006/relationships/audio" Target="../media/audio1.wav"/><Relationship Id="rId9" Type="http://schemas.openxmlformats.org/officeDocument/2006/relationships/image" Target="../media/image21.gif"/><Relationship Id="rId14" Type="http://schemas.openxmlformats.org/officeDocument/2006/relationships/image" Target="../media/image26.png"/><Relationship Id="rId22" Type="http://schemas.openxmlformats.org/officeDocument/2006/relationships/image" Target="../media/image34.png"/><Relationship Id="rId27" Type="http://schemas.openxmlformats.org/officeDocument/2006/relationships/slide" Target="slide10.xml"/><Relationship Id="rId30" Type="http://schemas.openxmlformats.org/officeDocument/2006/relationships/slide" Target="slide14.xml"/><Relationship Id="rId35" Type="http://schemas.openxmlformats.org/officeDocument/2006/relationships/image" Target="../media/image3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42.png"/><Relationship Id="rId7" Type="http://schemas.openxmlformats.org/officeDocument/2006/relationships/image" Target="../media/image38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gif"/><Relationship Id="rId5" Type="http://schemas.openxmlformats.org/officeDocument/2006/relationships/image" Target="../media/image43.png"/><Relationship Id="rId4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42.png"/><Relationship Id="rId7" Type="http://schemas.openxmlformats.org/officeDocument/2006/relationships/image" Target="../media/image38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gif"/><Relationship Id="rId5" Type="http://schemas.openxmlformats.org/officeDocument/2006/relationships/image" Target="../media/image43.png"/><Relationship Id="rId4" Type="http://schemas.openxmlformats.org/officeDocument/2006/relationships/slide" Target="slide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42.png"/><Relationship Id="rId7" Type="http://schemas.openxmlformats.org/officeDocument/2006/relationships/image" Target="../media/image38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gif"/><Relationship Id="rId5" Type="http://schemas.openxmlformats.org/officeDocument/2006/relationships/image" Target="../media/image43.png"/><Relationship Id="rId4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42.png"/><Relationship Id="rId7" Type="http://schemas.openxmlformats.org/officeDocument/2006/relationships/image" Target="../media/image38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gif"/><Relationship Id="rId5" Type="http://schemas.openxmlformats.org/officeDocument/2006/relationships/image" Target="../media/image43.png"/><Relationship Id="rId4" Type="http://schemas.openxmlformats.org/officeDocument/2006/relationships/slide" Target="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 idx="4294967295"/>
          </p:nvPr>
        </p:nvSpPr>
        <p:spPr>
          <a:xfrm>
            <a:off x="3910014" y="2132014"/>
            <a:ext cx="4371975" cy="1468437"/>
          </a:xfrm>
          <a:solidFill>
            <a:srgbClr val="FFFFFF"/>
          </a:solidFill>
          <a:ln cap="flat">
            <a:solidFill>
              <a:srgbClr val="000000"/>
            </a:solidFill>
            <a:miter lim="800000"/>
            <a:headEnd type="none" w="med" len="med"/>
            <a:tailEnd type="none" w="med" len="med"/>
          </a:ln>
        </p:spPr>
        <p:txBody>
          <a:bodyPr vert="horz" lIns="95088" tIns="47544" rIns="95088" bIns="47544" rtlCol="0" anchor="ctr">
            <a:normAutofit/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13315" name="Subtitle 2"/>
          <p:cNvSpPr>
            <a:spLocks noGrp="1"/>
          </p:cNvSpPr>
          <p:nvPr>
            <p:ph type="subTitle" idx="4294967295"/>
          </p:nvPr>
        </p:nvSpPr>
        <p:spPr>
          <a:xfrm>
            <a:off x="4295775" y="3886200"/>
            <a:ext cx="3600450" cy="1752600"/>
          </a:xfrm>
          <a:solidFill>
            <a:srgbClr val="FFFFFF"/>
          </a:solidFill>
          <a:ln cap="flat" algn="ctr">
            <a:solidFill>
              <a:srgbClr val="000000"/>
            </a:solidFill>
            <a:miter lim="800000"/>
            <a:headEnd/>
            <a:tailEnd/>
          </a:ln>
        </p:spPr>
        <p:txBody>
          <a:bodyPr vert="horz" lIns="95088" tIns="47544" rIns="95088" bIns="47544" rtlCol="0">
            <a:normAutofit/>
          </a:bodyPr>
          <a:lstStyle/>
          <a:p>
            <a:pPr marL="0" indent="0" algn="ctr" defTabSz="711200">
              <a:buNone/>
            </a:pPr>
            <a:endParaRPr lang="en-US" altLang="en-US" smtClean="0">
              <a:solidFill>
                <a:srgbClr val="898989"/>
              </a:solidFill>
            </a:endParaRPr>
          </a:p>
        </p:txBody>
      </p:sp>
      <p:pic>
        <p:nvPicPr>
          <p:cNvPr id="13316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extBox 5"/>
          <p:cNvSpPr txBox="1">
            <a:spLocks noChangeArrowheads="1"/>
          </p:cNvSpPr>
          <p:nvPr/>
        </p:nvSpPr>
        <p:spPr bwMode="auto">
          <a:xfrm>
            <a:off x="2525713" y="1631951"/>
            <a:ext cx="7270750" cy="154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095" tIns="47547" rIns="95095" bIns="47547">
            <a:spAutoFit/>
          </a:bodyPr>
          <a:lstStyle>
            <a:lvl1pPr defTabSz="711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11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11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11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11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11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11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11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11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CON ĐẾN VỚI TIẾT TOÁN</a:t>
            </a:r>
          </a:p>
        </p:txBody>
      </p:sp>
    </p:spTree>
    <p:extLst>
      <p:ext uri="{BB962C8B-B14F-4D97-AF65-F5344CB8AC3E}">
        <p14:creationId xmlns:p14="http://schemas.microsoft.com/office/powerpoint/2010/main" val="17145825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F5767977-D7A5-4E47-9746-3FFE4B403B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2912"/>
            <a:ext cx="12192000" cy="6415088"/>
          </a:xfrm>
          <a:prstGeom prst="rect">
            <a:avLst/>
          </a:prstGeom>
        </p:spPr>
      </p:pic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F556684F-AC70-4726-9B2E-2082CF16505F}"/>
              </a:ext>
            </a:extLst>
          </p:cNvPr>
          <p:cNvSpPr/>
          <p:nvPr/>
        </p:nvSpPr>
        <p:spPr>
          <a:xfrm>
            <a:off x="2932360" y="2367368"/>
            <a:ext cx="4784622" cy="1285875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indent="900113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6 – 2 = ….. ?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xmlns="" id="{78E8EF07-89FB-4C42-A417-BAD2BF6DAC9D}"/>
              </a:ext>
            </a:extLst>
          </p:cNvPr>
          <p:cNvSpPr/>
          <p:nvPr/>
        </p:nvSpPr>
        <p:spPr>
          <a:xfrm>
            <a:off x="2932360" y="4303338"/>
            <a:ext cx="4784622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6 – 2 = 4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11">
            <a:hlinkClick r:id="rId4" action="ppaction://hlinksldjump"/>
            <a:extLst>
              <a:ext uri="{FF2B5EF4-FFF2-40B4-BE49-F238E27FC236}">
                <a16:creationId xmlns:a16="http://schemas.microsoft.com/office/drawing/2014/main" xmlns="" id="{38756264-3A31-441D-9E0E-23318042317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5139071"/>
            <a:ext cx="1285875" cy="1285875"/>
          </a:xfrm>
          <a:prstGeom prst="rect">
            <a:avLst/>
          </a:prstGeom>
        </p:spPr>
      </p:pic>
      <p:sp>
        <p:nvSpPr>
          <p:cNvPr id="7" name="TextBox 4">
            <a:extLst>
              <a:ext uri="{FF2B5EF4-FFF2-40B4-BE49-F238E27FC236}">
                <a16:creationId xmlns:a16="http://schemas.microsoft.com/office/drawing/2014/main" xmlns="" id="{AA75DC0C-659C-40B5-8EB8-D7E6E8FDC900}"/>
              </a:ext>
            </a:extLst>
          </p:cNvPr>
          <p:cNvSpPr txBox="1"/>
          <p:nvPr/>
        </p:nvSpPr>
        <p:spPr>
          <a:xfrm>
            <a:off x="337626" y="531847"/>
            <a:ext cx="20345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ĐỘI THỎ</a:t>
            </a:r>
          </a:p>
        </p:txBody>
      </p:sp>
      <p:pic>
        <p:nvPicPr>
          <p:cNvPr id="8" name="Picture 25">
            <a:extLst>
              <a:ext uri="{FF2B5EF4-FFF2-40B4-BE49-F238E27FC236}">
                <a16:creationId xmlns:a16="http://schemas.microsoft.com/office/drawing/2014/main" xmlns="" id="{F15B097C-7BE5-481D-91F5-C488BB332C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26" y="4303338"/>
            <a:ext cx="1865210" cy="2188189"/>
          </a:xfrm>
          <a:prstGeom prst="rect">
            <a:avLst/>
          </a:prstGeom>
        </p:spPr>
      </p:pic>
      <p:grpSp>
        <p:nvGrpSpPr>
          <p:cNvPr id="9" name="Nhóm 8">
            <a:extLst>
              <a:ext uri="{FF2B5EF4-FFF2-40B4-BE49-F238E27FC236}">
                <a16:creationId xmlns:a16="http://schemas.microsoft.com/office/drawing/2014/main" xmlns="" id="{5FA0C016-C509-4DA9-B6BF-B9C92ADDDC81}"/>
              </a:ext>
            </a:extLst>
          </p:cNvPr>
          <p:cNvGrpSpPr/>
          <p:nvPr/>
        </p:nvGrpSpPr>
        <p:grpSpPr>
          <a:xfrm>
            <a:off x="9575359" y="0"/>
            <a:ext cx="2279015" cy="3403600"/>
            <a:chOff x="9337447" y="-579770"/>
            <a:chExt cx="2279015" cy="3403600"/>
          </a:xfrm>
        </p:grpSpPr>
        <p:pic>
          <p:nvPicPr>
            <p:cNvPr id="10" name="图片 4" descr="资源 134302">
              <a:extLst>
                <a:ext uri="{FF2B5EF4-FFF2-40B4-BE49-F238E27FC236}">
                  <a16:creationId xmlns:a16="http://schemas.microsoft.com/office/drawing/2014/main" xmlns="" id="{F8303007-0695-4D9F-837C-2FCCA387B33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2700000">
              <a:off x="8985657" y="336217"/>
              <a:ext cx="3403600" cy="1571625"/>
            </a:xfrm>
            <a:prstGeom prst="rect">
              <a:avLst/>
            </a:prstGeom>
          </p:spPr>
        </p:pic>
        <p:pic>
          <p:nvPicPr>
            <p:cNvPr id="11" name="Content Placeholder 19" descr="chimxanh.png">
              <a:extLst>
                <a:ext uri="{FF2B5EF4-FFF2-40B4-BE49-F238E27FC236}">
                  <a16:creationId xmlns:a16="http://schemas.microsoft.com/office/drawing/2014/main" xmlns="" id="{62571F90-34A9-4DC3-BE3A-E0FF09E7082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944099" y="1147487"/>
              <a:ext cx="700405" cy="61404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2" name="图片 4" descr="资源 134302">
              <a:extLst>
                <a:ext uri="{FF2B5EF4-FFF2-40B4-BE49-F238E27FC236}">
                  <a16:creationId xmlns:a16="http://schemas.microsoft.com/office/drawing/2014/main" xmlns="" id="{194D7D49-9A83-482F-BC17-143E20A1A8F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560000">
              <a:off x="9337447" y="649272"/>
              <a:ext cx="2279015" cy="7829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1990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97000" y="97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94000" y="94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88000" y="88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85000" y="8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F5767977-D7A5-4E47-9746-3FFE4B403B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2912"/>
            <a:ext cx="12192000" cy="6415088"/>
          </a:xfrm>
          <a:prstGeom prst="rect">
            <a:avLst/>
          </a:prstGeom>
        </p:spPr>
      </p:pic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B59054F9-BCEC-40D3-8F86-37B3148C9D9E}"/>
              </a:ext>
            </a:extLst>
          </p:cNvPr>
          <p:cNvSpPr/>
          <p:nvPr/>
        </p:nvSpPr>
        <p:spPr>
          <a:xfrm>
            <a:off x="2915082" y="2129050"/>
            <a:ext cx="5973907" cy="1331757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indent="12604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7 – 5 = ….. ?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xmlns="" id="{245E59B1-35B6-4603-AEC1-EB6BD69516AA}"/>
              </a:ext>
            </a:extLst>
          </p:cNvPr>
          <p:cNvSpPr/>
          <p:nvPr/>
        </p:nvSpPr>
        <p:spPr>
          <a:xfrm>
            <a:off x="2915082" y="4303338"/>
            <a:ext cx="5973907" cy="1319540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7 – 5 = 2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11">
            <a:hlinkClick r:id="rId4" action="ppaction://hlinksldjump"/>
            <a:extLst>
              <a:ext uri="{FF2B5EF4-FFF2-40B4-BE49-F238E27FC236}">
                <a16:creationId xmlns:a16="http://schemas.microsoft.com/office/drawing/2014/main" xmlns="" id="{1BD79AA0-F8C7-4473-92D9-C31AED66F44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2161" y="5139071"/>
            <a:ext cx="1285875" cy="1285875"/>
          </a:xfrm>
          <a:prstGeom prst="rect">
            <a:avLst/>
          </a:prstGeom>
        </p:spPr>
      </p:pic>
      <p:sp>
        <p:nvSpPr>
          <p:cNvPr id="7" name="TextBox 4">
            <a:extLst>
              <a:ext uri="{FF2B5EF4-FFF2-40B4-BE49-F238E27FC236}">
                <a16:creationId xmlns:a16="http://schemas.microsoft.com/office/drawing/2014/main" xmlns="" id="{E86C9509-DA90-4554-9EC2-3C01C88DA9C1}"/>
              </a:ext>
            </a:extLst>
          </p:cNvPr>
          <p:cNvSpPr txBox="1"/>
          <p:nvPr/>
        </p:nvSpPr>
        <p:spPr>
          <a:xfrm>
            <a:off x="143662" y="531847"/>
            <a:ext cx="20008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ĐỘI CỌP</a:t>
            </a:r>
          </a:p>
        </p:txBody>
      </p:sp>
      <p:pic>
        <p:nvPicPr>
          <p:cNvPr id="8" name="Picture 24">
            <a:extLst>
              <a:ext uri="{FF2B5EF4-FFF2-40B4-BE49-F238E27FC236}">
                <a16:creationId xmlns:a16="http://schemas.microsoft.com/office/drawing/2014/main" xmlns="" id="{192C9015-D50B-49B2-A584-8042F1707E7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3857407"/>
            <a:ext cx="2715491" cy="2882365"/>
          </a:xfrm>
          <a:prstGeom prst="rect">
            <a:avLst/>
          </a:prstGeom>
        </p:spPr>
      </p:pic>
      <p:grpSp>
        <p:nvGrpSpPr>
          <p:cNvPr id="9" name="Nhóm 8">
            <a:extLst>
              <a:ext uri="{FF2B5EF4-FFF2-40B4-BE49-F238E27FC236}">
                <a16:creationId xmlns:a16="http://schemas.microsoft.com/office/drawing/2014/main" xmlns="" id="{61E122A6-4219-4153-A661-1443BDAA3E35}"/>
              </a:ext>
            </a:extLst>
          </p:cNvPr>
          <p:cNvGrpSpPr/>
          <p:nvPr/>
        </p:nvGrpSpPr>
        <p:grpSpPr>
          <a:xfrm>
            <a:off x="9381395" y="0"/>
            <a:ext cx="2279015" cy="3403600"/>
            <a:chOff x="9337447" y="-579770"/>
            <a:chExt cx="2279015" cy="3403600"/>
          </a:xfrm>
        </p:grpSpPr>
        <p:pic>
          <p:nvPicPr>
            <p:cNvPr id="10" name="图片 4" descr="资源 134302">
              <a:extLst>
                <a:ext uri="{FF2B5EF4-FFF2-40B4-BE49-F238E27FC236}">
                  <a16:creationId xmlns:a16="http://schemas.microsoft.com/office/drawing/2014/main" xmlns="" id="{E1F756B1-39B3-4F4E-B9CC-B74DBE265AE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2700000">
              <a:off x="8985657" y="336217"/>
              <a:ext cx="3403600" cy="1571625"/>
            </a:xfrm>
            <a:prstGeom prst="rect">
              <a:avLst/>
            </a:prstGeom>
          </p:spPr>
        </p:pic>
        <p:pic>
          <p:nvPicPr>
            <p:cNvPr id="11" name="Content Placeholder 19" descr="chimxanh.png">
              <a:extLst>
                <a:ext uri="{FF2B5EF4-FFF2-40B4-BE49-F238E27FC236}">
                  <a16:creationId xmlns:a16="http://schemas.microsoft.com/office/drawing/2014/main" xmlns="" id="{76027DD7-343F-4253-A678-B25F0D3E2DF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944099" y="1147487"/>
              <a:ext cx="700405" cy="61404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2" name="图片 4" descr="资源 134302">
              <a:extLst>
                <a:ext uri="{FF2B5EF4-FFF2-40B4-BE49-F238E27FC236}">
                  <a16:creationId xmlns:a16="http://schemas.microsoft.com/office/drawing/2014/main" xmlns="" id="{C128AEF8-9A18-4360-B555-D454DD6969F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560000">
              <a:off x="9337447" y="649272"/>
              <a:ext cx="2279015" cy="7829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12595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F5767977-D7A5-4E47-9746-3FFE4B403B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2912"/>
            <a:ext cx="12192000" cy="6415088"/>
          </a:xfrm>
          <a:prstGeom prst="rect">
            <a:avLst/>
          </a:prstGeom>
        </p:spPr>
      </p:pic>
      <p:sp>
        <p:nvSpPr>
          <p:cNvPr id="13" name="Rectangle 6">
            <a:extLst>
              <a:ext uri="{FF2B5EF4-FFF2-40B4-BE49-F238E27FC236}">
                <a16:creationId xmlns:a16="http://schemas.microsoft.com/office/drawing/2014/main" xmlns="" id="{9CF594ED-407D-4B5C-A085-E896F4D3E417}"/>
              </a:ext>
            </a:extLst>
          </p:cNvPr>
          <p:cNvSpPr/>
          <p:nvPr/>
        </p:nvSpPr>
        <p:spPr>
          <a:xfrm>
            <a:off x="3868646" y="2157978"/>
            <a:ext cx="4519180" cy="140408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indent="9842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9 – 1 = ….. ?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Rectangle 9">
            <a:extLst>
              <a:ext uri="{FF2B5EF4-FFF2-40B4-BE49-F238E27FC236}">
                <a16:creationId xmlns:a16="http://schemas.microsoft.com/office/drawing/2014/main" xmlns="" id="{5F1E76F5-A066-496A-B9D4-7F9D945C9C10}"/>
              </a:ext>
            </a:extLst>
          </p:cNvPr>
          <p:cNvSpPr/>
          <p:nvPr/>
        </p:nvSpPr>
        <p:spPr>
          <a:xfrm>
            <a:off x="3868646" y="4303338"/>
            <a:ext cx="4519180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9 – 1 = 8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5" name="Picture 11">
            <a:hlinkClick r:id="rId4" action="ppaction://hlinksldjump"/>
            <a:extLst>
              <a:ext uri="{FF2B5EF4-FFF2-40B4-BE49-F238E27FC236}">
                <a16:creationId xmlns:a16="http://schemas.microsoft.com/office/drawing/2014/main" xmlns="" id="{294E59DC-C8C2-4FEB-B2B2-D145FF9E687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5139071"/>
            <a:ext cx="1285875" cy="1285875"/>
          </a:xfrm>
          <a:prstGeom prst="rect">
            <a:avLst/>
          </a:prstGeom>
        </p:spPr>
      </p:pic>
      <p:sp>
        <p:nvSpPr>
          <p:cNvPr id="16" name="TextBox 4">
            <a:extLst>
              <a:ext uri="{FF2B5EF4-FFF2-40B4-BE49-F238E27FC236}">
                <a16:creationId xmlns:a16="http://schemas.microsoft.com/office/drawing/2014/main" xmlns="" id="{17EFC104-073C-4F72-9EB4-F82E15811BE0}"/>
              </a:ext>
            </a:extLst>
          </p:cNvPr>
          <p:cNvSpPr txBox="1"/>
          <p:nvPr/>
        </p:nvSpPr>
        <p:spPr>
          <a:xfrm>
            <a:off x="337626" y="531847"/>
            <a:ext cx="20008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ĐỘI CỌP</a:t>
            </a:r>
          </a:p>
        </p:txBody>
      </p:sp>
      <p:pic>
        <p:nvPicPr>
          <p:cNvPr id="17" name="Picture 24">
            <a:extLst>
              <a:ext uri="{FF2B5EF4-FFF2-40B4-BE49-F238E27FC236}">
                <a16:creationId xmlns:a16="http://schemas.microsoft.com/office/drawing/2014/main" xmlns="" id="{A23285CF-333E-45A9-BC92-E2535D6B2F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3964" y="3857407"/>
            <a:ext cx="2715491" cy="2882365"/>
          </a:xfrm>
          <a:prstGeom prst="rect">
            <a:avLst/>
          </a:prstGeom>
        </p:spPr>
      </p:pic>
      <p:grpSp>
        <p:nvGrpSpPr>
          <p:cNvPr id="18" name="Nhóm 17">
            <a:extLst>
              <a:ext uri="{FF2B5EF4-FFF2-40B4-BE49-F238E27FC236}">
                <a16:creationId xmlns:a16="http://schemas.microsoft.com/office/drawing/2014/main" xmlns="" id="{996843B4-8FE8-4BEE-900B-71F082D992CA}"/>
              </a:ext>
            </a:extLst>
          </p:cNvPr>
          <p:cNvGrpSpPr/>
          <p:nvPr/>
        </p:nvGrpSpPr>
        <p:grpSpPr>
          <a:xfrm>
            <a:off x="9575359" y="0"/>
            <a:ext cx="2279015" cy="3403600"/>
            <a:chOff x="9337447" y="-579770"/>
            <a:chExt cx="2279015" cy="3403600"/>
          </a:xfrm>
        </p:grpSpPr>
        <p:pic>
          <p:nvPicPr>
            <p:cNvPr id="19" name="图片 4" descr="资源 134302">
              <a:extLst>
                <a:ext uri="{FF2B5EF4-FFF2-40B4-BE49-F238E27FC236}">
                  <a16:creationId xmlns:a16="http://schemas.microsoft.com/office/drawing/2014/main" xmlns="" id="{FA761FF7-8F1D-43E9-9023-27AFD728D43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2700000">
              <a:off x="8985657" y="336217"/>
              <a:ext cx="3403600" cy="1571625"/>
            </a:xfrm>
            <a:prstGeom prst="rect">
              <a:avLst/>
            </a:prstGeom>
          </p:spPr>
        </p:pic>
        <p:pic>
          <p:nvPicPr>
            <p:cNvPr id="20" name="Content Placeholder 19" descr="chimxanh.png">
              <a:extLst>
                <a:ext uri="{FF2B5EF4-FFF2-40B4-BE49-F238E27FC236}">
                  <a16:creationId xmlns:a16="http://schemas.microsoft.com/office/drawing/2014/main" xmlns="" id="{8813D705-0C0F-4814-BA1C-50E0BB58B67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944099" y="1147487"/>
              <a:ext cx="700405" cy="61404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1" name="图片 4" descr="资源 134302">
              <a:extLst>
                <a:ext uri="{FF2B5EF4-FFF2-40B4-BE49-F238E27FC236}">
                  <a16:creationId xmlns:a16="http://schemas.microsoft.com/office/drawing/2014/main" xmlns="" id="{A648FFC8-9BB0-49F3-B2BA-6776E6C0581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560000">
              <a:off x="9337447" y="649272"/>
              <a:ext cx="2279015" cy="7829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52328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F5767977-D7A5-4E47-9746-3FFE4B403B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2912"/>
            <a:ext cx="12192000" cy="6415088"/>
          </a:xfrm>
          <a:prstGeom prst="rect">
            <a:avLst/>
          </a:prstGeom>
        </p:spPr>
      </p:pic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6539068E-0CD8-4AF3-B605-7DBE278D36FD}"/>
              </a:ext>
            </a:extLst>
          </p:cNvPr>
          <p:cNvSpPr/>
          <p:nvPr/>
        </p:nvSpPr>
        <p:spPr>
          <a:xfrm>
            <a:off x="3768436" y="2234597"/>
            <a:ext cx="4990234" cy="1285875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9 – 5 = ….. ?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xmlns="" id="{00B6A146-B491-4CAD-99B1-0FBAF2BEBF23}"/>
              </a:ext>
            </a:extLst>
          </p:cNvPr>
          <p:cNvSpPr/>
          <p:nvPr/>
        </p:nvSpPr>
        <p:spPr>
          <a:xfrm>
            <a:off x="3768436" y="4214403"/>
            <a:ext cx="4990234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9 – 5 = 4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11">
            <a:hlinkClick r:id="rId4" action="ppaction://hlinksldjump"/>
            <a:extLst>
              <a:ext uri="{FF2B5EF4-FFF2-40B4-BE49-F238E27FC236}">
                <a16:creationId xmlns:a16="http://schemas.microsoft.com/office/drawing/2014/main" xmlns="" id="{DAAED29B-06CF-4E8E-9348-8825FC57E53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5006536"/>
            <a:ext cx="1285875" cy="1285875"/>
          </a:xfrm>
          <a:prstGeom prst="rect">
            <a:avLst/>
          </a:prstGeom>
        </p:spPr>
      </p:pic>
      <p:sp>
        <p:nvSpPr>
          <p:cNvPr id="7" name="TextBox 4">
            <a:extLst>
              <a:ext uri="{FF2B5EF4-FFF2-40B4-BE49-F238E27FC236}">
                <a16:creationId xmlns:a16="http://schemas.microsoft.com/office/drawing/2014/main" xmlns="" id="{4A3FD676-8625-4DE5-9EF4-00565C511EAC}"/>
              </a:ext>
            </a:extLst>
          </p:cNvPr>
          <p:cNvSpPr txBox="1"/>
          <p:nvPr/>
        </p:nvSpPr>
        <p:spPr>
          <a:xfrm>
            <a:off x="337626" y="442912"/>
            <a:ext cx="20008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ĐỘI CỌP</a:t>
            </a:r>
          </a:p>
        </p:txBody>
      </p:sp>
      <p:pic>
        <p:nvPicPr>
          <p:cNvPr id="8" name="Picture 24">
            <a:extLst>
              <a:ext uri="{FF2B5EF4-FFF2-40B4-BE49-F238E27FC236}">
                <a16:creationId xmlns:a16="http://schemas.microsoft.com/office/drawing/2014/main" xmlns="" id="{3758DF18-C37E-49AF-AD8E-7B58B741F7F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3964" y="3724872"/>
            <a:ext cx="2715491" cy="2882365"/>
          </a:xfrm>
          <a:prstGeom prst="rect">
            <a:avLst/>
          </a:prstGeom>
        </p:spPr>
      </p:pic>
      <p:grpSp>
        <p:nvGrpSpPr>
          <p:cNvPr id="9" name="Nhóm 8">
            <a:extLst>
              <a:ext uri="{FF2B5EF4-FFF2-40B4-BE49-F238E27FC236}">
                <a16:creationId xmlns:a16="http://schemas.microsoft.com/office/drawing/2014/main" xmlns="" id="{CCBF04BD-56A0-4754-889A-F4FD466D0606}"/>
              </a:ext>
            </a:extLst>
          </p:cNvPr>
          <p:cNvGrpSpPr/>
          <p:nvPr/>
        </p:nvGrpSpPr>
        <p:grpSpPr>
          <a:xfrm>
            <a:off x="9575359" y="-132535"/>
            <a:ext cx="2279015" cy="3403600"/>
            <a:chOff x="9337447" y="-579770"/>
            <a:chExt cx="2279015" cy="3403600"/>
          </a:xfrm>
        </p:grpSpPr>
        <p:pic>
          <p:nvPicPr>
            <p:cNvPr id="10" name="图片 4" descr="资源 134302">
              <a:extLst>
                <a:ext uri="{FF2B5EF4-FFF2-40B4-BE49-F238E27FC236}">
                  <a16:creationId xmlns:a16="http://schemas.microsoft.com/office/drawing/2014/main" xmlns="" id="{CBBDB2F2-1DB6-4C67-8DF4-444F57988B9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2700000">
              <a:off x="8985657" y="336217"/>
              <a:ext cx="3403600" cy="1571625"/>
            </a:xfrm>
            <a:prstGeom prst="rect">
              <a:avLst/>
            </a:prstGeom>
          </p:spPr>
        </p:pic>
        <p:pic>
          <p:nvPicPr>
            <p:cNvPr id="11" name="Content Placeholder 19" descr="chimxanh.png">
              <a:extLst>
                <a:ext uri="{FF2B5EF4-FFF2-40B4-BE49-F238E27FC236}">
                  <a16:creationId xmlns:a16="http://schemas.microsoft.com/office/drawing/2014/main" xmlns="" id="{041A1E04-1207-4B60-BE18-991A3B18D00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944099" y="1147487"/>
              <a:ext cx="700405" cy="61404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2" name="图片 4" descr="资源 134302">
              <a:extLst>
                <a:ext uri="{FF2B5EF4-FFF2-40B4-BE49-F238E27FC236}">
                  <a16:creationId xmlns:a16="http://schemas.microsoft.com/office/drawing/2014/main" xmlns="" id="{A3500279-08CA-42AE-A1D2-89EBCBEADAF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560000">
              <a:off x="9337447" y="649272"/>
              <a:ext cx="2279015" cy="7829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16090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F5767977-D7A5-4E47-9746-3FFE4B403B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2912"/>
            <a:ext cx="12192000" cy="6415088"/>
          </a:xfrm>
          <a:prstGeom prst="rect">
            <a:avLst/>
          </a:prstGeom>
        </p:spPr>
      </p:pic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F23A3A66-7681-447A-8F7D-5B1AFF2BBB69}"/>
              </a:ext>
            </a:extLst>
          </p:cNvPr>
          <p:cNvSpPr/>
          <p:nvPr/>
        </p:nvSpPr>
        <p:spPr>
          <a:xfrm>
            <a:off x="3865417" y="2171312"/>
            <a:ext cx="4810125" cy="1418050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8 – 8 = …..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 ?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xmlns="" id="{5DCB799E-758A-4F0B-8095-38E9C8B92828}"/>
              </a:ext>
            </a:extLst>
          </p:cNvPr>
          <p:cNvSpPr/>
          <p:nvPr/>
        </p:nvSpPr>
        <p:spPr>
          <a:xfrm>
            <a:off x="3865417" y="4303338"/>
            <a:ext cx="4810125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8 – 8 = 0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11">
            <a:hlinkClick r:id="rId4" action="ppaction://hlinksldjump"/>
            <a:extLst>
              <a:ext uri="{FF2B5EF4-FFF2-40B4-BE49-F238E27FC236}">
                <a16:creationId xmlns:a16="http://schemas.microsoft.com/office/drawing/2014/main" xmlns="" id="{27AD0293-6879-48AC-8994-83FD2D6C66F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5139071"/>
            <a:ext cx="1285875" cy="1285875"/>
          </a:xfrm>
          <a:prstGeom prst="rect">
            <a:avLst/>
          </a:prstGeom>
        </p:spPr>
      </p:pic>
      <p:sp>
        <p:nvSpPr>
          <p:cNvPr id="7" name="TextBox 4">
            <a:extLst>
              <a:ext uri="{FF2B5EF4-FFF2-40B4-BE49-F238E27FC236}">
                <a16:creationId xmlns:a16="http://schemas.microsoft.com/office/drawing/2014/main" xmlns="" id="{1AE5AB2C-84DB-4E92-8C6B-B7A62A320497}"/>
              </a:ext>
            </a:extLst>
          </p:cNvPr>
          <p:cNvSpPr txBox="1"/>
          <p:nvPr/>
        </p:nvSpPr>
        <p:spPr>
          <a:xfrm>
            <a:off x="337626" y="531847"/>
            <a:ext cx="20008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ĐỘI CỌP</a:t>
            </a:r>
          </a:p>
        </p:txBody>
      </p:sp>
      <p:pic>
        <p:nvPicPr>
          <p:cNvPr id="8" name="Picture 24">
            <a:extLst>
              <a:ext uri="{FF2B5EF4-FFF2-40B4-BE49-F238E27FC236}">
                <a16:creationId xmlns:a16="http://schemas.microsoft.com/office/drawing/2014/main" xmlns="" id="{497494BB-7B07-40AC-A23B-C4AFE6C996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3964" y="3857407"/>
            <a:ext cx="2715491" cy="2882365"/>
          </a:xfrm>
          <a:prstGeom prst="rect">
            <a:avLst/>
          </a:prstGeom>
        </p:spPr>
      </p:pic>
      <p:grpSp>
        <p:nvGrpSpPr>
          <p:cNvPr id="9" name="Nhóm 8">
            <a:extLst>
              <a:ext uri="{FF2B5EF4-FFF2-40B4-BE49-F238E27FC236}">
                <a16:creationId xmlns:a16="http://schemas.microsoft.com/office/drawing/2014/main" xmlns="" id="{47068F31-E209-4622-A149-5AF41F0F2BFC}"/>
              </a:ext>
            </a:extLst>
          </p:cNvPr>
          <p:cNvGrpSpPr/>
          <p:nvPr/>
        </p:nvGrpSpPr>
        <p:grpSpPr>
          <a:xfrm>
            <a:off x="9575359" y="0"/>
            <a:ext cx="2279015" cy="3403600"/>
            <a:chOff x="9337447" y="-579770"/>
            <a:chExt cx="2279015" cy="3403600"/>
          </a:xfrm>
        </p:grpSpPr>
        <p:pic>
          <p:nvPicPr>
            <p:cNvPr id="10" name="图片 4" descr="资源 134302">
              <a:extLst>
                <a:ext uri="{FF2B5EF4-FFF2-40B4-BE49-F238E27FC236}">
                  <a16:creationId xmlns:a16="http://schemas.microsoft.com/office/drawing/2014/main" xmlns="" id="{7BD56188-2DBE-4927-A6B2-146CB36B70D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2700000">
              <a:off x="8985657" y="336217"/>
              <a:ext cx="3403600" cy="1571625"/>
            </a:xfrm>
            <a:prstGeom prst="rect">
              <a:avLst/>
            </a:prstGeom>
          </p:spPr>
        </p:pic>
        <p:pic>
          <p:nvPicPr>
            <p:cNvPr id="11" name="Content Placeholder 19" descr="chimxanh.png">
              <a:extLst>
                <a:ext uri="{FF2B5EF4-FFF2-40B4-BE49-F238E27FC236}">
                  <a16:creationId xmlns:a16="http://schemas.microsoft.com/office/drawing/2014/main" xmlns="" id="{A405A3CF-8A8D-4C2B-8FEE-80FBF56A991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944099" y="1147487"/>
              <a:ext cx="700405" cy="61404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2" name="图片 4" descr="资源 134302">
              <a:extLst>
                <a:ext uri="{FF2B5EF4-FFF2-40B4-BE49-F238E27FC236}">
                  <a16:creationId xmlns:a16="http://schemas.microsoft.com/office/drawing/2014/main" xmlns="" id="{A4ADFDE3-DE9F-410A-93B2-A9463D1123D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560000">
              <a:off x="9337447" y="649272"/>
              <a:ext cx="2279015" cy="7829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92163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F5767977-D7A5-4E47-9746-3FFE4B403B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2912"/>
            <a:ext cx="12192000" cy="6415088"/>
          </a:xfrm>
          <a:prstGeom prst="rect">
            <a:avLst/>
          </a:prstGeom>
        </p:spPr>
      </p:pic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DA064C18-202B-4CB7-A2FA-2DE3D18129F2}"/>
              </a:ext>
            </a:extLst>
          </p:cNvPr>
          <p:cNvSpPr/>
          <p:nvPr/>
        </p:nvSpPr>
        <p:spPr>
          <a:xfrm>
            <a:off x="4023446" y="2225875"/>
            <a:ext cx="4145107" cy="1404430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7 – 0 = ….. ?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xmlns="" id="{A8BD3F4B-1313-47B5-A665-36BD3CFCB8BF}"/>
              </a:ext>
            </a:extLst>
          </p:cNvPr>
          <p:cNvSpPr/>
          <p:nvPr/>
        </p:nvSpPr>
        <p:spPr>
          <a:xfrm>
            <a:off x="4023446" y="4303338"/>
            <a:ext cx="4145107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7 – 0 = 7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11">
            <a:hlinkClick r:id="rId4" action="ppaction://hlinksldjump"/>
            <a:extLst>
              <a:ext uri="{FF2B5EF4-FFF2-40B4-BE49-F238E27FC236}">
                <a16:creationId xmlns:a16="http://schemas.microsoft.com/office/drawing/2014/main" xmlns="" id="{7F0239F7-AC49-4212-B186-511D87D7FB2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5139071"/>
            <a:ext cx="1285875" cy="1285875"/>
          </a:xfrm>
          <a:prstGeom prst="rect">
            <a:avLst/>
          </a:prstGeom>
        </p:spPr>
      </p:pic>
      <p:sp>
        <p:nvSpPr>
          <p:cNvPr id="7" name="TextBox 4">
            <a:extLst>
              <a:ext uri="{FF2B5EF4-FFF2-40B4-BE49-F238E27FC236}">
                <a16:creationId xmlns:a16="http://schemas.microsoft.com/office/drawing/2014/main" xmlns="" id="{80895877-A9D6-4879-8097-BFDC6149BEDD}"/>
              </a:ext>
            </a:extLst>
          </p:cNvPr>
          <p:cNvSpPr txBox="1"/>
          <p:nvPr/>
        </p:nvSpPr>
        <p:spPr>
          <a:xfrm>
            <a:off x="337626" y="586410"/>
            <a:ext cx="19970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ĐỘI CỌP</a:t>
            </a:r>
          </a:p>
        </p:txBody>
      </p:sp>
      <p:pic>
        <p:nvPicPr>
          <p:cNvPr id="8" name="Picture 24">
            <a:extLst>
              <a:ext uri="{FF2B5EF4-FFF2-40B4-BE49-F238E27FC236}">
                <a16:creationId xmlns:a16="http://schemas.microsoft.com/office/drawing/2014/main" xmlns="" id="{B9B5961E-C8EE-45B1-A28B-63CD5B6604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3964" y="3857407"/>
            <a:ext cx="2715491" cy="2882365"/>
          </a:xfrm>
          <a:prstGeom prst="rect">
            <a:avLst/>
          </a:prstGeom>
        </p:spPr>
      </p:pic>
      <p:grpSp>
        <p:nvGrpSpPr>
          <p:cNvPr id="9" name="Nhóm 8">
            <a:extLst>
              <a:ext uri="{FF2B5EF4-FFF2-40B4-BE49-F238E27FC236}">
                <a16:creationId xmlns:a16="http://schemas.microsoft.com/office/drawing/2014/main" xmlns="" id="{704EA5D4-292A-4AD1-972A-6148018C7F9A}"/>
              </a:ext>
            </a:extLst>
          </p:cNvPr>
          <p:cNvGrpSpPr/>
          <p:nvPr/>
        </p:nvGrpSpPr>
        <p:grpSpPr>
          <a:xfrm>
            <a:off x="9575359" y="0"/>
            <a:ext cx="2279015" cy="3403600"/>
            <a:chOff x="9337447" y="-579770"/>
            <a:chExt cx="2279015" cy="3403600"/>
          </a:xfrm>
        </p:grpSpPr>
        <p:pic>
          <p:nvPicPr>
            <p:cNvPr id="10" name="图片 4" descr="资源 134302">
              <a:extLst>
                <a:ext uri="{FF2B5EF4-FFF2-40B4-BE49-F238E27FC236}">
                  <a16:creationId xmlns:a16="http://schemas.microsoft.com/office/drawing/2014/main" xmlns="" id="{EFF3539A-212D-4A88-AB77-1E86E2B6EBD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2700000">
              <a:off x="8985657" y="336217"/>
              <a:ext cx="3403600" cy="1571625"/>
            </a:xfrm>
            <a:prstGeom prst="rect">
              <a:avLst/>
            </a:prstGeom>
          </p:spPr>
        </p:pic>
        <p:pic>
          <p:nvPicPr>
            <p:cNvPr id="11" name="Content Placeholder 19" descr="chimxanh.png">
              <a:extLst>
                <a:ext uri="{FF2B5EF4-FFF2-40B4-BE49-F238E27FC236}">
                  <a16:creationId xmlns:a16="http://schemas.microsoft.com/office/drawing/2014/main" xmlns="" id="{F642C220-85D9-4DA4-B0C4-FB5B996F0A0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944099" y="1147487"/>
              <a:ext cx="700405" cy="61404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2" name="图片 4" descr="资源 134302">
              <a:extLst>
                <a:ext uri="{FF2B5EF4-FFF2-40B4-BE49-F238E27FC236}">
                  <a16:creationId xmlns:a16="http://schemas.microsoft.com/office/drawing/2014/main" xmlns="" id="{1DC66771-242B-46BC-8E6A-D8BF15249B8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560000">
              <a:off x="9337447" y="649272"/>
              <a:ext cx="2279015" cy="7829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72327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xmlns="" id="{650CA24B-D670-45C5-A180-C9655E3484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429492"/>
            <a:ext cx="12192001" cy="6456218"/>
          </a:xfrm>
          <a:prstGeom prst="rect">
            <a:avLst/>
          </a:prstGeom>
        </p:spPr>
      </p:pic>
      <p:sp>
        <p:nvSpPr>
          <p:cNvPr id="4" name="Text Box 5">
            <a:extLst>
              <a:ext uri="{FF2B5EF4-FFF2-40B4-BE49-F238E27FC236}">
                <a16:creationId xmlns:a16="http://schemas.microsoft.com/office/drawing/2014/main" xmlns="" id="{A996BF02-34D6-4093-AAEA-5055EA9A09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6018" y="770240"/>
            <a:ext cx="65978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Tính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Sun 3">
            <a:extLst>
              <a:ext uri="{FF2B5EF4-FFF2-40B4-BE49-F238E27FC236}">
                <a16:creationId xmlns:a16="http://schemas.microsoft.com/office/drawing/2014/main" xmlns="" id="{6B1406C0-A0D9-47B7-8D98-3B6DE0F83262}"/>
              </a:ext>
            </a:extLst>
          </p:cNvPr>
          <p:cNvSpPr/>
          <p:nvPr/>
        </p:nvSpPr>
        <p:spPr>
          <a:xfrm>
            <a:off x="917284" y="621417"/>
            <a:ext cx="978155" cy="1015607"/>
          </a:xfrm>
          <a:prstGeom prst="sun">
            <a:avLst/>
          </a:prstGeom>
          <a:solidFill>
            <a:srgbClr val="FF7707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2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18" name="图片 7" descr="572005ec0a0c4">
            <a:extLst>
              <a:ext uri="{FF2B5EF4-FFF2-40B4-BE49-F238E27FC236}">
                <a16:creationId xmlns:a16="http://schemas.microsoft.com/office/drawing/2014/main" xmlns="" id="{FA790041-E7A8-40FE-859E-A8773A1900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8224" b="26546"/>
          <a:stretch/>
        </p:blipFill>
        <p:spPr>
          <a:xfrm>
            <a:off x="9545771" y="681712"/>
            <a:ext cx="2142240" cy="1439401"/>
          </a:xfrm>
          <a:prstGeom prst="rect">
            <a:avLst/>
          </a:prstGeom>
        </p:spPr>
      </p:pic>
      <p:sp>
        <p:nvSpPr>
          <p:cNvPr id="19" name="Rounded Rectangle 5">
            <a:extLst>
              <a:ext uri="{FF2B5EF4-FFF2-40B4-BE49-F238E27FC236}">
                <a16:creationId xmlns:a16="http://schemas.microsoft.com/office/drawing/2014/main" xmlns="" id="{65602BF7-D75A-4B91-8656-30436AEECFCB}"/>
              </a:ext>
            </a:extLst>
          </p:cNvPr>
          <p:cNvSpPr/>
          <p:nvPr/>
        </p:nvSpPr>
        <p:spPr>
          <a:xfrm>
            <a:off x="612484" y="816638"/>
            <a:ext cx="1036773" cy="511205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   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2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21" name="Nhóm 20">
            <a:extLst>
              <a:ext uri="{FF2B5EF4-FFF2-40B4-BE49-F238E27FC236}">
                <a16:creationId xmlns:a16="http://schemas.microsoft.com/office/drawing/2014/main" xmlns="" id="{176CC5C5-9765-4344-A946-E2358290B661}"/>
              </a:ext>
            </a:extLst>
          </p:cNvPr>
          <p:cNvGrpSpPr/>
          <p:nvPr/>
        </p:nvGrpSpPr>
        <p:grpSpPr>
          <a:xfrm>
            <a:off x="1649257" y="2842517"/>
            <a:ext cx="10901548" cy="733558"/>
            <a:chOff x="1103608" y="2327564"/>
            <a:chExt cx="10901548" cy="733558"/>
          </a:xfrm>
        </p:grpSpPr>
        <p:sp>
          <p:nvSpPr>
            <p:cNvPr id="22" name="Rounded Rectangle 5">
              <a:extLst>
                <a:ext uri="{FF2B5EF4-FFF2-40B4-BE49-F238E27FC236}">
                  <a16:creationId xmlns:a16="http://schemas.microsoft.com/office/drawing/2014/main" xmlns="" id="{4A74D349-22D7-4AFB-BD98-7625DA9DCF56}"/>
                </a:ext>
              </a:extLst>
            </p:cNvPr>
            <p:cNvSpPr/>
            <p:nvPr/>
          </p:nvSpPr>
          <p:spPr>
            <a:xfrm>
              <a:off x="1103608" y="2327564"/>
              <a:ext cx="3503221" cy="733558"/>
            </a:xfrm>
            <a:prstGeom prst="roundRect">
              <a:avLst/>
            </a:prstGeom>
            <a:noFill/>
            <a:ln w="28575">
              <a:noFill/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6 + 1 = …..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1 + 6 = …..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3" name="Rounded Rectangle 5">
              <a:extLst>
                <a:ext uri="{FF2B5EF4-FFF2-40B4-BE49-F238E27FC236}">
                  <a16:creationId xmlns:a16="http://schemas.microsoft.com/office/drawing/2014/main" xmlns="" id="{FEFBA945-40AF-4FDC-8D58-6D84B98257BF}"/>
                </a:ext>
              </a:extLst>
            </p:cNvPr>
            <p:cNvSpPr/>
            <p:nvPr/>
          </p:nvSpPr>
          <p:spPr>
            <a:xfrm>
              <a:off x="4802771" y="2327564"/>
              <a:ext cx="3503221" cy="733558"/>
            </a:xfrm>
            <a:prstGeom prst="roundRect">
              <a:avLst/>
            </a:prstGeom>
            <a:noFill/>
            <a:ln w="28575">
              <a:noFill/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5 + 4 = …..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4 + 5 = …..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4" name="Rounded Rectangle 5">
              <a:extLst>
                <a:ext uri="{FF2B5EF4-FFF2-40B4-BE49-F238E27FC236}">
                  <a16:creationId xmlns:a16="http://schemas.microsoft.com/office/drawing/2014/main" xmlns="" id="{E8AFB9E9-363B-46AA-9133-7C6A58354F39}"/>
                </a:ext>
              </a:extLst>
            </p:cNvPr>
            <p:cNvSpPr/>
            <p:nvPr/>
          </p:nvSpPr>
          <p:spPr>
            <a:xfrm>
              <a:off x="8501935" y="2327564"/>
              <a:ext cx="3503221" cy="733558"/>
            </a:xfrm>
            <a:prstGeom prst="roundRect">
              <a:avLst/>
            </a:prstGeom>
            <a:noFill/>
            <a:ln w="28575">
              <a:noFill/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8 + 2 = …..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2 + 8 = …..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25" name="Text Box 5">
            <a:extLst>
              <a:ext uri="{FF2B5EF4-FFF2-40B4-BE49-F238E27FC236}">
                <a16:creationId xmlns:a16="http://schemas.microsoft.com/office/drawing/2014/main" xmlns="" id="{9E7A7CFF-1981-462B-AFFE-20E08DFCB1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0345" y="3999757"/>
            <a:ext cx="628912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b)</a:t>
            </a:r>
          </a:p>
        </p:txBody>
      </p:sp>
      <p:sp>
        <p:nvSpPr>
          <p:cNvPr id="26" name="Text Box 5">
            <a:extLst>
              <a:ext uri="{FF2B5EF4-FFF2-40B4-BE49-F238E27FC236}">
                <a16:creationId xmlns:a16="http://schemas.microsoft.com/office/drawing/2014/main" xmlns="" id="{D3768C3A-8684-459C-B96C-BDA7336D1F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8485" y="1742699"/>
            <a:ext cx="710105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a)</a:t>
            </a:r>
          </a:p>
        </p:txBody>
      </p:sp>
      <p:grpSp>
        <p:nvGrpSpPr>
          <p:cNvPr id="27" name="Nhóm 26">
            <a:extLst>
              <a:ext uri="{FF2B5EF4-FFF2-40B4-BE49-F238E27FC236}">
                <a16:creationId xmlns:a16="http://schemas.microsoft.com/office/drawing/2014/main" xmlns="" id="{605EAB42-8E11-4A38-874B-B118AFE183CC}"/>
              </a:ext>
            </a:extLst>
          </p:cNvPr>
          <p:cNvGrpSpPr/>
          <p:nvPr/>
        </p:nvGrpSpPr>
        <p:grpSpPr>
          <a:xfrm>
            <a:off x="1649257" y="5186870"/>
            <a:ext cx="10901548" cy="733558"/>
            <a:chOff x="1103608" y="4896696"/>
            <a:chExt cx="10901548" cy="733558"/>
          </a:xfrm>
        </p:grpSpPr>
        <p:sp>
          <p:nvSpPr>
            <p:cNvPr id="28" name="Rounded Rectangle 5">
              <a:extLst>
                <a:ext uri="{FF2B5EF4-FFF2-40B4-BE49-F238E27FC236}">
                  <a16:creationId xmlns:a16="http://schemas.microsoft.com/office/drawing/2014/main" xmlns="" id="{8636016B-C8C7-487A-BE91-57FAB8D6187F}"/>
                </a:ext>
              </a:extLst>
            </p:cNvPr>
            <p:cNvSpPr/>
            <p:nvPr/>
          </p:nvSpPr>
          <p:spPr>
            <a:xfrm>
              <a:off x="1103608" y="4896696"/>
              <a:ext cx="3503221" cy="733558"/>
            </a:xfrm>
            <a:prstGeom prst="roundRect">
              <a:avLst/>
            </a:prstGeom>
            <a:noFill/>
            <a:ln w="28575">
              <a:noFill/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7 - 1 = …..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7 - 6 = …..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9" name="Rounded Rectangle 5">
              <a:extLst>
                <a:ext uri="{FF2B5EF4-FFF2-40B4-BE49-F238E27FC236}">
                  <a16:creationId xmlns:a16="http://schemas.microsoft.com/office/drawing/2014/main" xmlns="" id="{70CC9B05-E724-4A97-8D09-79BCC496E722}"/>
                </a:ext>
              </a:extLst>
            </p:cNvPr>
            <p:cNvSpPr/>
            <p:nvPr/>
          </p:nvSpPr>
          <p:spPr>
            <a:xfrm>
              <a:off x="4802771" y="4896696"/>
              <a:ext cx="3503221" cy="733558"/>
            </a:xfrm>
            <a:prstGeom prst="roundRect">
              <a:avLst/>
            </a:prstGeom>
            <a:noFill/>
            <a:ln w="28575">
              <a:noFill/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9 - 4 = …..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9 - 5 = …..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30" name="Rounded Rectangle 5">
              <a:extLst>
                <a:ext uri="{FF2B5EF4-FFF2-40B4-BE49-F238E27FC236}">
                  <a16:creationId xmlns:a16="http://schemas.microsoft.com/office/drawing/2014/main" xmlns="" id="{93C93B99-15FC-45AD-AFC0-3255C1F745F7}"/>
                </a:ext>
              </a:extLst>
            </p:cNvPr>
            <p:cNvSpPr/>
            <p:nvPr/>
          </p:nvSpPr>
          <p:spPr>
            <a:xfrm>
              <a:off x="8501935" y="4896696"/>
              <a:ext cx="3503221" cy="733558"/>
            </a:xfrm>
            <a:prstGeom prst="roundRect">
              <a:avLst/>
            </a:prstGeom>
            <a:noFill/>
            <a:ln w="28575">
              <a:noFill/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10 - 2 = …..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10 - 8 = …..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31" name="Rounded Rectangle 5">
            <a:extLst>
              <a:ext uri="{FF2B5EF4-FFF2-40B4-BE49-F238E27FC236}">
                <a16:creationId xmlns:a16="http://schemas.microsoft.com/office/drawing/2014/main" xmlns="" id="{C7B42F21-CC34-4F49-8750-DDDBD160D12F}"/>
              </a:ext>
            </a:extLst>
          </p:cNvPr>
          <p:cNvSpPr/>
          <p:nvPr/>
        </p:nvSpPr>
        <p:spPr>
          <a:xfrm>
            <a:off x="2964230" y="2273621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7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2" name="Rounded Rectangle 5">
            <a:extLst>
              <a:ext uri="{FF2B5EF4-FFF2-40B4-BE49-F238E27FC236}">
                <a16:creationId xmlns:a16="http://schemas.microsoft.com/office/drawing/2014/main" xmlns="" id="{A69728C6-84FC-4439-9A49-73D25690E262}"/>
              </a:ext>
            </a:extLst>
          </p:cNvPr>
          <p:cNvSpPr/>
          <p:nvPr/>
        </p:nvSpPr>
        <p:spPr>
          <a:xfrm>
            <a:off x="2977878" y="2906707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7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3" name="Rounded Rectangle 5">
            <a:extLst>
              <a:ext uri="{FF2B5EF4-FFF2-40B4-BE49-F238E27FC236}">
                <a16:creationId xmlns:a16="http://schemas.microsoft.com/office/drawing/2014/main" xmlns="" id="{81BAE27F-139B-43F8-909B-16C4E26B2719}"/>
              </a:ext>
            </a:extLst>
          </p:cNvPr>
          <p:cNvSpPr/>
          <p:nvPr/>
        </p:nvSpPr>
        <p:spPr>
          <a:xfrm>
            <a:off x="6593640" y="2255589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9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4" name="Rounded Rectangle 5">
            <a:extLst>
              <a:ext uri="{FF2B5EF4-FFF2-40B4-BE49-F238E27FC236}">
                <a16:creationId xmlns:a16="http://schemas.microsoft.com/office/drawing/2014/main" xmlns="" id="{C286F3E0-2F2E-41B8-BC87-D1D24F0C72E1}"/>
              </a:ext>
            </a:extLst>
          </p:cNvPr>
          <p:cNvSpPr/>
          <p:nvPr/>
        </p:nvSpPr>
        <p:spPr>
          <a:xfrm>
            <a:off x="6585815" y="2879825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9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5" name="Rounded Rectangle 5">
            <a:extLst>
              <a:ext uri="{FF2B5EF4-FFF2-40B4-BE49-F238E27FC236}">
                <a16:creationId xmlns:a16="http://schemas.microsoft.com/office/drawing/2014/main" xmlns="" id="{56037AB2-3BE3-404D-89A1-24A620B446DF}"/>
              </a:ext>
            </a:extLst>
          </p:cNvPr>
          <p:cNvSpPr/>
          <p:nvPr/>
        </p:nvSpPr>
        <p:spPr>
          <a:xfrm>
            <a:off x="10197108" y="2234597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10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6" name="Rounded Rectangle 5">
            <a:extLst>
              <a:ext uri="{FF2B5EF4-FFF2-40B4-BE49-F238E27FC236}">
                <a16:creationId xmlns:a16="http://schemas.microsoft.com/office/drawing/2014/main" xmlns="" id="{7BDB0929-60A5-4259-8317-9DEDEE769BEB}"/>
              </a:ext>
            </a:extLst>
          </p:cNvPr>
          <p:cNvSpPr/>
          <p:nvPr/>
        </p:nvSpPr>
        <p:spPr>
          <a:xfrm>
            <a:off x="10224404" y="2893473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10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7" name="Rounded Rectangle 5">
            <a:extLst>
              <a:ext uri="{FF2B5EF4-FFF2-40B4-BE49-F238E27FC236}">
                <a16:creationId xmlns:a16="http://schemas.microsoft.com/office/drawing/2014/main" xmlns="" id="{638F50A1-198E-45A2-B67C-FEB5814506F3}"/>
              </a:ext>
            </a:extLst>
          </p:cNvPr>
          <p:cNvSpPr/>
          <p:nvPr/>
        </p:nvSpPr>
        <p:spPr>
          <a:xfrm>
            <a:off x="2909638" y="4606848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6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8" name="Rounded Rectangle 5">
            <a:extLst>
              <a:ext uri="{FF2B5EF4-FFF2-40B4-BE49-F238E27FC236}">
                <a16:creationId xmlns:a16="http://schemas.microsoft.com/office/drawing/2014/main" xmlns="" id="{167463AD-3F43-43FD-B18C-529E6B1A4DA4}"/>
              </a:ext>
            </a:extLst>
          </p:cNvPr>
          <p:cNvSpPr/>
          <p:nvPr/>
        </p:nvSpPr>
        <p:spPr>
          <a:xfrm>
            <a:off x="2950582" y="5244722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1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9" name="Rounded Rectangle 5">
            <a:extLst>
              <a:ext uri="{FF2B5EF4-FFF2-40B4-BE49-F238E27FC236}">
                <a16:creationId xmlns:a16="http://schemas.microsoft.com/office/drawing/2014/main" xmlns="" id="{A07B2AC7-4368-4850-9401-2BEB9D65647E}"/>
              </a:ext>
            </a:extLst>
          </p:cNvPr>
          <p:cNvSpPr/>
          <p:nvPr/>
        </p:nvSpPr>
        <p:spPr>
          <a:xfrm>
            <a:off x="6607550" y="4606178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5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0" name="Rounded Rectangle 5">
            <a:extLst>
              <a:ext uri="{FF2B5EF4-FFF2-40B4-BE49-F238E27FC236}">
                <a16:creationId xmlns:a16="http://schemas.microsoft.com/office/drawing/2014/main" xmlns="" id="{6CB7E52E-87BA-46E0-AD4D-D4AC86D8941B}"/>
              </a:ext>
            </a:extLst>
          </p:cNvPr>
          <p:cNvSpPr/>
          <p:nvPr/>
        </p:nvSpPr>
        <p:spPr>
          <a:xfrm>
            <a:off x="6634846" y="5247836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4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1" name="Rounded Rectangle 5">
            <a:extLst>
              <a:ext uri="{FF2B5EF4-FFF2-40B4-BE49-F238E27FC236}">
                <a16:creationId xmlns:a16="http://schemas.microsoft.com/office/drawing/2014/main" xmlns="" id="{D20B6E01-0F4B-46BC-B1E5-8885FF9BB070}"/>
              </a:ext>
            </a:extLst>
          </p:cNvPr>
          <p:cNvSpPr/>
          <p:nvPr/>
        </p:nvSpPr>
        <p:spPr>
          <a:xfrm>
            <a:off x="10405151" y="4595970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8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2" name="Rounded Rectangle 5">
            <a:extLst>
              <a:ext uri="{FF2B5EF4-FFF2-40B4-BE49-F238E27FC236}">
                <a16:creationId xmlns:a16="http://schemas.microsoft.com/office/drawing/2014/main" xmlns="" id="{16ED8961-B1FA-4C4C-907A-70E96EB9774C}"/>
              </a:ext>
            </a:extLst>
          </p:cNvPr>
          <p:cNvSpPr/>
          <p:nvPr/>
        </p:nvSpPr>
        <p:spPr>
          <a:xfrm>
            <a:off x="10405151" y="5259261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2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Hình chữ nhật 2">
            <a:extLst>
              <a:ext uri="{FF2B5EF4-FFF2-40B4-BE49-F238E27FC236}">
                <a16:creationId xmlns:a16="http://schemas.microsoft.com/office/drawing/2014/main" xmlns="" id="{592806ED-71CC-4D20-BA07-6FDEFA68FBBB}"/>
              </a:ext>
            </a:extLst>
          </p:cNvPr>
          <p:cNvSpPr/>
          <p:nvPr/>
        </p:nvSpPr>
        <p:spPr>
          <a:xfrm>
            <a:off x="5123182" y="2120156"/>
            <a:ext cx="2373834" cy="3970664"/>
          </a:xfrm>
          <a:prstGeom prst="rect">
            <a:avLst/>
          </a:prstGeom>
          <a:noFill/>
          <a:ln w="2857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8020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5" grpId="0" animBg="1"/>
      <p:bldP spid="26" grpId="0" animBg="1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:a16="http://schemas.microsoft.com/office/drawing/2014/main" xmlns="" id="{C22E3A18-205D-4D1F-B21A-03F65BD5D1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409" y="5842504"/>
            <a:ext cx="5212715" cy="740410"/>
          </a:xfrm>
          <a:prstGeom prst="rect">
            <a:avLst/>
          </a:prstGeom>
        </p:spPr>
      </p:pic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xmlns="" id="{24001A5E-16FE-4ED8-9C53-AE1DBD17A8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6" name="图片 15" descr="a05684f714522ad77246dba9447411ba">
            <a:extLst>
              <a:ext uri="{FF2B5EF4-FFF2-40B4-BE49-F238E27FC236}">
                <a16:creationId xmlns:a16="http://schemas.microsoft.com/office/drawing/2014/main" xmlns="" id="{DD902496-329C-4F8A-A33F-D0A3E3E6D58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7" name="图片 2" descr="觅元素584a989cd6c5a">
            <a:extLst>
              <a:ext uri="{FF2B5EF4-FFF2-40B4-BE49-F238E27FC236}">
                <a16:creationId xmlns:a16="http://schemas.microsoft.com/office/drawing/2014/main" xmlns="" id="{0A074B34-B2D6-4FE9-B81F-9D3CEA8082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8" name="文本框 11">
            <a:extLst>
              <a:ext uri="{FF2B5EF4-FFF2-40B4-BE49-F238E27FC236}">
                <a16:creationId xmlns:a16="http://schemas.microsoft.com/office/drawing/2014/main" xmlns="" id="{FB0EC179-A0D1-42C8-A196-0C99C2CECEF8}"/>
              </a:ext>
            </a:extLst>
          </p:cNvPr>
          <p:cNvSpPr txBox="1"/>
          <p:nvPr/>
        </p:nvSpPr>
        <p:spPr>
          <a:xfrm>
            <a:off x="4739742" y="2876324"/>
            <a:ext cx="6234053" cy="1015663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ea"/>
                <a:ea typeface="+mj-ea"/>
                <a:cs typeface="Times New Roman" panose="02020603050405020304" pitchFamily="18" charset="0"/>
                <a:sym typeface="+mn-ea"/>
              </a:rPr>
              <a:t>VẬN DỤNG</a:t>
            </a:r>
          </a:p>
        </p:txBody>
      </p:sp>
      <p:pic>
        <p:nvPicPr>
          <p:cNvPr id="9" name="图片 7" descr="572005ec0a0c4">
            <a:extLst>
              <a:ext uri="{FF2B5EF4-FFF2-40B4-BE49-F238E27FC236}">
                <a16:creationId xmlns:a16="http://schemas.microsoft.com/office/drawing/2014/main" xmlns="" id="{466BA7A6-BE5C-4EE6-B5C0-F0D48CF430C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1605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Hình ảnh 47">
            <a:extLst>
              <a:ext uri="{FF2B5EF4-FFF2-40B4-BE49-F238E27FC236}">
                <a16:creationId xmlns:a16="http://schemas.microsoft.com/office/drawing/2014/main" xmlns="" id="{BE82A44B-DCD1-40E6-B14C-A7713580B6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7824"/>
            <a:ext cx="12192001" cy="6456218"/>
          </a:xfrm>
          <a:prstGeom prst="rect">
            <a:avLst/>
          </a:prstGeom>
        </p:spPr>
      </p:pic>
      <p:pic>
        <p:nvPicPr>
          <p:cNvPr id="49" name="Picture 17">
            <a:extLst>
              <a:ext uri="{FF2B5EF4-FFF2-40B4-BE49-F238E27FC236}">
                <a16:creationId xmlns:a16="http://schemas.microsoft.com/office/drawing/2014/main" xmlns="" id="{628DE8EA-EE20-4768-B429-FCF242F1B7C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74" b="68150" l="3908" r="445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7766" b="41921"/>
          <a:stretch/>
        </p:blipFill>
        <p:spPr>
          <a:xfrm>
            <a:off x="3694453" y="3918558"/>
            <a:ext cx="2603549" cy="2715492"/>
          </a:xfrm>
          <a:prstGeom prst="rect">
            <a:avLst/>
          </a:prstGeom>
        </p:spPr>
      </p:pic>
      <p:pic>
        <p:nvPicPr>
          <p:cNvPr id="50" name="Picture 18">
            <a:extLst>
              <a:ext uri="{FF2B5EF4-FFF2-40B4-BE49-F238E27FC236}">
                <a16:creationId xmlns:a16="http://schemas.microsoft.com/office/drawing/2014/main" xmlns="" id="{7C82AABD-9157-4336-92D1-09799C0ED40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50528" r="94503">
                        <a14:foregroundMark x1="59680" y1="36300" x2="73179" y2="355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031" b="36300"/>
          <a:stretch/>
        </p:blipFill>
        <p:spPr>
          <a:xfrm>
            <a:off x="6752371" y="3886202"/>
            <a:ext cx="3126438" cy="2747847"/>
          </a:xfrm>
          <a:prstGeom prst="rect">
            <a:avLst/>
          </a:prstGeom>
        </p:spPr>
      </p:pic>
      <p:sp>
        <p:nvSpPr>
          <p:cNvPr id="51" name="Thought Bubble: Cloud 2">
            <a:extLst>
              <a:ext uri="{FF2B5EF4-FFF2-40B4-BE49-F238E27FC236}">
                <a16:creationId xmlns:a16="http://schemas.microsoft.com/office/drawing/2014/main" xmlns="" id="{4FBA7DDB-60B8-456A-AC25-DF67B45D58D2}"/>
              </a:ext>
            </a:extLst>
          </p:cNvPr>
          <p:cNvSpPr/>
          <p:nvPr/>
        </p:nvSpPr>
        <p:spPr>
          <a:xfrm>
            <a:off x="4312117" y="3180766"/>
            <a:ext cx="4880508" cy="1410871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2" name="Picture 2">
            <a:extLst>
              <a:ext uri="{FF2B5EF4-FFF2-40B4-BE49-F238E27FC236}">
                <a16:creationId xmlns:a16="http://schemas.microsoft.com/office/drawing/2014/main" xmlns="" id="{67FDDE18-00B4-400C-95CE-70FF5A11A4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1" t="74576" r="80231" b="18192"/>
          <a:stretch/>
        </p:blipFill>
        <p:spPr bwMode="auto">
          <a:xfrm>
            <a:off x="920012" y="761746"/>
            <a:ext cx="1115878" cy="1190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Rounded Rectangle 5">
            <a:extLst>
              <a:ext uri="{FF2B5EF4-FFF2-40B4-BE49-F238E27FC236}">
                <a16:creationId xmlns:a16="http://schemas.microsoft.com/office/drawing/2014/main" xmlns="" id="{F6ADADDA-AA54-4C05-B7A8-F3BCA24060EA}"/>
              </a:ext>
            </a:extLst>
          </p:cNvPr>
          <p:cNvSpPr/>
          <p:nvPr/>
        </p:nvSpPr>
        <p:spPr>
          <a:xfrm>
            <a:off x="1982776" y="1337652"/>
            <a:ext cx="10076599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Kể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huống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thực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tế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liên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quan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phép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cộng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trừ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phạm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vi 10 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4" name="Rounded Rectangle 5">
            <a:extLst>
              <a:ext uri="{FF2B5EF4-FFF2-40B4-BE49-F238E27FC236}">
                <a16:creationId xmlns:a16="http://schemas.microsoft.com/office/drawing/2014/main" xmlns="" id="{6F65A60F-8610-42CE-8061-C8D48FF787A1}"/>
              </a:ext>
            </a:extLst>
          </p:cNvPr>
          <p:cNvSpPr/>
          <p:nvPr/>
        </p:nvSpPr>
        <p:spPr>
          <a:xfrm>
            <a:off x="5237152" y="3510792"/>
            <a:ext cx="3726872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 ? ?</a:t>
            </a:r>
          </a:p>
        </p:txBody>
      </p:sp>
    </p:spTree>
    <p:extLst>
      <p:ext uri="{BB962C8B-B14F-4D97-AF65-F5344CB8AC3E}">
        <p14:creationId xmlns:p14="http://schemas.microsoft.com/office/powerpoint/2010/main" val="9133717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3" grpId="0"/>
      <p:bldP spid="5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:a16="http://schemas.microsoft.com/office/drawing/2014/main" xmlns="" id="{D58665DD-9139-4EF7-81C4-6EBFE489BBE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473879"/>
            <a:ext cx="5212715" cy="740410"/>
          </a:xfrm>
          <a:prstGeom prst="rect">
            <a:avLst/>
          </a:prstGeom>
        </p:spPr>
      </p:pic>
      <p:pic>
        <p:nvPicPr>
          <p:cNvPr id="5" name="图片 15" descr="a05684f714522ad77246dba9447411ba">
            <a:extLst>
              <a:ext uri="{FF2B5EF4-FFF2-40B4-BE49-F238E27FC236}">
                <a16:creationId xmlns:a16="http://schemas.microsoft.com/office/drawing/2014/main" xmlns="" id="{85CACD44-514D-4517-A8BD-97EF92C2F6E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46193" flipH="1">
            <a:off x="7626542" y="3441414"/>
            <a:ext cx="4002630" cy="2830384"/>
          </a:xfrm>
          <a:prstGeom prst="rect">
            <a:avLst/>
          </a:prstGeom>
        </p:spPr>
      </p:pic>
      <p:pic>
        <p:nvPicPr>
          <p:cNvPr id="6" name="图片 1" descr="fc85f2a324e3c42c2067966f589847df">
            <a:extLst>
              <a:ext uri="{FF2B5EF4-FFF2-40B4-BE49-F238E27FC236}">
                <a16:creationId xmlns:a16="http://schemas.microsoft.com/office/drawing/2014/main" xmlns="" id="{5C1ACBCE-0FA0-4817-A1BD-52607BBBDD0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938051" y="4443456"/>
            <a:ext cx="1780433" cy="2060845"/>
          </a:xfrm>
          <a:prstGeom prst="rect">
            <a:avLst/>
          </a:prstGeom>
        </p:spPr>
      </p:pic>
      <p:pic>
        <p:nvPicPr>
          <p:cNvPr id="7" name="图片 3" descr="fc85f2a324e3c42c2067966f589847df">
            <a:extLst>
              <a:ext uri="{FF2B5EF4-FFF2-40B4-BE49-F238E27FC236}">
                <a16:creationId xmlns:a16="http://schemas.microsoft.com/office/drawing/2014/main" xmlns="" id="{BD954D33-775F-4D30-94B0-795D2FD1F11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03657" y="4104001"/>
            <a:ext cx="2956702" cy="1855380"/>
          </a:xfrm>
          <a:prstGeom prst="rect">
            <a:avLst/>
          </a:prstGeom>
        </p:spPr>
      </p:pic>
      <p:grpSp>
        <p:nvGrpSpPr>
          <p:cNvPr id="8" name="Nhóm 7">
            <a:extLst>
              <a:ext uri="{FF2B5EF4-FFF2-40B4-BE49-F238E27FC236}">
                <a16:creationId xmlns:a16="http://schemas.microsoft.com/office/drawing/2014/main" xmlns="" id="{32084167-7FAD-4265-9C68-D65BEDBE26A3}"/>
              </a:ext>
            </a:extLst>
          </p:cNvPr>
          <p:cNvGrpSpPr/>
          <p:nvPr/>
        </p:nvGrpSpPr>
        <p:grpSpPr>
          <a:xfrm>
            <a:off x="680024" y="818491"/>
            <a:ext cx="3626802" cy="2742797"/>
            <a:chOff x="-230853" y="7620"/>
            <a:chExt cx="3626802" cy="2742797"/>
          </a:xfrm>
        </p:grpSpPr>
        <p:grpSp>
          <p:nvGrpSpPr>
            <p:cNvPr id="9" name="Nhóm 8">
              <a:extLst>
                <a:ext uri="{FF2B5EF4-FFF2-40B4-BE49-F238E27FC236}">
                  <a16:creationId xmlns:a16="http://schemas.microsoft.com/office/drawing/2014/main" xmlns="" id="{3EF87F29-D949-4DA0-A2B6-19A6124E5734}"/>
                </a:ext>
              </a:extLst>
            </p:cNvPr>
            <p:cNvGrpSpPr/>
            <p:nvPr/>
          </p:nvGrpSpPr>
          <p:grpSpPr>
            <a:xfrm>
              <a:off x="-230853" y="7620"/>
              <a:ext cx="3467735" cy="2742797"/>
              <a:chOff x="425593" y="325580"/>
              <a:chExt cx="3467735" cy="2742797"/>
            </a:xfrm>
          </p:grpSpPr>
          <p:pic>
            <p:nvPicPr>
              <p:cNvPr id="11" name="图片 7" descr="572005ec0a0c4">
                <a:extLst>
                  <a:ext uri="{FF2B5EF4-FFF2-40B4-BE49-F238E27FC236}">
                    <a16:creationId xmlns:a16="http://schemas.microsoft.com/office/drawing/2014/main" xmlns="" id="{7DC3171A-8F9F-41A0-BEFC-380D2A748E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>
              <a:xfrm>
                <a:off x="425593" y="325580"/>
                <a:ext cx="3467735" cy="1959610"/>
              </a:xfrm>
              <a:prstGeom prst="rect">
                <a:avLst/>
              </a:prstGeom>
            </p:spPr>
          </p:pic>
          <p:sp>
            <p:nvSpPr>
              <p:cNvPr id="12" name="Hình chữ nhật 11">
                <a:extLst>
                  <a:ext uri="{FF2B5EF4-FFF2-40B4-BE49-F238E27FC236}">
                    <a16:creationId xmlns:a16="http://schemas.microsoft.com/office/drawing/2014/main" xmlns="" id="{F0F14F4B-A0F6-43AB-AB88-D48E617A3554}"/>
                  </a:ext>
                </a:extLst>
              </p:cNvPr>
              <p:cNvSpPr/>
              <p:nvPr/>
            </p:nvSpPr>
            <p:spPr>
              <a:xfrm>
                <a:off x="2521527" y="1066800"/>
                <a:ext cx="1371600" cy="131618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/>
                  <a:ea typeface="+mn-ea"/>
                  <a:cs typeface="+mn-cs"/>
                </a:endParaRPr>
              </a:p>
            </p:txBody>
          </p:sp>
          <p:sp>
            <p:nvSpPr>
              <p:cNvPr id="13" name="Hình chữ nhật 12">
                <a:extLst>
                  <a:ext uri="{FF2B5EF4-FFF2-40B4-BE49-F238E27FC236}">
                    <a16:creationId xmlns:a16="http://schemas.microsoft.com/office/drawing/2014/main" xmlns="" id="{0BBD4EA2-62F3-4C8B-83C3-A163800FA79D}"/>
                  </a:ext>
                </a:extLst>
              </p:cNvPr>
              <p:cNvSpPr/>
              <p:nvPr/>
            </p:nvSpPr>
            <p:spPr>
              <a:xfrm>
                <a:off x="2159460" y="1752195"/>
                <a:ext cx="1371600" cy="131618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/>
                  <a:ea typeface="+mn-ea"/>
                  <a:cs typeface="+mn-cs"/>
                </a:endParaRPr>
              </a:p>
            </p:txBody>
          </p:sp>
        </p:grpSp>
        <p:pic>
          <p:nvPicPr>
            <p:cNvPr id="10" name="Hình ảnh 9">
              <a:extLst>
                <a:ext uri="{FF2B5EF4-FFF2-40B4-BE49-F238E27FC236}">
                  <a16:creationId xmlns:a16="http://schemas.microsoft.com/office/drawing/2014/main" xmlns="" id="{B79163BE-F285-462E-9780-094FC2E21E1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3015" y="772220"/>
              <a:ext cx="1892934" cy="1060043"/>
            </a:xfrm>
            <a:prstGeom prst="rect">
              <a:avLst/>
            </a:prstGeom>
          </p:spPr>
        </p:pic>
      </p:grpSp>
      <p:sp>
        <p:nvSpPr>
          <p:cNvPr id="14" name="标题 1">
            <a:extLst>
              <a:ext uri="{FF2B5EF4-FFF2-40B4-BE49-F238E27FC236}">
                <a16:creationId xmlns:a16="http://schemas.microsoft.com/office/drawing/2014/main" xmlns="" id="{32DA0F2D-3A79-4608-AC3B-E813FEF24C75}"/>
              </a:ext>
            </a:extLst>
          </p:cNvPr>
          <p:cNvSpPr txBox="1">
            <a:spLocks/>
          </p:cNvSpPr>
          <p:nvPr/>
        </p:nvSpPr>
        <p:spPr>
          <a:xfrm>
            <a:off x="2018518" y="3057174"/>
            <a:ext cx="8872419" cy="929240"/>
          </a:xfrm>
          <a:prstGeom prst="rect">
            <a:avLst/>
          </a:prstGeom>
        </p:spPr>
        <p:txBody>
          <a:bodyPr spcFirstLastPara="1" numCol="1" anchor="ctr" anchorCtr="0">
            <a:prstTxWarp prst="textArchUp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Tạm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biệt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và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hẹn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gặp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lại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!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Avo"/>
              <a:ea typeface="+mj-ea"/>
              <a:cs typeface="+mj-cs"/>
              <a:sym typeface="+mn-lt"/>
            </a:endParaRPr>
          </a:p>
        </p:txBody>
      </p:sp>
      <p:pic>
        <p:nvPicPr>
          <p:cNvPr id="17" name="Content Placeholder 19" descr="chimxanh.png">
            <a:extLst>
              <a:ext uri="{FF2B5EF4-FFF2-40B4-BE49-F238E27FC236}">
                <a16:creationId xmlns:a16="http://schemas.microsoft.com/office/drawing/2014/main" xmlns="" id="{180103B2-ADFB-4699-B6DA-FCD74D950B6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69535" y="2069175"/>
            <a:ext cx="700405" cy="6140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" name="PA_图片 6" descr="图片包含 运输, 气球, 航空器&#10;&#10;已生成极高可信度的说明">
            <a:extLst>
              <a:ext uri="{FF2B5EF4-FFF2-40B4-BE49-F238E27FC236}">
                <a16:creationId xmlns:a16="http://schemas.microsoft.com/office/drawing/2014/main" xmlns="" id="{DBCA06F1-AA72-41D8-8526-FE48BABE81F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78964" y="286818"/>
            <a:ext cx="1351528" cy="1177202"/>
          </a:xfrm>
          <a:prstGeom prst="rect">
            <a:avLst/>
          </a:prstGeom>
        </p:spPr>
      </p:pic>
      <p:pic>
        <p:nvPicPr>
          <p:cNvPr id="20" name="PA_图片 6">
            <a:extLst>
              <a:ext uri="{FF2B5EF4-FFF2-40B4-BE49-F238E27FC236}">
                <a16:creationId xmlns:a16="http://schemas.microsoft.com/office/drawing/2014/main" xmlns="" id="{B46F75CC-2F1C-4C20-AAB2-2B922598FE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237" y="611638"/>
            <a:ext cx="1232156" cy="89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5006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AAC7166-F503-422D-BDE1-A83D50999971}"/>
              </a:ext>
            </a:extLst>
          </p:cNvPr>
          <p:cNvSpPr/>
          <p:nvPr/>
        </p:nvSpPr>
        <p:spPr>
          <a:xfrm>
            <a:off x="8790588" y="115120"/>
            <a:ext cx="18085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n-ea"/>
                <a:cs typeface="+mn-cs"/>
              </a:rPr>
              <a:t>TOÁN 1</a:t>
            </a:r>
          </a:p>
        </p:txBody>
      </p:sp>
      <p:sp>
        <p:nvSpPr>
          <p:cNvPr id="10" name="Google Shape;54;p1">
            <a:extLst>
              <a:ext uri="{FF2B5EF4-FFF2-40B4-BE49-F238E27FC236}">
                <a16:creationId xmlns:a16="http://schemas.microsoft.com/office/drawing/2014/main" xmlns="" id="{53DE932C-97F4-4C5F-AB8E-16439751F019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243280" y="2019985"/>
            <a:ext cx="11828478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6200" b="1" dirty="0" err="1">
                <a:solidFill>
                  <a:srgbClr val="002060"/>
                </a:solidFill>
              </a:rPr>
              <a:t>Tuần</a:t>
            </a:r>
            <a:r>
              <a:rPr lang="en-US" sz="6200" b="1" dirty="0">
                <a:solidFill>
                  <a:srgbClr val="002060"/>
                </a:solidFill>
              </a:rPr>
              <a:t> 14:</a:t>
            </a:r>
            <a:endParaRPr sz="6200" b="1" dirty="0">
              <a:solidFill>
                <a:srgbClr val="002060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5800" b="1" dirty="0" err="1">
                <a:solidFill>
                  <a:srgbClr val="FF0000"/>
                </a:solidFill>
              </a:rPr>
              <a:t>Bài</a:t>
            </a:r>
            <a:r>
              <a:rPr lang="en-US" sz="5800" b="1" dirty="0">
                <a:solidFill>
                  <a:srgbClr val="FF0000"/>
                </a:solidFill>
              </a:rPr>
              <a:t> 32: </a:t>
            </a:r>
            <a:r>
              <a:rPr lang="en-US" sz="5800" b="1" dirty="0" err="1">
                <a:solidFill>
                  <a:srgbClr val="FF0000"/>
                </a:solidFill>
              </a:rPr>
              <a:t>Luyện</a:t>
            </a:r>
            <a:r>
              <a:rPr lang="en-US" sz="5800" b="1" dirty="0">
                <a:solidFill>
                  <a:srgbClr val="FF0000"/>
                </a:solidFill>
              </a:rPr>
              <a:t> </a:t>
            </a:r>
            <a:r>
              <a:rPr lang="en-US" sz="5800" b="1" dirty="0" err="1">
                <a:solidFill>
                  <a:srgbClr val="FF0000"/>
                </a:solidFill>
              </a:rPr>
              <a:t>tập</a:t>
            </a:r>
            <a:r>
              <a:rPr lang="en-US" sz="5800" b="1" dirty="0">
                <a:solidFill>
                  <a:srgbClr val="FF0000"/>
                </a:solidFill>
              </a:rPr>
              <a:t> – </a:t>
            </a:r>
            <a:r>
              <a:rPr lang="en-US" sz="5800" b="1" dirty="0" err="1">
                <a:solidFill>
                  <a:srgbClr val="FF0000"/>
                </a:solidFill>
              </a:rPr>
              <a:t>Tiết</a:t>
            </a:r>
            <a:r>
              <a:rPr lang="en-US" sz="5800" b="1" dirty="0">
                <a:solidFill>
                  <a:srgbClr val="FF0000"/>
                </a:solidFill>
              </a:rPr>
              <a:t> 1 </a:t>
            </a:r>
            <a:endParaRPr sz="5800" dirty="0"/>
          </a:p>
        </p:txBody>
      </p:sp>
    </p:spTree>
    <p:extLst>
      <p:ext uri="{BB962C8B-B14F-4D97-AF65-F5344CB8AC3E}">
        <p14:creationId xmlns:p14="http://schemas.microsoft.com/office/powerpoint/2010/main" val="28201202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40FC659F-59EC-4D6D-8AEB-23C5B7308456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736521" y="2891959"/>
            <a:ext cx="9144000" cy="898525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err="1">
                <a:solidFill>
                  <a:srgbClr val="FF8119"/>
                </a:solidFill>
              </a:rPr>
              <a:t>C</a:t>
            </a:r>
            <a:r>
              <a:rPr lang="en-US" sz="4800" b="1" dirty="0" err="1" smtClean="0">
                <a:solidFill>
                  <a:srgbClr val="FF8119"/>
                </a:solidFill>
              </a:rPr>
              <a:t>húc</a:t>
            </a:r>
            <a:r>
              <a:rPr lang="en-US" sz="4800" b="1" dirty="0" smtClean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các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em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học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tốt</a:t>
            </a:r>
            <a:r>
              <a:rPr lang="en-US" sz="4800" b="1" dirty="0">
                <a:solidFill>
                  <a:srgbClr val="FF8119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6925782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:a16="http://schemas.microsoft.com/office/drawing/2014/main" xmlns="" id="{C22E3A18-205D-4D1F-B21A-03F65BD5D1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409" y="5842504"/>
            <a:ext cx="5212715" cy="740410"/>
          </a:xfrm>
          <a:prstGeom prst="rect">
            <a:avLst/>
          </a:prstGeom>
        </p:spPr>
      </p:pic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xmlns="" id="{24001A5E-16FE-4ED8-9C53-AE1DBD17A8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6" name="图片 15" descr="a05684f714522ad77246dba9447411ba">
            <a:extLst>
              <a:ext uri="{FF2B5EF4-FFF2-40B4-BE49-F238E27FC236}">
                <a16:creationId xmlns:a16="http://schemas.microsoft.com/office/drawing/2014/main" xmlns="" id="{DD902496-329C-4F8A-A33F-D0A3E3E6D58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7" name="图片 2" descr="觅元素584a989cd6c5a">
            <a:extLst>
              <a:ext uri="{FF2B5EF4-FFF2-40B4-BE49-F238E27FC236}">
                <a16:creationId xmlns:a16="http://schemas.microsoft.com/office/drawing/2014/main" xmlns="" id="{0A074B34-B2D6-4FE9-B81F-9D3CEA8082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8" name="文本框 11">
            <a:extLst>
              <a:ext uri="{FF2B5EF4-FFF2-40B4-BE49-F238E27FC236}">
                <a16:creationId xmlns:a16="http://schemas.microsoft.com/office/drawing/2014/main" xmlns="" id="{FB0EC179-A0D1-42C8-A196-0C99C2CECEF8}"/>
              </a:ext>
            </a:extLst>
          </p:cNvPr>
          <p:cNvSpPr txBox="1"/>
          <p:nvPr/>
        </p:nvSpPr>
        <p:spPr>
          <a:xfrm>
            <a:off x="4739742" y="2876324"/>
            <a:ext cx="6234053" cy="1015663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ea"/>
                <a:ea typeface="+mj-ea"/>
                <a:cs typeface="Times New Roman" panose="02020603050405020304" pitchFamily="18" charset="0"/>
                <a:sym typeface="+mn-ea"/>
              </a:rPr>
              <a:t>LUYỆN TẬP</a:t>
            </a:r>
          </a:p>
        </p:txBody>
      </p:sp>
      <p:pic>
        <p:nvPicPr>
          <p:cNvPr id="9" name="图片 7" descr="572005ec0a0c4">
            <a:extLst>
              <a:ext uri="{FF2B5EF4-FFF2-40B4-BE49-F238E27FC236}">
                <a16:creationId xmlns:a16="http://schemas.microsoft.com/office/drawing/2014/main" xmlns="" id="{466BA7A6-BE5C-4EE6-B5C0-F0D48CF430C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956796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xmlns="" id="{650CA24B-D670-45C5-A180-C9655E3484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sp>
        <p:nvSpPr>
          <p:cNvPr id="4" name="Text Box 5">
            <a:extLst>
              <a:ext uri="{FF2B5EF4-FFF2-40B4-BE49-F238E27FC236}">
                <a16:creationId xmlns:a16="http://schemas.microsoft.com/office/drawing/2014/main" xmlns="" id="{A996BF02-34D6-4093-AAEA-5055EA9A09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6018" y="770240"/>
            <a:ext cx="65978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Tìm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kết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quả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phép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:</a:t>
            </a:r>
          </a:p>
        </p:txBody>
      </p:sp>
      <p:sp>
        <p:nvSpPr>
          <p:cNvPr id="5" name="Sun 3">
            <a:extLst>
              <a:ext uri="{FF2B5EF4-FFF2-40B4-BE49-F238E27FC236}">
                <a16:creationId xmlns:a16="http://schemas.microsoft.com/office/drawing/2014/main" xmlns="" id="{6B1406C0-A0D9-47B7-8D98-3B6DE0F83262}"/>
              </a:ext>
            </a:extLst>
          </p:cNvPr>
          <p:cNvSpPr/>
          <p:nvPr/>
        </p:nvSpPr>
        <p:spPr>
          <a:xfrm>
            <a:off x="917284" y="621417"/>
            <a:ext cx="978155" cy="1015607"/>
          </a:xfrm>
          <a:prstGeom prst="sun">
            <a:avLst/>
          </a:prstGeom>
          <a:solidFill>
            <a:srgbClr val="FF7707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8" name="图片 7" descr="572005ec0a0c4">
            <a:extLst>
              <a:ext uri="{FF2B5EF4-FFF2-40B4-BE49-F238E27FC236}">
                <a16:creationId xmlns:a16="http://schemas.microsoft.com/office/drawing/2014/main" xmlns="" id="{FA790041-E7A8-40FE-859E-A8773A1900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8224" b="26546"/>
          <a:stretch/>
        </p:blipFill>
        <p:spPr>
          <a:xfrm>
            <a:off x="9545771" y="681712"/>
            <a:ext cx="2142240" cy="1439401"/>
          </a:xfrm>
          <a:prstGeom prst="rect">
            <a:avLst/>
          </a:prstGeom>
        </p:spPr>
      </p:pic>
      <p:sp>
        <p:nvSpPr>
          <p:cNvPr id="19" name="Rounded Rectangle 5">
            <a:extLst>
              <a:ext uri="{FF2B5EF4-FFF2-40B4-BE49-F238E27FC236}">
                <a16:creationId xmlns:a16="http://schemas.microsoft.com/office/drawing/2014/main" xmlns="" id="{65602BF7-D75A-4B91-8656-30436AEECFCB}"/>
              </a:ext>
            </a:extLst>
          </p:cNvPr>
          <p:cNvSpPr/>
          <p:nvPr/>
        </p:nvSpPr>
        <p:spPr>
          <a:xfrm>
            <a:off x="663276" y="832052"/>
            <a:ext cx="1036773" cy="511205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   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1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3" name="Hình ảnh 12">
            <a:extLst>
              <a:ext uri="{FF2B5EF4-FFF2-40B4-BE49-F238E27FC236}">
                <a16:creationId xmlns:a16="http://schemas.microsoft.com/office/drawing/2014/main" xmlns="" id="{A691F3D2-A500-440F-9171-CCAB1D5D53B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91" t="4247" r="-4091" b="-4247"/>
          <a:stretch/>
        </p:blipFill>
        <p:spPr>
          <a:xfrm>
            <a:off x="3117335" y="2708358"/>
            <a:ext cx="6428436" cy="3657343"/>
          </a:xfrm>
          <a:prstGeom prst="ellipse">
            <a:avLst/>
          </a:prstGeom>
        </p:spPr>
      </p:pic>
      <p:grpSp>
        <p:nvGrpSpPr>
          <p:cNvPr id="11" name="Nhóm 10">
            <a:extLst>
              <a:ext uri="{FF2B5EF4-FFF2-40B4-BE49-F238E27FC236}">
                <a16:creationId xmlns:a16="http://schemas.microsoft.com/office/drawing/2014/main" xmlns="" id="{F31ED844-F312-4AE7-ADEB-A3816359250C}"/>
              </a:ext>
            </a:extLst>
          </p:cNvPr>
          <p:cNvGrpSpPr/>
          <p:nvPr/>
        </p:nvGrpSpPr>
        <p:grpSpPr>
          <a:xfrm>
            <a:off x="8686801" y="2347788"/>
            <a:ext cx="2838450" cy="4322031"/>
            <a:chOff x="8686801" y="2347788"/>
            <a:chExt cx="2838450" cy="4322031"/>
          </a:xfrm>
        </p:grpSpPr>
        <p:pic>
          <p:nvPicPr>
            <p:cNvPr id="8" name="Hình ảnh 7">
              <a:extLst>
                <a:ext uri="{FF2B5EF4-FFF2-40B4-BE49-F238E27FC236}">
                  <a16:creationId xmlns:a16="http://schemas.microsoft.com/office/drawing/2014/main" xmlns="" id="{712BFBE1-7407-4D29-A560-C49137D74AF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908" b="91475" l="9732" r="89933">
                          <a14:foregroundMark x1="62416" y1="91475" x2="71812" y2="90553"/>
                          <a14:foregroundMark x1="57047" y1="34793" x2="62416" y2="34101"/>
                          <a14:foregroundMark x1="47315" y1="41475" x2="53356" y2="44931"/>
                          <a14:foregroundMark x1="46309" y1="41244" x2="46309" y2="41244"/>
                          <a14:foregroundMark x1="44966" y1="39631" x2="46309" y2="44240"/>
                          <a14:backgroundMark x1="26510" y1="33871" x2="38926" y2="64977"/>
                          <a14:backgroundMark x1="9396" y1="49539" x2="27181" y2="71659"/>
                          <a14:backgroundMark x1="45416" y1="45426" x2="47315" y2="72811"/>
                          <a14:backgroundMark x1="44966" y1="38940" x2="45014" y2="39625"/>
                          <a14:backgroundMark x1="47315" y1="72811" x2="47315" y2="72811"/>
                          <a14:backgroundMark x1="54698" y1="52995" x2="56040" y2="7465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686801" y="2535969"/>
              <a:ext cx="2838450" cy="4133850"/>
            </a:xfrm>
            <a:prstGeom prst="rect">
              <a:avLst/>
            </a:prstGeom>
          </p:spPr>
        </p:pic>
        <p:sp>
          <p:nvSpPr>
            <p:cNvPr id="20" name="Bong bóng Lời nói: Hình bầu dục 19">
              <a:extLst>
                <a:ext uri="{FF2B5EF4-FFF2-40B4-BE49-F238E27FC236}">
                  <a16:creationId xmlns:a16="http://schemas.microsoft.com/office/drawing/2014/main" xmlns="" id="{0C79527A-C66C-46A4-9C0B-79CE612425C5}"/>
                </a:ext>
              </a:extLst>
            </p:cNvPr>
            <p:cNvSpPr/>
            <p:nvPr/>
          </p:nvSpPr>
          <p:spPr>
            <a:xfrm>
              <a:off x="8765697" y="2347788"/>
              <a:ext cx="1343891" cy="721143"/>
            </a:xfrm>
            <a:prstGeom prst="wedgeEllipseCallout">
              <a:avLst>
                <a:gd name="adj1" fmla="val 53298"/>
                <a:gd name="adj2" fmla="val 72106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7</a:t>
              </a:r>
            </a:p>
          </p:txBody>
        </p:sp>
      </p:grpSp>
      <p:pic>
        <p:nvPicPr>
          <p:cNvPr id="6" name="Hình ảnh 5">
            <a:extLst>
              <a:ext uri="{FF2B5EF4-FFF2-40B4-BE49-F238E27FC236}">
                <a16:creationId xmlns:a16="http://schemas.microsoft.com/office/drawing/2014/main" xmlns="" id="{BC63D897-A443-484F-80A2-22F6BB38EFD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056" b="93611" l="9783" r="94022">
                        <a14:foregroundMark x1="72554" y1="38611" x2="76087" y2="42222"/>
                        <a14:foregroundMark x1="51359" y1="26389" x2="56522" y2="28611"/>
                        <a14:foregroundMark x1="61413" y1="11389" x2="73098" y2="20833"/>
                        <a14:foregroundMark x1="60054" y1="18333" x2="72554" y2="7500"/>
                        <a14:foregroundMark x1="65489" y1="3333" x2="70109" y2="3889"/>
                        <a14:foregroundMark x1="68207" y1="29167" x2="68207" y2="43889"/>
                        <a14:foregroundMark x1="93478" y1="35000" x2="94293" y2="42222"/>
                        <a14:foregroundMark x1="61141" y1="93611" x2="70652" y2="9194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466761" y="3027218"/>
            <a:ext cx="3505200" cy="3429000"/>
          </a:xfrm>
          <a:prstGeom prst="rect">
            <a:avLst/>
          </a:prstGeom>
        </p:spPr>
      </p:pic>
      <p:sp>
        <p:nvSpPr>
          <p:cNvPr id="9" name="Bong bóng Lời nói: Hình bầu dục 8">
            <a:extLst>
              <a:ext uri="{FF2B5EF4-FFF2-40B4-BE49-F238E27FC236}">
                <a16:creationId xmlns:a16="http://schemas.microsoft.com/office/drawing/2014/main" xmlns="" id="{0D8F0976-5AD2-4369-ABD3-885180500335}"/>
              </a:ext>
            </a:extLst>
          </p:cNvPr>
          <p:cNvSpPr/>
          <p:nvPr/>
        </p:nvSpPr>
        <p:spPr>
          <a:xfrm>
            <a:off x="2699869" y="2290673"/>
            <a:ext cx="1487818" cy="721143"/>
          </a:xfrm>
          <a:prstGeom prst="wedgeEllipseCallout">
            <a:avLst>
              <a:gd name="adj1" fmla="val -58042"/>
              <a:gd name="adj2" fmla="val 8555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9 - 2</a:t>
            </a:r>
          </a:p>
        </p:txBody>
      </p:sp>
    </p:spTree>
    <p:extLst>
      <p:ext uri="{BB962C8B-B14F-4D97-AF65-F5344CB8AC3E}">
        <p14:creationId xmlns:p14="http://schemas.microsoft.com/office/powerpoint/2010/main" val="239748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DFBA0E43-5A0E-4970-AFA7-649D231105A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-8078"/>
            <a:ext cx="12192000" cy="7326967"/>
          </a:xfrm>
          <a:prstGeom prst="rect">
            <a:avLst/>
          </a:prstGeom>
        </p:spPr>
      </p:pic>
      <p:pic>
        <p:nvPicPr>
          <p:cNvPr id="6" name="Picture 35">
            <a:extLst>
              <a:ext uri="{FF2B5EF4-FFF2-40B4-BE49-F238E27FC236}">
                <a16:creationId xmlns:a16="http://schemas.microsoft.com/office/drawing/2014/main" xmlns="" id="{18F0D8DE-419F-4BE4-927B-0184987D11A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663" y="4647679"/>
            <a:ext cx="3674740" cy="1577020"/>
          </a:xfrm>
          <a:prstGeom prst="rect">
            <a:avLst/>
          </a:prstGeom>
        </p:spPr>
      </p:pic>
      <p:pic>
        <p:nvPicPr>
          <p:cNvPr id="7" name="Picture 16">
            <a:hlinkClick r:id="" action="ppaction://noaction"/>
            <a:extLst>
              <a:ext uri="{FF2B5EF4-FFF2-40B4-BE49-F238E27FC236}">
                <a16:creationId xmlns:a16="http://schemas.microsoft.com/office/drawing/2014/main" xmlns="" id="{5927512B-3156-489D-9C77-2D6F463E7FE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232" y="3959622"/>
            <a:ext cx="1312397" cy="1312397"/>
          </a:xfrm>
          <a:prstGeom prst="rect">
            <a:avLst/>
          </a:prstGeom>
        </p:spPr>
      </p:pic>
      <p:pic>
        <p:nvPicPr>
          <p:cNvPr id="8" name="Picture 20">
            <a:extLst>
              <a:ext uri="{FF2B5EF4-FFF2-40B4-BE49-F238E27FC236}">
                <a16:creationId xmlns:a16="http://schemas.microsoft.com/office/drawing/2014/main" xmlns="" id="{5A5AE9D6-6FA4-40C6-BD1B-25FB0A45E4A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733" y="4187020"/>
            <a:ext cx="1084999" cy="1084999"/>
          </a:xfrm>
          <a:prstGeom prst="rect">
            <a:avLst/>
          </a:prstGeom>
        </p:spPr>
      </p:pic>
      <p:pic>
        <p:nvPicPr>
          <p:cNvPr id="9" name="Picture 29">
            <a:extLst>
              <a:ext uri="{FF2B5EF4-FFF2-40B4-BE49-F238E27FC236}">
                <a16:creationId xmlns:a16="http://schemas.microsoft.com/office/drawing/2014/main" xmlns="" id="{24E47D26-BCFF-4959-9ED9-68BFEC83306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265" y="3934976"/>
            <a:ext cx="2066925" cy="1314450"/>
          </a:xfrm>
          <a:prstGeom prst="rect">
            <a:avLst/>
          </a:prstGeom>
        </p:spPr>
      </p:pic>
      <p:sp>
        <p:nvSpPr>
          <p:cNvPr id="10" name="Cloud 27">
            <a:extLst>
              <a:ext uri="{FF2B5EF4-FFF2-40B4-BE49-F238E27FC236}">
                <a16:creationId xmlns:a16="http://schemas.microsoft.com/office/drawing/2014/main" xmlns="" id="{2078A5A9-59DB-4FFF-9BB6-923FC243E247}"/>
              </a:ext>
            </a:extLst>
          </p:cNvPr>
          <p:cNvSpPr/>
          <p:nvPr/>
        </p:nvSpPr>
        <p:spPr>
          <a:xfrm>
            <a:off x="-1371601" y="663273"/>
            <a:ext cx="1039091" cy="614778"/>
          </a:xfrm>
          <a:prstGeom prst="cloud">
            <a:avLst/>
          </a:prstGeom>
          <a:solidFill>
            <a:schemeClr val="bg1">
              <a:alpha val="95000"/>
            </a:schemeClr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1" name="Picture 49">
            <a:extLst>
              <a:ext uri="{FF2B5EF4-FFF2-40B4-BE49-F238E27FC236}">
                <a16:creationId xmlns:a16="http://schemas.microsoft.com/office/drawing/2014/main" xmlns="" id="{532A377C-B222-4520-8706-BBD2EA62F420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569" y="1148733"/>
            <a:ext cx="3623348" cy="1224247"/>
          </a:xfrm>
          <a:prstGeom prst="rect">
            <a:avLst/>
          </a:prstGeom>
        </p:spPr>
      </p:pic>
      <p:pic>
        <p:nvPicPr>
          <p:cNvPr id="12" name="Picture 50">
            <a:extLst>
              <a:ext uri="{FF2B5EF4-FFF2-40B4-BE49-F238E27FC236}">
                <a16:creationId xmlns:a16="http://schemas.microsoft.com/office/drawing/2014/main" xmlns="" id="{59B196CE-8BF8-4AC6-AA8C-FADDD352259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249" y="392917"/>
            <a:ext cx="1981200" cy="1733550"/>
          </a:xfrm>
          <a:prstGeom prst="rect">
            <a:avLst/>
          </a:prstGeom>
        </p:spPr>
      </p:pic>
      <p:sp>
        <p:nvSpPr>
          <p:cNvPr id="13" name="Cloud 28">
            <a:extLst>
              <a:ext uri="{FF2B5EF4-FFF2-40B4-BE49-F238E27FC236}">
                <a16:creationId xmlns:a16="http://schemas.microsoft.com/office/drawing/2014/main" xmlns="" id="{1A9C1309-A4F9-467C-816A-735FF48BC26B}"/>
              </a:ext>
            </a:extLst>
          </p:cNvPr>
          <p:cNvSpPr/>
          <p:nvPr/>
        </p:nvSpPr>
        <p:spPr>
          <a:xfrm>
            <a:off x="12350788" y="1641093"/>
            <a:ext cx="1039091" cy="614778"/>
          </a:xfrm>
          <a:prstGeom prst="cloud">
            <a:avLst/>
          </a:prstGeom>
          <a:solidFill>
            <a:schemeClr val="bg1">
              <a:alpha val="95000"/>
            </a:schemeClr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Cloud 26">
            <a:extLst>
              <a:ext uri="{FF2B5EF4-FFF2-40B4-BE49-F238E27FC236}">
                <a16:creationId xmlns:a16="http://schemas.microsoft.com/office/drawing/2014/main" xmlns="" id="{B93AF031-49B6-41FA-B114-DCAC7C93C164}"/>
              </a:ext>
            </a:extLst>
          </p:cNvPr>
          <p:cNvSpPr/>
          <p:nvPr/>
        </p:nvSpPr>
        <p:spPr>
          <a:xfrm>
            <a:off x="-1964030" y="4796685"/>
            <a:ext cx="1917512" cy="963508"/>
          </a:xfrm>
          <a:prstGeom prst="cloud">
            <a:avLst/>
          </a:prstGeom>
          <a:solidFill>
            <a:schemeClr val="bg1">
              <a:alpha val="95000"/>
            </a:schemeClr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5" name="Picture 62">
            <a:extLst>
              <a:ext uri="{FF2B5EF4-FFF2-40B4-BE49-F238E27FC236}">
                <a16:creationId xmlns:a16="http://schemas.microsoft.com/office/drawing/2014/main" xmlns="" id="{99A7D876-1E5C-47F7-9835-5C431F0D69A3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921" y="2271894"/>
            <a:ext cx="1577792" cy="541885"/>
          </a:xfrm>
          <a:prstGeom prst="rect">
            <a:avLst/>
          </a:prstGeom>
        </p:spPr>
      </p:pic>
      <p:pic>
        <p:nvPicPr>
          <p:cNvPr id="16" name="Picture 60">
            <a:extLst>
              <a:ext uri="{FF2B5EF4-FFF2-40B4-BE49-F238E27FC236}">
                <a16:creationId xmlns:a16="http://schemas.microsoft.com/office/drawing/2014/main" xmlns="" id="{FD79985F-FC5D-4B38-860F-36A3193352F2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426" y="3178493"/>
            <a:ext cx="1714058" cy="597296"/>
          </a:xfrm>
          <a:prstGeom prst="rect">
            <a:avLst/>
          </a:prstGeom>
        </p:spPr>
      </p:pic>
      <p:pic>
        <p:nvPicPr>
          <p:cNvPr id="17" name="Picture 59">
            <a:extLst>
              <a:ext uri="{FF2B5EF4-FFF2-40B4-BE49-F238E27FC236}">
                <a16:creationId xmlns:a16="http://schemas.microsoft.com/office/drawing/2014/main" xmlns="" id="{4229EEA1-8977-4086-9C78-AA82DCFD85B8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094" y="4050146"/>
            <a:ext cx="2017091" cy="710052"/>
          </a:xfrm>
          <a:prstGeom prst="rect">
            <a:avLst/>
          </a:prstGeom>
        </p:spPr>
      </p:pic>
      <p:pic>
        <p:nvPicPr>
          <p:cNvPr id="18" name="Picture 58">
            <a:extLst>
              <a:ext uri="{FF2B5EF4-FFF2-40B4-BE49-F238E27FC236}">
                <a16:creationId xmlns:a16="http://schemas.microsoft.com/office/drawing/2014/main" xmlns="" id="{16F292BA-4FA7-4DDA-A776-F29008D6A4FF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7640" y="4855448"/>
            <a:ext cx="2316567" cy="845982"/>
          </a:xfrm>
          <a:prstGeom prst="rect">
            <a:avLst/>
          </a:prstGeom>
        </p:spPr>
      </p:pic>
      <p:pic>
        <p:nvPicPr>
          <p:cNvPr id="19" name="Picture 57">
            <a:extLst>
              <a:ext uri="{FF2B5EF4-FFF2-40B4-BE49-F238E27FC236}">
                <a16:creationId xmlns:a16="http://schemas.microsoft.com/office/drawing/2014/main" xmlns="" id="{FC582D10-34D9-44BD-9B0D-3AE933D49914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776" y="5756156"/>
            <a:ext cx="2465626" cy="1101844"/>
          </a:xfrm>
          <a:prstGeom prst="rect">
            <a:avLst/>
          </a:prstGeom>
        </p:spPr>
      </p:pic>
      <p:pic>
        <p:nvPicPr>
          <p:cNvPr id="20" name="Picture 52">
            <a:extLst>
              <a:ext uri="{FF2B5EF4-FFF2-40B4-BE49-F238E27FC236}">
                <a16:creationId xmlns:a16="http://schemas.microsoft.com/office/drawing/2014/main" xmlns="" id="{335896D9-EC7F-4938-BA48-DD8E39A1FAD9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399" y="4929242"/>
            <a:ext cx="2025027" cy="978021"/>
          </a:xfrm>
          <a:prstGeom prst="rect">
            <a:avLst/>
          </a:prstGeom>
        </p:spPr>
      </p:pic>
      <p:pic>
        <p:nvPicPr>
          <p:cNvPr id="21" name="Picture 56">
            <a:extLst>
              <a:ext uri="{FF2B5EF4-FFF2-40B4-BE49-F238E27FC236}">
                <a16:creationId xmlns:a16="http://schemas.microsoft.com/office/drawing/2014/main" xmlns="" id="{FC9A8D96-AB2A-4243-9CC3-A5A452E07A67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841" y="2317615"/>
            <a:ext cx="1349211" cy="596675"/>
          </a:xfrm>
          <a:prstGeom prst="rect">
            <a:avLst/>
          </a:prstGeom>
        </p:spPr>
      </p:pic>
      <p:pic>
        <p:nvPicPr>
          <p:cNvPr id="22" name="Picture 55">
            <a:extLst>
              <a:ext uri="{FF2B5EF4-FFF2-40B4-BE49-F238E27FC236}">
                <a16:creationId xmlns:a16="http://schemas.microsoft.com/office/drawing/2014/main" xmlns="" id="{3FEB02F1-6A52-4C9D-B7B9-BF56794CF23F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375" y="3205764"/>
            <a:ext cx="1490066" cy="613761"/>
          </a:xfrm>
          <a:prstGeom prst="rect">
            <a:avLst/>
          </a:prstGeom>
        </p:spPr>
      </p:pic>
      <p:pic>
        <p:nvPicPr>
          <p:cNvPr id="23" name="Picture 54">
            <a:extLst>
              <a:ext uri="{FF2B5EF4-FFF2-40B4-BE49-F238E27FC236}">
                <a16:creationId xmlns:a16="http://schemas.microsoft.com/office/drawing/2014/main" xmlns="" id="{3AAAA271-D41E-49A3-ABC1-1065D47D172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913" y="4050146"/>
            <a:ext cx="1856248" cy="755271"/>
          </a:xfrm>
          <a:prstGeom prst="rect">
            <a:avLst/>
          </a:prstGeom>
        </p:spPr>
      </p:pic>
      <p:pic>
        <p:nvPicPr>
          <p:cNvPr id="24" name="Picture 53">
            <a:extLst>
              <a:ext uri="{FF2B5EF4-FFF2-40B4-BE49-F238E27FC236}">
                <a16:creationId xmlns:a16="http://schemas.microsoft.com/office/drawing/2014/main" xmlns="" id="{50B588C6-AC7B-4FB7-B7E0-2755470CB1B7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95" y="5885984"/>
            <a:ext cx="2219027" cy="97201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C2803066-8BB9-4CC7-8EE1-68559AC770B7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7254" y="4187797"/>
            <a:ext cx="1724746" cy="1830736"/>
          </a:xfrm>
          <a:prstGeom prst="rect">
            <a:avLst/>
          </a:prstGeom>
        </p:spPr>
      </p:pic>
      <p:sp>
        <p:nvSpPr>
          <p:cNvPr id="26" name="Oval 41">
            <a:hlinkClick r:id="rId24" action="ppaction://hlinksldjump"/>
            <a:extLst>
              <a:ext uri="{FF2B5EF4-FFF2-40B4-BE49-F238E27FC236}">
                <a16:creationId xmlns:a16="http://schemas.microsoft.com/office/drawing/2014/main" xmlns="" id="{56E512B4-6F20-4B0C-AAF9-09DA21A9B0B5}"/>
              </a:ext>
            </a:extLst>
          </p:cNvPr>
          <p:cNvSpPr/>
          <p:nvPr/>
        </p:nvSpPr>
        <p:spPr>
          <a:xfrm>
            <a:off x="110972" y="3511650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7" name="Picture 25">
            <a:extLst>
              <a:ext uri="{FF2B5EF4-FFF2-40B4-BE49-F238E27FC236}">
                <a16:creationId xmlns:a16="http://schemas.microsoft.com/office/drawing/2014/main" xmlns="" id="{CEDA8ADD-3E9B-4773-95DD-5AD7960FDFB1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17" y="5014725"/>
            <a:ext cx="1307567" cy="1533985"/>
          </a:xfrm>
          <a:prstGeom prst="rect">
            <a:avLst/>
          </a:prstGeom>
        </p:spPr>
      </p:pic>
      <p:sp>
        <p:nvSpPr>
          <p:cNvPr id="28" name="Oval 65">
            <a:hlinkClick r:id="rId26" action="ppaction://hlinksldjump"/>
            <a:extLst>
              <a:ext uri="{FF2B5EF4-FFF2-40B4-BE49-F238E27FC236}">
                <a16:creationId xmlns:a16="http://schemas.microsoft.com/office/drawing/2014/main" xmlns="" id="{4EACBA03-A4B5-48CC-B9FC-D7D539F6EB49}"/>
              </a:ext>
            </a:extLst>
          </p:cNvPr>
          <p:cNvSpPr/>
          <p:nvPr/>
        </p:nvSpPr>
        <p:spPr>
          <a:xfrm>
            <a:off x="110972" y="2809824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Oval 66">
            <a:hlinkClick r:id="rId27" action="ppaction://hlinksldjump"/>
            <a:extLst>
              <a:ext uri="{FF2B5EF4-FFF2-40B4-BE49-F238E27FC236}">
                <a16:creationId xmlns:a16="http://schemas.microsoft.com/office/drawing/2014/main" xmlns="" id="{E852E9B9-01D9-4B40-97D0-DE46B5F83FF8}"/>
              </a:ext>
            </a:extLst>
          </p:cNvPr>
          <p:cNvSpPr/>
          <p:nvPr/>
        </p:nvSpPr>
        <p:spPr>
          <a:xfrm>
            <a:off x="110972" y="2097029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" name="Oval 67">
            <a:hlinkClick r:id="rId28" action="ppaction://hlinksldjump"/>
            <a:extLst>
              <a:ext uri="{FF2B5EF4-FFF2-40B4-BE49-F238E27FC236}">
                <a16:creationId xmlns:a16="http://schemas.microsoft.com/office/drawing/2014/main" xmlns="" id="{84B05D01-B2C8-4C16-9A26-EC2ECF581FC7}"/>
              </a:ext>
            </a:extLst>
          </p:cNvPr>
          <p:cNvSpPr/>
          <p:nvPr/>
        </p:nvSpPr>
        <p:spPr>
          <a:xfrm>
            <a:off x="110972" y="1384234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Oval 68">
            <a:hlinkClick r:id="rId29" action="ppaction://hlinksldjump"/>
            <a:extLst>
              <a:ext uri="{FF2B5EF4-FFF2-40B4-BE49-F238E27FC236}">
                <a16:creationId xmlns:a16="http://schemas.microsoft.com/office/drawing/2014/main" xmlns="" id="{735033D4-C54E-40A5-8997-C049FD7AB782}"/>
              </a:ext>
            </a:extLst>
          </p:cNvPr>
          <p:cNvSpPr/>
          <p:nvPr/>
        </p:nvSpPr>
        <p:spPr>
          <a:xfrm>
            <a:off x="110972" y="671439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" name="Oval 73">
            <a:hlinkClick r:id="rId30" action="ppaction://hlinksldjump"/>
            <a:extLst>
              <a:ext uri="{FF2B5EF4-FFF2-40B4-BE49-F238E27FC236}">
                <a16:creationId xmlns:a16="http://schemas.microsoft.com/office/drawing/2014/main" xmlns="" id="{18A9B423-6D4D-464C-8E66-4D554295AFA7}"/>
              </a:ext>
            </a:extLst>
          </p:cNvPr>
          <p:cNvSpPr/>
          <p:nvPr/>
        </p:nvSpPr>
        <p:spPr>
          <a:xfrm>
            <a:off x="11428498" y="3511650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Oval 74">
            <a:hlinkClick r:id="rId30" action="ppaction://hlinksldjump"/>
            <a:extLst>
              <a:ext uri="{FF2B5EF4-FFF2-40B4-BE49-F238E27FC236}">
                <a16:creationId xmlns:a16="http://schemas.microsoft.com/office/drawing/2014/main" xmlns="" id="{A50D2FE7-3EC9-4DE5-AF92-5B9A44D612BE}"/>
              </a:ext>
            </a:extLst>
          </p:cNvPr>
          <p:cNvSpPr/>
          <p:nvPr/>
        </p:nvSpPr>
        <p:spPr>
          <a:xfrm>
            <a:off x="11428498" y="2809824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Oval 75">
            <a:hlinkClick r:id="rId31" action="ppaction://hlinksldjump"/>
            <a:extLst>
              <a:ext uri="{FF2B5EF4-FFF2-40B4-BE49-F238E27FC236}">
                <a16:creationId xmlns:a16="http://schemas.microsoft.com/office/drawing/2014/main" xmlns="" id="{7F423619-70CF-4319-B0C1-3A1434D2A4C9}"/>
              </a:ext>
            </a:extLst>
          </p:cNvPr>
          <p:cNvSpPr/>
          <p:nvPr/>
        </p:nvSpPr>
        <p:spPr>
          <a:xfrm>
            <a:off x="11428498" y="2097029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Oval 76">
            <a:hlinkClick r:id="rId32" action="ppaction://hlinksldjump"/>
            <a:extLst>
              <a:ext uri="{FF2B5EF4-FFF2-40B4-BE49-F238E27FC236}">
                <a16:creationId xmlns:a16="http://schemas.microsoft.com/office/drawing/2014/main" xmlns="" id="{644E0C0B-C4A2-4F81-8CE5-B3D03F74D2BA}"/>
              </a:ext>
            </a:extLst>
          </p:cNvPr>
          <p:cNvSpPr/>
          <p:nvPr/>
        </p:nvSpPr>
        <p:spPr>
          <a:xfrm>
            <a:off x="11428498" y="1384234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Oval 77">
            <a:hlinkClick r:id="rId33" action="ppaction://hlinksldjump"/>
            <a:extLst>
              <a:ext uri="{FF2B5EF4-FFF2-40B4-BE49-F238E27FC236}">
                <a16:creationId xmlns:a16="http://schemas.microsoft.com/office/drawing/2014/main" xmlns="" id="{C17E99AC-A9F5-4B5A-967B-F23AA5FE2725}"/>
              </a:ext>
            </a:extLst>
          </p:cNvPr>
          <p:cNvSpPr/>
          <p:nvPr/>
        </p:nvSpPr>
        <p:spPr>
          <a:xfrm>
            <a:off x="11428498" y="671439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Rectangle 80">
            <a:extLst>
              <a:ext uri="{FF2B5EF4-FFF2-40B4-BE49-F238E27FC236}">
                <a16:creationId xmlns:a16="http://schemas.microsoft.com/office/drawing/2014/main" xmlns="" id="{1BEB70B1-EF8B-4EFD-94CB-77C6F8111553}"/>
              </a:ext>
            </a:extLst>
          </p:cNvPr>
          <p:cNvSpPr/>
          <p:nvPr/>
        </p:nvSpPr>
        <p:spPr>
          <a:xfrm>
            <a:off x="617047" y="362272"/>
            <a:ext cx="4275208" cy="8002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CHÚC MỪNG ĐỘI BẠN THỎ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CONGRATULATIONS RABBIT TEAM</a:t>
            </a:r>
          </a:p>
        </p:txBody>
      </p:sp>
      <p:sp>
        <p:nvSpPr>
          <p:cNvPr id="38" name="Rectangle 82">
            <a:extLst>
              <a:ext uri="{FF2B5EF4-FFF2-40B4-BE49-F238E27FC236}">
                <a16:creationId xmlns:a16="http://schemas.microsoft.com/office/drawing/2014/main" xmlns="" id="{4CE51DFB-B52A-4F35-A409-1BB8C0A4C733}"/>
              </a:ext>
            </a:extLst>
          </p:cNvPr>
          <p:cNvSpPr/>
          <p:nvPr/>
        </p:nvSpPr>
        <p:spPr>
          <a:xfrm>
            <a:off x="7461918" y="281061"/>
            <a:ext cx="4250139" cy="8002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CHÚC MỪNG ĐỘI BẠN CỌP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CONGRATULATIONS TIGER TEAM</a:t>
            </a:r>
            <a:endParaRPr kumimoji="0" lang="en-US" sz="44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9" name="Cloud 18">
            <a:extLst>
              <a:ext uri="{FF2B5EF4-FFF2-40B4-BE49-F238E27FC236}">
                <a16:creationId xmlns:a16="http://schemas.microsoft.com/office/drawing/2014/main" xmlns="" id="{A26C1F01-F3AC-406E-A748-B77A8D60841C}"/>
              </a:ext>
            </a:extLst>
          </p:cNvPr>
          <p:cNvSpPr/>
          <p:nvPr/>
        </p:nvSpPr>
        <p:spPr>
          <a:xfrm>
            <a:off x="2235883" y="1085757"/>
            <a:ext cx="927370" cy="592247"/>
          </a:xfrm>
          <a:prstGeom prst="cloud">
            <a:avLst/>
          </a:prstGeom>
          <a:solidFill>
            <a:schemeClr val="bg1"/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0" name="Cloud 19">
            <a:extLst>
              <a:ext uri="{FF2B5EF4-FFF2-40B4-BE49-F238E27FC236}">
                <a16:creationId xmlns:a16="http://schemas.microsoft.com/office/drawing/2014/main" xmlns="" id="{1E60D5C1-4420-4C2B-AD7A-70C85F92590B}"/>
              </a:ext>
            </a:extLst>
          </p:cNvPr>
          <p:cNvSpPr/>
          <p:nvPr/>
        </p:nvSpPr>
        <p:spPr>
          <a:xfrm>
            <a:off x="9250484" y="1054961"/>
            <a:ext cx="917700" cy="584847"/>
          </a:xfrm>
          <a:prstGeom prst="cloud">
            <a:avLst/>
          </a:prstGeom>
          <a:solidFill>
            <a:schemeClr val="bg1"/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1" name="Yankee Doodle">
            <a:hlinkClick r:id="" action="ppaction://media"/>
            <a:extLst>
              <a:ext uri="{FF2B5EF4-FFF2-40B4-BE49-F238E27FC236}">
                <a16:creationId xmlns:a16="http://schemas.microsoft.com/office/drawing/2014/main" xmlns="" id="{9A2ED7B9-8CEE-4C6F-A289-A12BD57C6A8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12350788" y="186613"/>
            <a:ext cx="609600" cy="609600"/>
          </a:xfrm>
          <a:prstGeom prst="rect">
            <a:avLst/>
          </a:prstGeom>
        </p:spPr>
      </p:pic>
      <p:sp>
        <p:nvSpPr>
          <p:cNvPr id="42" name="Rectangle 6">
            <a:extLst>
              <a:ext uri="{FF2B5EF4-FFF2-40B4-BE49-F238E27FC236}">
                <a16:creationId xmlns:a16="http://schemas.microsoft.com/office/drawing/2014/main" xmlns="" id="{943BDE2E-446E-4759-A597-B92587DCF3CA}"/>
              </a:ext>
            </a:extLst>
          </p:cNvPr>
          <p:cNvSpPr/>
          <p:nvPr/>
        </p:nvSpPr>
        <p:spPr>
          <a:xfrm>
            <a:off x="868605" y="1682399"/>
            <a:ext cx="10454790" cy="3281592"/>
          </a:xfrm>
          <a:prstGeom prst="rect">
            <a:avLst/>
          </a:prstGeom>
          <a:solidFill>
            <a:schemeClr val="bg1">
              <a:alpha val="4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4" name="Rectangle 5">
            <a:extLst>
              <a:ext uri="{FF2B5EF4-FFF2-40B4-BE49-F238E27FC236}">
                <a16:creationId xmlns:a16="http://schemas.microsoft.com/office/drawing/2014/main" xmlns="" id="{06B193E6-B7D6-45EF-8CDB-FA539D90D841}"/>
              </a:ext>
            </a:extLst>
          </p:cNvPr>
          <p:cNvSpPr/>
          <p:nvPr/>
        </p:nvSpPr>
        <p:spPr>
          <a:xfrm>
            <a:off x="4298501" y="3474940"/>
            <a:ext cx="345594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overtop</a:t>
            </a:r>
          </a:p>
        </p:txBody>
      </p:sp>
      <p:sp>
        <p:nvSpPr>
          <p:cNvPr id="45" name="Rectangle 2">
            <a:extLst>
              <a:ext uri="{FF2B5EF4-FFF2-40B4-BE49-F238E27FC236}">
                <a16:creationId xmlns:a16="http://schemas.microsoft.com/office/drawing/2014/main" xmlns="" id="{3E5CF7DD-BD67-491D-BBB6-39A8E5B4BC0D}"/>
              </a:ext>
            </a:extLst>
          </p:cNvPr>
          <p:cNvSpPr/>
          <p:nvPr/>
        </p:nvSpPr>
        <p:spPr>
          <a:xfrm>
            <a:off x="5507732" y="1677630"/>
            <a:ext cx="1842515" cy="169621"/>
          </a:xfrm>
          <a:prstGeom prst="rect">
            <a:avLst/>
          </a:prstGeom>
          <a:solidFill>
            <a:srgbClr val="C55A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ectangle 42">
            <a:extLst>
              <a:ext uri="{FF2B5EF4-FFF2-40B4-BE49-F238E27FC236}">
                <a16:creationId xmlns:a16="http://schemas.microsoft.com/office/drawing/2014/main" xmlns="" id="{5B647B37-6C3C-43F1-ABDB-D61F7F07C28F}"/>
              </a:ext>
            </a:extLst>
          </p:cNvPr>
          <p:cNvSpPr/>
          <p:nvPr/>
        </p:nvSpPr>
        <p:spPr>
          <a:xfrm>
            <a:off x="482305" y="6579371"/>
            <a:ext cx="1554480" cy="169621"/>
          </a:xfrm>
          <a:prstGeom prst="rect">
            <a:avLst/>
          </a:prstGeom>
          <a:solidFill>
            <a:srgbClr val="C55A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Rectangle 43">
            <a:extLst>
              <a:ext uri="{FF2B5EF4-FFF2-40B4-BE49-F238E27FC236}">
                <a16:creationId xmlns:a16="http://schemas.microsoft.com/office/drawing/2014/main" xmlns="" id="{A7772ECA-4DB6-408C-B205-CFB150FCB82F}"/>
              </a:ext>
            </a:extLst>
          </p:cNvPr>
          <p:cNvSpPr/>
          <p:nvPr/>
        </p:nvSpPr>
        <p:spPr>
          <a:xfrm>
            <a:off x="1512968" y="5637991"/>
            <a:ext cx="1463040" cy="169621"/>
          </a:xfrm>
          <a:prstGeom prst="rect">
            <a:avLst/>
          </a:prstGeom>
          <a:solidFill>
            <a:srgbClr val="C55A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Rectangle 44">
            <a:extLst>
              <a:ext uri="{FF2B5EF4-FFF2-40B4-BE49-F238E27FC236}">
                <a16:creationId xmlns:a16="http://schemas.microsoft.com/office/drawing/2014/main" xmlns="" id="{A783CBC2-E5A8-44C1-8D2E-27FFA1BB91D1}"/>
              </a:ext>
            </a:extLst>
          </p:cNvPr>
          <p:cNvSpPr/>
          <p:nvPr/>
        </p:nvSpPr>
        <p:spPr>
          <a:xfrm>
            <a:off x="2531527" y="4577813"/>
            <a:ext cx="1371600" cy="169621"/>
          </a:xfrm>
          <a:prstGeom prst="rect">
            <a:avLst/>
          </a:prstGeom>
          <a:solidFill>
            <a:srgbClr val="C55A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Rectangle 45">
            <a:extLst>
              <a:ext uri="{FF2B5EF4-FFF2-40B4-BE49-F238E27FC236}">
                <a16:creationId xmlns:a16="http://schemas.microsoft.com/office/drawing/2014/main" xmlns="" id="{D64D0AE6-A237-4D55-8A64-5911B3B4ED7E}"/>
              </a:ext>
            </a:extLst>
          </p:cNvPr>
          <p:cNvSpPr/>
          <p:nvPr/>
        </p:nvSpPr>
        <p:spPr>
          <a:xfrm>
            <a:off x="9379597" y="5447970"/>
            <a:ext cx="1554480" cy="169621"/>
          </a:xfrm>
          <a:prstGeom prst="rect">
            <a:avLst/>
          </a:prstGeom>
          <a:solidFill>
            <a:srgbClr val="C55A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Rectangle 46">
            <a:extLst>
              <a:ext uri="{FF2B5EF4-FFF2-40B4-BE49-F238E27FC236}">
                <a16:creationId xmlns:a16="http://schemas.microsoft.com/office/drawing/2014/main" xmlns="" id="{907048F2-B57F-4763-B0E2-D60694879C86}"/>
              </a:ext>
            </a:extLst>
          </p:cNvPr>
          <p:cNvSpPr/>
          <p:nvPr/>
        </p:nvSpPr>
        <p:spPr>
          <a:xfrm>
            <a:off x="8262936" y="4547686"/>
            <a:ext cx="1280160" cy="169621"/>
          </a:xfrm>
          <a:prstGeom prst="rect">
            <a:avLst/>
          </a:prstGeom>
          <a:solidFill>
            <a:srgbClr val="C55A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Rectangle 47">
            <a:extLst>
              <a:ext uri="{FF2B5EF4-FFF2-40B4-BE49-F238E27FC236}">
                <a16:creationId xmlns:a16="http://schemas.microsoft.com/office/drawing/2014/main" xmlns="" id="{E3859AE0-589C-4DB1-9DA6-273B3F638470}"/>
              </a:ext>
            </a:extLst>
          </p:cNvPr>
          <p:cNvSpPr/>
          <p:nvPr/>
        </p:nvSpPr>
        <p:spPr>
          <a:xfrm>
            <a:off x="10156837" y="6461841"/>
            <a:ext cx="1554480" cy="169621"/>
          </a:xfrm>
          <a:prstGeom prst="rect">
            <a:avLst/>
          </a:prstGeom>
          <a:solidFill>
            <a:srgbClr val="C55A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Rectangle 48">
            <a:extLst>
              <a:ext uri="{FF2B5EF4-FFF2-40B4-BE49-F238E27FC236}">
                <a16:creationId xmlns:a16="http://schemas.microsoft.com/office/drawing/2014/main" xmlns="" id="{8925BC81-6170-453C-92C7-2B0AB918A855}"/>
              </a:ext>
            </a:extLst>
          </p:cNvPr>
          <p:cNvSpPr/>
          <p:nvPr/>
        </p:nvSpPr>
        <p:spPr>
          <a:xfrm>
            <a:off x="4993104" y="5692959"/>
            <a:ext cx="2408745" cy="332899"/>
          </a:xfrm>
          <a:prstGeom prst="rect">
            <a:avLst/>
          </a:prstGeom>
          <a:solidFill>
            <a:srgbClr val="C55A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Rectangle 51">
            <a:extLst>
              <a:ext uri="{FF2B5EF4-FFF2-40B4-BE49-F238E27FC236}">
                <a16:creationId xmlns:a16="http://schemas.microsoft.com/office/drawing/2014/main" xmlns="" id="{E183F217-9327-40B8-A14F-098DE60FC8EA}"/>
              </a:ext>
            </a:extLst>
          </p:cNvPr>
          <p:cNvSpPr/>
          <p:nvPr/>
        </p:nvSpPr>
        <p:spPr>
          <a:xfrm>
            <a:off x="3509953" y="3605693"/>
            <a:ext cx="1005840" cy="169621"/>
          </a:xfrm>
          <a:prstGeom prst="rect">
            <a:avLst/>
          </a:prstGeom>
          <a:solidFill>
            <a:srgbClr val="C55A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Rectangle 61">
            <a:extLst>
              <a:ext uri="{FF2B5EF4-FFF2-40B4-BE49-F238E27FC236}">
                <a16:creationId xmlns:a16="http://schemas.microsoft.com/office/drawing/2014/main" xmlns="" id="{7E23A182-15B1-4C07-8138-13A5AEC3F8E9}"/>
              </a:ext>
            </a:extLst>
          </p:cNvPr>
          <p:cNvSpPr/>
          <p:nvPr/>
        </p:nvSpPr>
        <p:spPr>
          <a:xfrm>
            <a:off x="7901707" y="3576567"/>
            <a:ext cx="1188720" cy="169621"/>
          </a:xfrm>
          <a:prstGeom prst="rect">
            <a:avLst/>
          </a:prstGeom>
          <a:solidFill>
            <a:srgbClr val="C55A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Rectangle 63">
            <a:extLst>
              <a:ext uri="{FF2B5EF4-FFF2-40B4-BE49-F238E27FC236}">
                <a16:creationId xmlns:a16="http://schemas.microsoft.com/office/drawing/2014/main" xmlns="" id="{40592413-3D6A-45E9-9B89-D387B5DACC5F}"/>
              </a:ext>
            </a:extLst>
          </p:cNvPr>
          <p:cNvSpPr/>
          <p:nvPr/>
        </p:nvSpPr>
        <p:spPr>
          <a:xfrm>
            <a:off x="4160692" y="2691963"/>
            <a:ext cx="822960" cy="169621"/>
          </a:xfrm>
          <a:prstGeom prst="rect">
            <a:avLst/>
          </a:prstGeom>
          <a:solidFill>
            <a:srgbClr val="C55A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Rectangle 64">
            <a:extLst>
              <a:ext uri="{FF2B5EF4-FFF2-40B4-BE49-F238E27FC236}">
                <a16:creationId xmlns:a16="http://schemas.microsoft.com/office/drawing/2014/main" xmlns="" id="{51A5FCA5-4C8F-47AA-A5EE-C960E3783851}"/>
              </a:ext>
            </a:extLst>
          </p:cNvPr>
          <p:cNvSpPr/>
          <p:nvPr/>
        </p:nvSpPr>
        <p:spPr>
          <a:xfrm>
            <a:off x="7128339" y="2624794"/>
            <a:ext cx="1005840" cy="169621"/>
          </a:xfrm>
          <a:prstGeom prst="rect">
            <a:avLst/>
          </a:prstGeom>
          <a:solidFill>
            <a:srgbClr val="C55A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7" name="Nhóm 56">
            <a:extLst>
              <a:ext uri="{FF2B5EF4-FFF2-40B4-BE49-F238E27FC236}">
                <a16:creationId xmlns:a16="http://schemas.microsoft.com/office/drawing/2014/main" xmlns="" id="{7BDE6C29-CF52-44AC-9267-932B813CA1B1}"/>
              </a:ext>
            </a:extLst>
          </p:cNvPr>
          <p:cNvGrpSpPr/>
          <p:nvPr/>
        </p:nvGrpSpPr>
        <p:grpSpPr>
          <a:xfrm>
            <a:off x="9288168" y="514019"/>
            <a:ext cx="1770738" cy="2598355"/>
            <a:chOff x="9337447" y="-1328692"/>
            <a:chExt cx="2322037" cy="3403600"/>
          </a:xfrm>
        </p:grpSpPr>
        <p:pic>
          <p:nvPicPr>
            <p:cNvPr id="58" name="图片 4" descr="资源 134302">
              <a:extLst>
                <a:ext uri="{FF2B5EF4-FFF2-40B4-BE49-F238E27FC236}">
                  <a16:creationId xmlns:a16="http://schemas.microsoft.com/office/drawing/2014/main" xmlns="" id="{0F159049-4CDD-4215-A974-4AD2B6139CA3}"/>
                </a:ext>
              </a:extLst>
            </p:cNvPr>
            <p:cNvPicPr>
              <a:picLocks noChangeAspect="1"/>
            </p:cNvPicPr>
            <p:nvPr/>
          </p:nvPicPr>
          <p:blipFill>
            <a:blip r:embed="rId35"/>
            <a:stretch>
              <a:fillRect/>
            </a:stretch>
          </p:blipFill>
          <p:spPr>
            <a:xfrm rot="2700000">
              <a:off x="9171872" y="-412705"/>
              <a:ext cx="3403600" cy="1571625"/>
            </a:xfrm>
            <a:prstGeom prst="rect">
              <a:avLst/>
            </a:prstGeom>
          </p:spPr>
        </p:pic>
        <p:pic>
          <p:nvPicPr>
            <p:cNvPr id="59" name="Content Placeholder 19" descr="chimxanh.png">
              <a:extLst>
                <a:ext uri="{FF2B5EF4-FFF2-40B4-BE49-F238E27FC236}">
                  <a16:creationId xmlns:a16="http://schemas.microsoft.com/office/drawing/2014/main" xmlns="" id="{05CDFB84-9434-4F87-9F5B-E5E346D1C4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6"/>
            <a:stretch>
              <a:fillRect/>
            </a:stretch>
          </p:blipFill>
          <p:spPr>
            <a:xfrm>
              <a:off x="9944099" y="1147487"/>
              <a:ext cx="700405" cy="61404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0" name="图片 4" descr="资源 134302">
              <a:extLst>
                <a:ext uri="{FF2B5EF4-FFF2-40B4-BE49-F238E27FC236}">
                  <a16:creationId xmlns:a16="http://schemas.microsoft.com/office/drawing/2014/main" xmlns="" id="{4BF229F7-AA1E-4291-82A8-304305D44B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5"/>
            <a:stretch>
              <a:fillRect/>
            </a:stretch>
          </p:blipFill>
          <p:spPr>
            <a:xfrm rot="1560000">
              <a:off x="9337447" y="649272"/>
              <a:ext cx="2279015" cy="782955"/>
            </a:xfrm>
            <a:prstGeom prst="rect">
              <a:avLst/>
            </a:prstGeom>
          </p:spPr>
        </p:pic>
      </p:grpSp>
      <p:pic>
        <p:nvPicPr>
          <p:cNvPr id="61" name="Picture 1">
            <a:extLst>
              <a:ext uri="{FF2B5EF4-FFF2-40B4-BE49-F238E27FC236}">
                <a16:creationId xmlns:a16="http://schemas.microsoft.com/office/drawing/2014/main" xmlns="" id="{27D184DE-1625-4B48-B108-00A32ED078F4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805" y="-125926"/>
            <a:ext cx="1105929" cy="1091377"/>
          </a:xfrm>
          <a:prstGeom prst="rect">
            <a:avLst/>
          </a:prstGeom>
        </p:spPr>
      </p:pic>
      <p:sp>
        <p:nvSpPr>
          <p:cNvPr id="43" name="Rectangle 4">
            <a:extLst>
              <a:ext uri="{FF2B5EF4-FFF2-40B4-BE49-F238E27FC236}">
                <a16:creationId xmlns:a16="http://schemas.microsoft.com/office/drawing/2014/main" xmlns="" id="{D96A81E5-E5BC-46A6-BA1B-52C704FC1132}"/>
              </a:ext>
            </a:extLst>
          </p:cNvPr>
          <p:cNvSpPr/>
          <p:nvPr/>
        </p:nvSpPr>
        <p:spPr>
          <a:xfrm>
            <a:off x="1904758" y="2665361"/>
            <a:ext cx="877111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472C4"/>
                  </a:outerShdw>
                </a:effectLst>
                <a:uLnTx/>
                <a:uFillTx/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AI LÊN CAO HƠN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39E5734-487C-40C6-BB49-B20CB2AEEDDE}"/>
              </a:ext>
            </a:extLst>
          </p:cNvPr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43" y="76236"/>
            <a:ext cx="796661" cy="345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454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8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8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108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0.00138 C 0.0013 -0.04375 -0.02187 -0.18149 0.01406 -0.21621 C 0.04792 -0.22686 0.05352 -0.18982 0.06979 -0.15857 " pathEditMode="relative" rAng="0" ptsTypes="AAA">
                                      <p:cBhvr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03" y="-1099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</p:cBhvr>
                                      <p:by x="97000" y="97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979 -0.15857 C 0.07995 -0.21135 0.05065 -0.33218 0.10143 -0.347 C 0.14714 -0.35371 0.15716 -0.33426 0.16576 -0.28125 " pathEditMode="relative" rAng="0" ptsTypes="AAA">
                                      <p:cBhvr>
                                        <p:cTn id="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92" y="-949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</p:cBhvr>
                                      <p:by x="94000" y="94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576 -0.28125 C 0.16419 -0.34121 0.14883 -0.42246 0.18972 -0.43982 C 0.21797 -0.43936 0.21641 -0.42848 0.22878 -0.40764 " pathEditMode="relative" rAng="0" ptsTypes="AAA">
                                      <p:cBhvr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3" y="-794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878 -0.40764 C 0.22761 -0.47269 0.20039 -0.56644 0.24115 -0.58311 C 0.26472 -0.57616 0.2569 -0.55718 0.26914 -0.53912 " pathEditMode="relative" rAng="0" ptsTypes="AAA">
                                      <p:cBhvr>
                                        <p:cTn id="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0" y="-877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</p:cBhvr>
                                      <p:by x="88000" y="88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914 -0.53912 C 0.26289 -0.60301 0.24909 -0.69977 0.29011 -0.71598 C 0.33138 -0.71598 0.32044 -0.70186 0.32878 -0.68357 " pathEditMode="relative" rAng="0" ptsTypes="AAA">
                                      <p:cBhvr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4" y="-884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</p:cBhvr>
                                      <p:by x="85000" y="8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21 -0.04907 C -0.00091 -0.11852 0.02851 -0.28125 -0.04115 -0.31088 C -0.07201 -0.32662 -0.09414 -0.16551 -0.09558 -0.12454 " pathEditMode="relative" rAng="0" ptsTypes="AAA">
                                      <p:cBhvr>
                                        <p:cTn id="9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36" y="-1314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2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97000" y="97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558 -0.12454 C -0.09831 -0.19838 -0.07852 -0.40116 -0.14519 -0.40417 C -0.1737 -0.40764 -0.17735 -0.31991 -0.18841 -0.2544 " pathEditMode="relative" rAng="0" ptsTypes="AAA">
                                      <p:cBhvr>
                                        <p:cTn id="9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09" y="-1400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8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94000" y="94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841 -0.2544 C -0.18516 -0.32546 -0.14571 -0.42731 -0.18073 -0.45995 C -0.21081 -0.46967 -0.22461 -0.3993 -0.22474 -0.36319 " pathEditMode="relative" rAng="0" ptsTypes="AAA"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-1032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4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474 -0.36319 C -0.22696 -0.35856 -0.20586 -0.56574 -0.24414 -0.59699 C -0.27709 -0.59028 -0.29219 -0.52708 -0.29545 -0.48403 " pathEditMode="relative" rAng="0" ptsTypes="AAA">
                                      <p:cBhvr>
                                        <p:cTn id="10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46" y="-1169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0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88000" y="88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9545 -0.48403 C -0.29558 -0.53518 -0.24414 -0.7331 -0.30235 -0.73217 C -0.32396 -0.72986 -0.33646 -0.63796 -0.33959 -0.61227 " pathEditMode="relative" rAng="0" ptsTypes="AAA">
                                      <p:cBhvr>
                                        <p:cTn id="1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2" y="-1243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6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85000" y="8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>
                      <p:stCondLst>
                        <p:cond delay="0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99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0" fill="hold">
                      <p:stCondLst>
                        <p:cond delay="0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audio>
              <p:cMediaNode vol="80000">
                <p:cTn id="20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10" grpId="0" animBg="1"/>
      <p:bldP spid="13" grpId="0" animBg="1"/>
      <p:bldP spid="14" grpId="0" animBg="1"/>
      <p:bldP spid="37" grpId="0"/>
      <p:bldP spid="37" grpId="1"/>
      <p:bldP spid="38" grpId="0"/>
      <p:bldP spid="38" grpId="1"/>
      <p:bldP spid="42" grpId="0" animBg="1"/>
      <p:bldP spid="42" grpId="1" animBg="1"/>
      <p:bldP spid="44" grpId="0"/>
      <p:bldP spid="44" grpId="1"/>
      <p:bldP spid="53" grpId="0" animBg="1"/>
      <p:bldP spid="54" grpId="0" animBg="1"/>
      <p:bldP spid="43" grpId="0"/>
      <p:bldP spid="4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F5767977-D7A5-4E47-9746-3FFE4B403B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2912"/>
            <a:ext cx="12192000" cy="6415088"/>
          </a:xfrm>
          <a:prstGeom prst="rect">
            <a:avLst/>
          </a:prstGeom>
        </p:spPr>
      </p:pic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DD9D7F10-8712-46CA-BF45-E8D7C07D9094}"/>
              </a:ext>
            </a:extLst>
          </p:cNvPr>
          <p:cNvSpPr/>
          <p:nvPr/>
        </p:nvSpPr>
        <p:spPr>
          <a:xfrm>
            <a:off x="3657600" y="1971440"/>
            <a:ext cx="4305300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Tahoma"/>
                <a:cs typeface="Tahoma"/>
              </a:rPr>
              <a:t>7 – 3 = …. ?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xmlns="" id="{30B4BF6E-618F-4D77-A32F-9C04AE5F6106}"/>
              </a:ext>
            </a:extLst>
          </p:cNvPr>
          <p:cNvSpPr/>
          <p:nvPr/>
        </p:nvSpPr>
        <p:spPr>
          <a:xfrm>
            <a:off x="3657600" y="4381929"/>
            <a:ext cx="4305300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7 – 3 = 4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11">
            <a:hlinkClick r:id="rId4" action="ppaction://hlinksldjump"/>
            <a:extLst>
              <a:ext uri="{FF2B5EF4-FFF2-40B4-BE49-F238E27FC236}">
                <a16:creationId xmlns:a16="http://schemas.microsoft.com/office/drawing/2014/main" xmlns="" id="{7DDA1CEB-6AA0-453F-98E4-122B07D44C6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825" y="5217661"/>
            <a:ext cx="1285875" cy="1285875"/>
          </a:xfrm>
          <a:prstGeom prst="rect">
            <a:avLst/>
          </a:prstGeom>
        </p:spPr>
      </p:pic>
      <p:sp>
        <p:nvSpPr>
          <p:cNvPr id="7" name="TextBox 4">
            <a:extLst>
              <a:ext uri="{FF2B5EF4-FFF2-40B4-BE49-F238E27FC236}">
                <a16:creationId xmlns:a16="http://schemas.microsoft.com/office/drawing/2014/main" xmlns="" id="{995AA2B5-BBA6-4F55-981B-A98B3AC0293C}"/>
              </a:ext>
            </a:extLst>
          </p:cNvPr>
          <p:cNvSpPr txBox="1"/>
          <p:nvPr/>
        </p:nvSpPr>
        <p:spPr>
          <a:xfrm>
            <a:off x="223326" y="610437"/>
            <a:ext cx="22220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ĐỘI THỎ</a:t>
            </a:r>
          </a:p>
        </p:txBody>
      </p:sp>
      <p:pic>
        <p:nvPicPr>
          <p:cNvPr id="8" name="Picture 25">
            <a:extLst>
              <a:ext uri="{FF2B5EF4-FFF2-40B4-BE49-F238E27FC236}">
                <a16:creationId xmlns:a16="http://schemas.microsoft.com/office/drawing/2014/main" xmlns="" id="{BFD4AD93-AC46-48CC-87D1-F66FC571DD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49" y="4642886"/>
            <a:ext cx="1865210" cy="2188189"/>
          </a:xfrm>
          <a:prstGeom prst="rect">
            <a:avLst/>
          </a:prstGeom>
        </p:spPr>
      </p:pic>
      <p:grpSp>
        <p:nvGrpSpPr>
          <p:cNvPr id="9" name="Nhóm 8">
            <a:extLst>
              <a:ext uri="{FF2B5EF4-FFF2-40B4-BE49-F238E27FC236}">
                <a16:creationId xmlns:a16="http://schemas.microsoft.com/office/drawing/2014/main" xmlns="" id="{8A807F00-DF90-4806-B118-109FE9607422}"/>
              </a:ext>
            </a:extLst>
          </p:cNvPr>
          <p:cNvGrpSpPr/>
          <p:nvPr/>
        </p:nvGrpSpPr>
        <p:grpSpPr>
          <a:xfrm>
            <a:off x="9155747" y="0"/>
            <a:ext cx="2279015" cy="3403600"/>
            <a:chOff x="9337447" y="-579770"/>
            <a:chExt cx="2279015" cy="3403600"/>
          </a:xfrm>
        </p:grpSpPr>
        <p:pic>
          <p:nvPicPr>
            <p:cNvPr id="10" name="图片 4" descr="资源 134302">
              <a:extLst>
                <a:ext uri="{FF2B5EF4-FFF2-40B4-BE49-F238E27FC236}">
                  <a16:creationId xmlns:a16="http://schemas.microsoft.com/office/drawing/2014/main" xmlns="" id="{B8977B03-70BD-4577-839F-74E8778651F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2700000">
              <a:off x="8985657" y="336217"/>
              <a:ext cx="3403600" cy="1571625"/>
            </a:xfrm>
            <a:prstGeom prst="rect">
              <a:avLst/>
            </a:prstGeom>
          </p:spPr>
        </p:pic>
        <p:pic>
          <p:nvPicPr>
            <p:cNvPr id="11" name="Content Placeholder 19" descr="chimxanh.png">
              <a:extLst>
                <a:ext uri="{FF2B5EF4-FFF2-40B4-BE49-F238E27FC236}">
                  <a16:creationId xmlns:a16="http://schemas.microsoft.com/office/drawing/2014/main" xmlns="" id="{B3763025-D0E1-4DD6-A1D2-B9846E735F6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944099" y="1147487"/>
              <a:ext cx="700405" cy="61404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2" name="图片 4" descr="资源 134302">
              <a:extLst>
                <a:ext uri="{FF2B5EF4-FFF2-40B4-BE49-F238E27FC236}">
                  <a16:creationId xmlns:a16="http://schemas.microsoft.com/office/drawing/2014/main" xmlns="" id="{D5D5F2A9-BB43-47F7-95EF-73E64D20162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560000">
              <a:off x="9337447" y="649272"/>
              <a:ext cx="2279015" cy="7829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93013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97000" y="97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94000" y="94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88000" y="88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85000" y="8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F5767977-D7A5-4E47-9746-3FFE4B403B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2912"/>
            <a:ext cx="12192000" cy="6415088"/>
          </a:xfrm>
          <a:prstGeom prst="rect">
            <a:avLst/>
          </a:prstGeom>
        </p:spPr>
      </p:pic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103972DF-71E2-46A1-8C14-CDA1C8FF5732}"/>
              </a:ext>
            </a:extLst>
          </p:cNvPr>
          <p:cNvSpPr/>
          <p:nvPr/>
        </p:nvSpPr>
        <p:spPr>
          <a:xfrm>
            <a:off x="3979069" y="2016341"/>
            <a:ext cx="4233862" cy="1285875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8 – 4 = ….. ?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xmlns="" id="{9CBFFC94-7A04-4555-A6A8-305DDC6C54D7}"/>
              </a:ext>
            </a:extLst>
          </p:cNvPr>
          <p:cNvSpPr/>
          <p:nvPr/>
        </p:nvSpPr>
        <p:spPr>
          <a:xfrm>
            <a:off x="3979068" y="4425927"/>
            <a:ext cx="4233863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8 – 4 = </a:t>
            </a:r>
            <a:r>
              <a:rPr lang="en-US" sz="4000" dirty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11">
            <a:hlinkClick r:id="rId4" action="ppaction://hlinksldjump"/>
            <a:extLst>
              <a:ext uri="{FF2B5EF4-FFF2-40B4-BE49-F238E27FC236}">
                <a16:creationId xmlns:a16="http://schemas.microsoft.com/office/drawing/2014/main" xmlns="" id="{23A54F7A-80B4-4F8F-864A-A44A1C6DD68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5261660"/>
            <a:ext cx="1285875" cy="1285875"/>
          </a:xfrm>
          <a:prstGeom prst="rect">
            <a:avLst/>
          </a:prstGeom>
        </p:spPr>
      </p:pic>
      <p:sp>
        <p:nvSpPr>
          <p:cNvPr id="7" name="TextBox 4">
            <a:extLst>
              <a:ext uri="{FF2B5EF4-FFF2-40B4-BE49-F238E27FC236}">
                <a16:creationId xmlns:a16="http://schemas.microsoft.com/office/drawing/2014/main" xmlns="" id="{E42AD155-E3CD-4687-A5A2-97CCBE1E0040}"/>
              </a:ext>
            </a:extLst>
          </p:cNvPr>
          <p:cNvSpPr txBox="1"/>
          <p:nvPr/>
        </p:nvSpPr>
        <p:spPr>
          <a:xfrm>
            <a:off x="337626" y="654436"/>
            <a:ext cx="20345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ĐỘI THỎ</a:t>
            </a:r>
          </a:p>
        </p:txBody>
      </p:sp>
      <p:pic>
        <p:nvPicPr>
          <p:cNvPr id="8" name="Picture 25">
            <a:extLst>
              <a:ext uri="{FF2B5EF4-FFF2-40B4-BE49-F238E27FC236}">
                <a16:creationId xmlns:a16="http://schemas.microsoft.com/office/drawing/2014/main" xmlns="" id="{FE96BDCF-6F43-4C80-9509-1538F6F0A8C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37" y="4810502"/>
            <a:ext cx="1865210" cy="2188189"/>
          </a:xfrm>
          <a:prstGeom prst="rect">
            <a:avLst/>
          </a:prstGeom>
        </p:spPr>
      </p:pic>
      <p:grpSp>
        <p:nvGrpSpPr>
          <p:cNvPr id="9" name="Nhóm 8">
            <a:extLst>
              <a:ext uri="{FF2B5EF4-FFF2-40B4-BE49-F238E27FC236}">
                <a16:creationId xmlns:a16="http://schemas.microsoft.com/office/drawing/2014/main" xmlns="" id="{C61B4724-EDDD-407F-B471-E768A925ED56}"/>
              </a:ext>
            </a:extLst>
          </p:cNvPr>
          <p:cNvGrpSpPr/>
          <p:nvPr/>
        </p:nvGrpSpPr>
        <p:grpSpPr>
          <a:xfrm>
            <a:off x="9270047" y="174011"/>
            <a:ext cx="2279015" cy="3403600"/>
            <a:chOff x="9337447" y="-579770"/>
            <a:chExt cx="2279015" cy="3403600"/>
          </a:xfrm>
        </p:grpSpPr>
        <p:pic>
          <p:nvPicPr>
            <p:cNvPr id="10" name="图片 4" descr="资源 134302">
              <a:extLst>
                <a:ext uri="{FF2B5EF4-FFF2-40B4-BE49-F238E27FC236}">
                  <a16:creationId xmlns:a16="http://schemas.microsoft.com/office/drawing/2014/main" xmlns="" id="{FD92E0EF-E2E1-4EEA-85E7-435D1CC4E34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2700000">
              <a:off x="8985657" y="336217"/>
              <a:ext cx="3403600" cy="1571625"/>
            </a:xfrm>
            <a:prstGeom prst="rect">
              <a:avLst/>
            </a:prstGeom>
          </p:spPr>
        </p:pic>
        <p:pic>
          <p:nvPicPr>
            <p:cNvPr id="11" name="Content Placeholder 19" descr="chimxanh.png">
              <a:extLst>
                <a:ext uri="{FF2B5EF4-FFF2-40B4-BE49-F238E27FC236}">
                  <a16:creationId xmlns:a16="http://schemas.microsoft.com/office/drawing/2014/main" xmlns="" id="{B16759A3-49E4-4F5D-A188-18307230FD8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944099" y="1147487"/>
              <a:ext cx="700405" cy="61404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2" name="图片 4" descr="资源 134302">
              <a:extLst>
                <a:ext uri="{FF2B5EF4-FFF2-40B4-BE49-F238E27FC236}">
                  <a16:creationId xmlns:a16="http://schemas.microsoft.com/office/drawing/2014/main" xmlns="" id="{0A02F989-3111-4C96-8618-5DC69CC16CE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560000">
              <a:off x="9337447" y="649272"/>
              <a:ext cx="2279015" cy="7829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76602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97000" y="97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94000" y="94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88000" y="88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85000" y="8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F5767977-D7A5-4E47-9746-3FFE4B403B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2912"/>
            <a:ext cx="12192000" cy="6415088"/>
          </a:xfrm>
          <a:prstGeom prst="rect">
            <a:avLst/>
          </a:prstGeom>
        </p:spPr>
      </p:pic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7A4C103B-EAED-4B5A-805C-458F50E80336}"/>
              </a:ext>
            </a:extLst>
          </p:cNvPr>
          <p:cNvSpPr/>
          <p:nvPr/>
        </p:nvSpPr>
        <p:spPr>
          <a:xfrm>
            <a:off x="3574472" y="1531744"/>
            <a:ext cx="4810125" cy="1139387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10 – 6 = ….. ?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xmlns="" id="{16684688-B104-4380-B4DA-94AC0F9F8F6B}"/>
              </a:ext>
            </a:extLst>
          </p:cNvPr>
          <p:cNvSpPr/>
          <p:nvPr/>
        </p:nvSpPr>
        <p:spPr>
          <a:xfrm>
            <a:off x="3574472" y="4214403"/>
            <a:ext cx="4810126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10 – 6 = 4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11">
            <a:hlinkClick r:id="rId4" action="ppaction://hlinksldjump"/>
            <a:extLst>
              <a:ext uri="{FF2B5EF4-FFF2-40B4-BE49-F238E27FC236}">
                <a16:creationId xmlns:a16="http://schemas.microsoft.com/office/drawing/2014/main" xmlns="" id="{6178C2E5-4D24-4129-9F9F-009DDE20819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5050136"/>
            <a:ext cx="1285875" cy="1285875"/>
          </a:xfrm>
          <a:prstGeom prst="rect">
            <a:avLst/>
          </a:prstGeom>
        </p:spPr>
      </p:pic>
      <p:sp>
        <p:nvSpPr>
          <p:cNvPr id="7" name="TextBox 4">
            <a:extLst>
              <a:ext uri="{FF2B5EF4-FFF2-40B4-BE49-F238E27FC236}">
                <a16:creationId xmlns:a16="http://schemas.microsoft.com/office/drawing/2014/main" xmlns="" id="{BCEECACE-0D31-4F57-B9F4-8D992FC1B15A}"/>
              </a:ext>
            </a:extLst>
          </p:cNvPr>
          <p:cNvSpPr txBox="1"/>
          <p:nvPr/>
        </p:nvSpPr>
        <p:spPr>
          <a:xfrm>
            <a:off x="337626" y="442912"/>
            <a:ext cx="20345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ĐỘI THỎ</a:t>
            </a:r>
          </a:p>
        </p:txBody>
      </p:sp>
      <p:pic>
        <p:nvPicPr>
          <p:cNvPr id="8" name="Picture 25">
            <a:extLst>
              <a:ext uri="{FF2B5EF4-FFF2-40B4-BE49-F238E27FC236}">
                <a16:creationId xmlns:a16="http://schemas.microsoft.com/office/drawing/2014/main" xmlns="" id="{4212C429-1821-49DC-8105-91B0231C6F3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54" y="4365616"/>
            <a:ext cx="1865210" cy="2188189"/>
          </a:xfrm>
          <a:prstGeom prst="rect">
            <a:avLst/>
          </a:prstGeom>
        </p:spPr>
      </p:pic>
      <p:grpSp>
        <p:nvGrpSpPr>
          <p:cNvPr id="9" name="Nhóm 8">
            <a:extLst>
              <a:ext uri="{FF2B5EF4-FFF2-40B4-BE49-F238E27FC236}">
                <a16:creationId xmlns:a16="http://schemas.microsoft.com/office/drawing/2014/main" xmlns="" id="{E11F13D1-F5BC-46BA-ABAB-E5455B5671F5}"/>
              </a:ext>
            </a:extLst>
          </p:cNvPr>
          <p:cNvGrpSpPr/>
          <p:nvPr/>
        </p:nvGrpSpPr>
        <p:grpSpPr>
          <a:xfrm>
            <a:off x="9270047" y="39167"/>
            <a:ext cx="2279015" cy="3403600"/>
            <a:chOff x="9337447" y="-579770"/>
            <a:chExt cx="2279015" cy="3403600"/>
          </a:xfrm>
        </p:grpSpPr>
        <p:pic>
          <p:nvPicPr>
            <p:cNvPr id="10" name="图片 4" descr="资源 134302">
              <a:extLst>
                <a:ext uri="{FF2B5EF4-FFF2-40B4-BE49-F238E27FC236}">
                  <a16:creationId xmlns:a16="http://schemas.microsoft.com/office/drawing/2014/main" xmlns="" id="{E7C68CC9-DAAD-4A64-9F6B-A5D1E326A32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2700000">
              <a:off x="8985657" y="336217"/>
              <a:ext cx="3403600" cy="1571625"/>
            </a:xfrm>
            <a:prstGeom prst="rect">
              <a:avLst/>
            </a:prstGeom>
          </p:spPr>
        </p:pic>
        <p:pic>
          <p:nvPicPr>
            <p:cNvPr id="11" name="Content Placeholder 19" descr="chimxanh.png">
              <a:extLst>
                <a:ext uri="{FF2B5EF4-FFF2-40B4-BE49-F238E27FC236}">
                  <a16:creationId xmlns:a16="http://schemas.microsoft.com/office/drawing/2014/main" xmlns="" id="{FACCC34A-18A9-4ADD-94A6-79CE91C5315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944099" y="1147487"/>
              <a:ext cx="700405" cy="61404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2" name="图片 4" descr="资源 134302">
              <a:extLst>
                <a:ext uri="{FF2B5EF4-FFF2-40B4-BE49-F238E27FC236}">
                  <a16:creationId xmlns:a16="http://schemas.microsoft.com/office/drawing/2014/main" xmlns="" id="{48D73540-930F-4484-A14D-53FFFAF74F9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560000">
              <a:off x="9337447" y="649272"/>
              <a:ext cx="2279015" cy="7829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51542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97000" y="97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94000" y="94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88000" y="88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85000" y="8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F5767977-D7A5-4E47-9746-3FFE4B403B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2912"/>
            <a:ext cx="12192000" cy="6415088"/>
          </a:xfrm>
          <a:prstGeom prst="rect">
            <a:avLst/>
          </a:prstGeom>
        </p:spPr>
      </p:pic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F00C3BFF-B5DD-4EF4-AF11-67BF9D1857D6}"/>
              </a:ext>
            </a:extLst>
          </p:cNvPr>
          <p:cNvSpPr/>
          <p:nvPr/>
        </p:nvSpPr>
        <p:spPr>
          <a:xfrm>
            <a:off x="3898755" y="1993603"/>
            <a:ext cx="4394489" cy="1391012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5 – 4 = ….. ?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xmlns="" id="{15DACA5F-38FA-463D-8874-0DF8FB84483E}"/>
              </a:ext>
            </a:extLst>
          </p:cNvPr>
          <p:cNvSpPr/>
          <p:nvPr/>
        </p:nvSpPr>
        <p:spPr>
          <a:xfrm>
            <a:off x="3898755" y="4251689"/>
            <a:ext cx="4394489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5 – 4 = 1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11">
            <a:hlinkClick r:id="rId4" action="ppaction://hlinksldjump"/>
            <a:extLst>
              <a:ext uri="{FF2B5EF4-FFF2-40B4-BE49-F238E27FC236}">
                <a16:creationId xmlns:a16="http://schemas.microsoft.com/office/drawing/2014/main" xmlns="" id="{18486773-52BA-402A-8F81-DF87C87BB14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5087422"/>
            <a:ext cx="1285875" cy="1285875"/>
          </a:xfrm>
          <a:prstGeom prst="rect">
            <a:avLst/>
          </a:prstGeom>
        </p:spPr>
      </p:pic>
      <p:sp>
        <p:nvSpPr>
          <p:cNvPr id="7" name="TextBox 4">
            <a:extLst>
              <a:ext uri="{FF2B5EF4-FFF2-40B4-BE49-F238E27FC236}">
                <a16:creationId xmlns:a16="http://schemas.microsoft.com/office/drawing/2014/main" xmlns="" id="{8A877AAD-9B3A-4067-92CF-5EBC539B7838}"/>
              </a:ext>
            </a:extLst>
          </p:cNvPr>
          <p:cNvSpPr txBox="1"/>
          <p:nvPr/>
        </p:nvSpPr>
        <p:spPr>
          <a:xfrm>
            <a:off x="337626" y="480198"/>
            <a:ext cx="20345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ĐỘI THỎ</a:t>
            </a:r>
          </a:p>
        </p:txBody>
      </p:sp>
      <p:pic>
        <p:nvPicPr>
          <p:cNvPr id="8" name="Picture 25">
            <a:extLst>
              <a:ext uri="{FF2B5EF4-FFF2-40B4-BE49-F238E27FC236}">
                <a16:creationId xmlns:a16="http://schemas.microsoft.com/office/drawing/2014/main" xmlns="" id="{DF804BED-12CB-4C30-869C-6A289B5D2BA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73" y="4669811"/>
            <a:ext cx="1865210" cy="2188189"/>
          </a:xfrm>
          <a:prstGeom prst="rect">
            <a:avLst/>
          </a:prstGeom>
        </p:spPr>
      </p:pic>
      <p:grpSp>
        <p:nvGrpSpPr>
          <p:cNvPr id="9" name="Nhóm 8">
            <a:extLst>
              <a:ext uri="{FF2B5EF4-FFF2-40B4-BE49-F238E27FC236}">
                <a16:creationId xmlns:a16="http://schemas.microsoft.com/office/drawing/2014/main" xmlns="" id="{A06F6B0D-3F9E-4D6D-A2DE-818250A5AC04}"/>
              </a:ext>
            </a:extLst>
          </p:cNvPr>
          <p:cNvGrpSpPr/>
          <p:nvPr/>
        </p:nvGrpSpPr>
        <p:grpSpPr>
          <a:xfrm>
            <a:off x="9150122" y="-18985"/>
            <a:ext cx="2279015" cy="3403600"/>
            <a:chOff x="9337447" y="-579770"/>
            <a:chExt cx="2279015" cy="3403600"/>
          </a:xfrm>
        </p:grpSpPr>
        <p:pic>
          <p:nvPicPr>
            <p:cNvPr id="10" name="图片 4" descr="资源 134302">
              <a:extLst>
                <a:ext uri="{FF2B5EF4-FFF2-40B4-BE49-F238E27FC236}">
                  <a16:creationId xmlns:a16="http://schemas.microsoft.com/office/drawing/2014/main" xmlns="" id="{374D2CF5-5E40-4059-A0F7-87E44E8468C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2700000">
              <a:off x="8985657" y="336217"/>
              <a:ext cx="3403600" cy="1571625"/>
            </a:xfrm>
            <a:prstGeom prst="rect">
              <a:avLst/>
            </a:prstGeom>
          </p:spPr>
        </p:pic>
        <p:pic>
          <p:nvPicPr>
            <p:cNvPr id="11" name="Content Placeholder 19" descr="chimxanh.png">
              <a:extLst>
                <a:ext uri="{FF2B5EF4-FFF2-40B4-BE49-F238E27FC236}">
                  <a16:creationId xmlns:a16="http://schemas.microsoft.com/office/drawing/2014/main" xmlns="" id="{815F80FA-99D5-42FD-B5A4-67623158078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944099" y="1147487"/>
              <a:ext cx="700405" cy="61404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2" name="图片 4" descr="资源 134302">
              <a:extLst>
                <a:ext uri="{FF2B5EF4-FFF2-40B4-BE49-F238E27FC236}">
                  <a16:creationId xmlns:a16="http://schemas.microsoft.com/office/drawing/2014/main" xmlns="" id="{62BE0081-ED1B-4A26-B7C1-62DC8A5685D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560000">
              <a:off x="9337447" y="649272"/>
              <a:ext cx="2279015" cy="7829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09204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97000" y="97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94000" y="94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88000" y="88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85000" y="8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227</TotalTime>
  <Words>324</Words>
  <Application>Microsoft Office PowerPoint</Application>
  <PresentationFormat>Widescreen</PresentationFormat>
  <Paragraphs>90</Paragraphs>
  <Slides>20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Tahoma</vt:lpstr>
      <vt:lpstr>Times New Roman</vt:lpstr>
      <vt:lpstr>UTM Avo</vt:lpstr>
      <vt:lpstr>1_Office Theme</vt:lpstr>
      <vt:lpstr>PowerPoint Presentation</vt:lpstr>
      <vt:lpstr>Tuần 14: Bài 32: Luyện tập – Tiết 1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Chúc các em học tốt!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Bùi Thị Kim Huyền</dc:creator>
  <cp:lastModifiedBy>TT</cp:lastModifiedBy>
  <cp:revision>63</cp:revision>
  <dcterms:created xsi:type="dcterms:W3CDTF">2021-11-05T10:43:29Z</dcterms:created>
  <dcterms:modified xsi:type="dcterms:W3CDTF">2021-12-12T02:39:33Z</dcterms:modified>
</cp:coreProperties>
</file>