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5" r:id="rId2"/>
    <p:sldMasterId id="2147483707" r:id="rId3"/>
  </p:sldMasterIdLst>
  <p:notesMasterIdLst>
    <p:notesMasterId r:id="rId24"/>
  </p:notesMasterIdLst>
  <p:sldIdLst>
    <p:sldId id="263" r:id="rId4"/>
    <p:sldId id="265" r:id="rId5"/>
    <p:sldId id="397" r:id="rId6"/>
    <p:sldId id="258" r:id="rId7"/>
    <p:sldId id="398" r:id="rId8"/>
    <p:sldId id="389" r:id="rId9"/>
    <p:sldId id="392" r:id="rId10"/>
    <p:sldId id="393" r:id="rId11"/>
    <p:sldId id="390" r:id="rId12"/>
    <p:sldId id="407" r:id="rId13"/>
    <p:sldId id="408" r:id="rId14"/>
    <p:sldId id="409" r:id="rId15"/>
    <p:sldId id="290" r:id="rId16"/>
    <p:sldId id="395" r:id="rId17"/>
    <p:sldId id="391" r:id="rId18"/>
    <p:sldId id="352" r:id="rId19"/>
    <p:sldId id="405" r:id="rId20"/>
    <p:sldId id="400" r:id="rId21"/>
    <p:sldId id="404" r:id="rId22"/>
    <p:sldId id="28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E12"/>
    <a:srgbClr val="EEF7E9"/>
    <a:srgbClr val="0F8109"/>
    <a:srgbClr val="7CAE6E"/>
    <a:srgbClr val="3F88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09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0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23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17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8935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0" name="Google Shape;5490;gece08ab101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1" name="Google Shape;5491;gece08ab101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hôm</a:t>
            </a:r>
            <a:r>
              <a:rPr lang="en-US" baseline="0" dirty="0"/>
              <a:t> nay , </a:t>
            </a:r>
            <a:r>
              <a:rPr lang="en-US" baseline="0" dirty="0" err="1"/>
              <a:t>chúng</a:t>
            </a:r>
            <a:r>
              <a:rPr lang="en-US" baseline="0" dirty="0"/>
              <a:t> ta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tìm</a:t>
            </a:r>
            <a:r>
              <a:rPr lang="en-US" baseline="0" dirty="0"/>
              <a:t> </a:t>
            </a:r>
            <a:r>
              <a:rPr lang="en-US" baseline="0" dirty="0" err="1"/>
              <a:t>hiểu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rèn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 </a:t>
            </a:r>
            <a:r>
              <a:rPr lang="en-US" baseline="0" dirty="0" err="1"/>
              <a:t>năng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ngoại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tượng</a:t>
            </a:r>
            <a:r>
              <a:rPr lang="en-US" baseline="0" dirty="0"/>
              <a:t>, </a:t>
            </a:r>
            <a:r>
              <a:rPr lang="en-US" baseline="0" dirty="0" err="1"/>
              <a:t>giàu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xúc</a:t>
            </a:r>
            <a:r>
              <a:rPr lang="en-US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4176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188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72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290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51581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76314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3146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with numbers">
  <p:cSld name="Title and three columns with number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>
            <a:spLocks noGrp="1"/>
          </p:cNvSpPr>
          <p:nvPr>
            <p:ph type="body" idx="1"/>
          </p:nvPr>
        </p:nvSpPr>
        <p:spPr>
          <a:xfrm>
            <a:off x="8071400" y="5146801"/>
            <a:ext cx="28024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170" lvl="1" indent="-4317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 txBox="1">
            <a:spLocks noGrp="1"/>
          </p:cNvSpPr>
          <p:nvPr>
            <p:ph type="subTitle" idx="2"/>
          </p:nvPr>
        </p:nvSpPr>
        <p:spPr>
          <a:xfrm>
            <a:off x="4948400" y="4234217"/>
            <a:ext cx="2295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7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7"/>
          <p:cNvSpPr txBox="1">
            <a:spLocks noGrp="1"/>
          </p:cNvSpPr>
          <p:nvPr>
            <p:ph type="body" idx="3"/>
          </p:nvPr>
        </p:nvSpPr>
        <p:spPr>
          <a:xfrm>
            <a:off x="4694800" y="5106200"/>
            <a:ext cx="28024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170" lvl="1" indent="-4317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17"/>
          <p:cNvSpPr txBox="1">
            <a:spLocks noGrp="1"/>
          </p:cNvSpPr>
          <p:nvPr>
            <p:ph type="subTitle" idx="4"/>
          </p:nvPr>
        </p:nvSpPr>
        <p:spPr>
          <a:xfrm>
            <a:off x="8324996" y="4234217"/>
            <a:ext cx="2295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7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7"/>
          <p:cNvSpPr txBox="1">
            <a:spLocks noGrp="1"/>
          </p:cNvSpPr>
          <p:nvPr>
            <p:ph type="title"/>
          </p:nvPr>
        </p:nvSpPr>
        <p:spPr>
          <a:xfrm>
            <a:off x="1927067" y="2371733"/>
            <a:ext cx="1784000" cy="12580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7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title" idx="5"/>
          </p:nvPr>
        </p:nvSpPr>
        <p:spPr>
          <a:xfrm>
            <a:off x="5204000" y="2371733"/>
            <a:ext cx="1784000" cy="12580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7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endParaRPr/>
          </a:p>
        </p:txBody>
      </p:sp>
      <p:sp>
        <p:nvSpPr>
          <p:cNvPr id="30" name="Google Shape;30;p17"/>
          <p:cNvSpPr txBox="1">
            <a:spLocks noGrp="1"/>
          </p:cNvSpPr>
          <p:nvPr>
            <p:ph type="title" idx="6"/>
          </p:nvPr>
        </p:nvSpPr>
        <p:spPr>
          <a:xfrm>
            <a:off x="8580596" y="2371733"/>
            <a:ext cx="1784000" cy="12580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None/>
              <a:defRPr sz="4267" b="1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subTitle" idx="7"/>
          </p:nvPr>
        </p:nvSpPr>
        <p:spPr>
          <a:xfrm>
            <a:off x="1671467" y="4234217"/>
            <a:ext cx="2295200" cy="6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667"/>
              </a:spcBef>
              <a:spcAft>
                <a:spcPts val="0"/>
              </a:spcAft>
              <a:buSzPts val="1500"/>
              <a:buNone/>
              <a:defRPr sz="3067">
                <a:solidFill>
                  <a:schemeClr val="dk1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8"/>
          </p:nvPr>
        </p:nvSpPr>
        <p:spPr>
          <a:xfrm>
            <a:off x="1417867" y="5106200"/>
            <a:ext cx="28024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31789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500"/>
              <a:buChar char="●"/>
              <a:defRPr>
                <a:solidFill>
                  <a:schemeClr val="dk1"/>
                </a:solidFill>
              </a:defRPr>
            </a:lvl1pPr>
            <a:lvl2pPr marL="1219170" lvl="1" indent="-43178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828754" lvl="2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3pPr>
            <a:lvl4pPr marL="2438339" lvl="3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4pPr>
            <a:lvl5pPr marL="3047924" lvl="4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5pPr>
            <a:lvl6pPr marL="3657509" lvl="5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■"/>
              <a:defRPr/>
            </a:lvl6pPr>
            <a:lvl7pPr marL="4267093" lvl="6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●"/>
              <a:defRPr/>
            </a:lvl7pPr>
            <a:lvl8pPr marL="4876678" lvl="7" indent="-43178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500"/>
              <a:buChar char="○"/>
              <a:defRPr/>
            </a:lvl8pPr>
            <a:lvl9pPr marL="5486263" lvl="8" indent="-43178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title" idx="9"/>
          </p:nvPr>
        </p:nvSpPr>
        <p:spPr>
          <a:xfrm>
            <a:off x="960000" y="707136"/>
            <a:ext cx="10091600" cy="1121600"/>
          </a:xfrm>
          <a:prstGeom prst="rect">
            <a:avLst/>
          </a:prstGeom>
          <a:noFill/>
          <a:ln>
            <a:noFill/>
          </a:ln>
          <a:effectLst>
            <a:outerShdw dist="19050" algn="bl" rotWithShape="0">
              <a:srgbClr val="D25F4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34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098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6" name="Google Shape;2866;p18"/>
          <p:cNvSpPr txBox="1">
            <a:spLocks noGrp="1"/>
          </p:cNvSpPr>
          <p:nvPr>
            <p:ph type="title"/>
          </p:nvPr>
        </p:nvSpPr>
        <p:spPr>
          <a:xfrm>
            <a:off x="2815200" y="4746200"/>
            <a:ext cx="6561600" cy="892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67" name="Google Shape;2867;p18"/>
          <p:cNvSpPr txBox="1">
            <a:spLocks noGrp="1"/>
          </p:cNvSpPr>
          <p:nvPr>
            <p:ph type="subTitle" idx="1"/>
          </p:nvPr>
        </p:nvSpPr>
        <p:spPr>
          <a:xfrm>
            <a:off x="2754967" y="1935551"/>
            <a:ext cx="6682000" cy="2506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868" name="Google Shape;2868;p18"/>
          <p:cNvGrpSpPr/>
          <p:nvPr/>
        </p:nvGrpSpPr>
        <p:grpSpPr>
          <a:xfrm>
            <a:off x="1710611" y="-1565983"/>
            <a:ext cx="10274952" cy="9654657"/>
            <a:chOff x="1282958" y="-1174488"/>
            <a:chExt cx="7706214" cy="7240993"/>
          </a:xfrm>
        </p:grpSpPr>
        <p:grpSp>
          <p:nvGrpSpPr>
            <p:cNvPr id="2869" name="Google Shape;2869;p18"/>
            <p:cNvGrpSpPr/>
            <p:nvPr/>
          </p:nvGrpSpPr>
          <p:grpSpPr>
            <a:xfrm rot="-1329325">
              <a:off x="1543236" y="-810559"/>
              <a:ext cx="2288006" cy="1828313"/>
              <a:chOff x="1340325" y="4148525"/>
              <a:chExt cx="1340250" cy="1070975"/>
            </a:xfrm>
          </p:grpSpPr>
          <p:sp>
            <p:nvSpPr>
              <p:cNvPr id="2870" name="Google Shape;2870;p18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18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18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18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18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18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6" name="Google Shape;2876;p18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7" name="Google Shape;2877;p18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8" name="Google Shape;2878;p18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79" name="Google Shape;2879;p18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0" name="Google Shape;2880;p18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1" name="Google Shape;2881;p18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2" name="Google Shape;2882;p18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3" name="Google Shape;2883;p18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4" name="Google Shape;2884;p18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5" name="Google Shape;2885;p18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6" name="Google Shape;2886;p18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7" name="Google Shape;2887;p18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8" name="Google Shape;2888;p18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89" name="Google Shape;2889;p18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0" name="Google Shape;2890;p18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1" name="Google Shape;2891;p18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2" name="Google Shape;2892;p18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3" name="Google Shape;2893;p18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4" name="Google Shape;2894;p18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5" name="Google Shape;2895;p18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6" name="Google Shape;2896;p18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7" name="Google Shape;2897;p18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8" name="Google Shape;2898;p18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9" name="Google Shape;2899;p18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0" name="Google Shape;2900;p18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1" name="Google Shape;2901;p18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2" name="Google Shape;2902;p18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3" name="Google Shape;2903;p18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4" name="Google Shape;2904;p18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5" name="Google Shape;2905;p18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6" name="Google Shape;2906;p18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7" name="Google Shape;2907;p18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8" name="Google Shape;2908;p18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09" name="Google Shape;2909;p18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0" name="Google Shape;2910;p18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1" name="Google Shape;2911;p18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2" name="Google Shape;2912;p18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3" name="Google Shape;2913;p18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4" name="Google Shape;2914;p18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5" name="Google Shape;2915;p18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6" name="Google Shape;2916;p18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7" name="Google Shape;2917;p18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8" name="Google Shape;2918;p18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19" name="Google Shape;2919;p18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0" name="Google Shape;2920;p18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1" name="Google Shape;2921;p18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2" name="Google Shape;2922;p18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3" name="Google Shape;2923;p18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4" name="Google Shape;2924;p18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5" name="Google Shape;2925;p18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6" name="Google Shape;2926;p18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7" name="Google Shape;2927;p18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8" name="Google Shape;2928;p18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9" name="Google Shape;2929;p18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0" name="Google Shape;2930;p18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1" name="Google Shape;2931;p18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3" name="Google Shape;2933;p18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4" name="Google Shape;2934;p18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2" name="Google Shape;2962;p18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3" name="Google Shape;2963;p18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4" name="Google Shape;2964;p18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5" name="Google Shape;2965;p18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6" name="Google Shape;2966;p18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971" name="Google Shape;2971;p18"/>
            <p:cNvGrpSpPr/>
            <p:nvPr/>
          </p:nvGrpSpPr>
          <p:grpSpPr>
            <a:xfrm rot="-10167571">
              <a:off x="6553158" y="4044274"/>
              <a:ext cx="2288085" cy="1828377"/>
              <a:chOff x="1340325" y="4148525"/>
              <a:chExt cx="1340250" cy="1070975"/>
            </a:xfrm>
          </p:grpSpPr>
          <p:sp>
            <p:nvSpPr>
              <p:cNvPr id="2972" name="Google Shape;2972;p18"/>
              <p:cNvSpPr/>
              <p:nvPr/>
            </p:nvSpPr>
            <p:spPr>
              <a:xfrm>
                <a:off x="2109700" y="4564650"/>
                <a:ext cx="162725" cy="3202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1281" extrusionOk="0">
                    <a:moveTo>
                      <a:pt x="5728" y="1"/>
                    </a:moveTo>
                    <a:cubicBezTo>
                      <a:pt x="4641" y="22"/>
                      <a:pt x="3565" y="148"/>
                      <a:pt x="2511" y="423"/>
                    </a:cubicBezTo>
                    <a:cubicBezTo>
                      <a:pt x="2110" y="528"/>
                      <a:pt x="1699" y="655"/>
                      <a:pt x="1287" y="728"/>
                    </a:cubicBezTo>
                    <a:cubicBezTo>
                      <a:pt x="823" y="812"/>
                      <a:pt x="412" y="1013"/>
                      <a:pt x="1" y="1245"/>
                    </a:cubicBezTo>
                    <a:cubicBezTo>
                      <a:pt x="76" y="1270"/>
                      <a:pt x="148" y="1281"/>
                      <a:pt x="218" y="1281"/>
                    </a:cubicBezTo>
                    <a:cubicBezTo>
                      <a:pt x="410" y="1281"/>
                      <a:pt x="585" y="1202"/>
                      <a:pt x="771" y="1140"/>
                    </a:cubicBezTo>
                    <a:cubicBezTo>
                      <a:pt x="1045" y="1065"/>
                      <a:pt x="1330" y="1002"/>
                      <a:pt x="1604" y="929"/>
                    </a:cubicBezTo>
                    <a:cubicBezTo>
                      <a:pt x="1857" y="855"/>
                      <a:pt x="2110" y="781"/>
                      <a:pt x="2374" y="718"/>
                    </a:cubicBezTo>
                    <a:cubicBezTo>
                      <a:pt x="2648" y="655"/>
                      <a:pt x="2933" y="612"/>
                      <a:pt x="3218" y="549"/>
                    </a:cubicBezTo>
                    <a:cubicBezTo>
                      <a:pt x="3471" y="496"/>
                      <a:pt x="3734" y="444"/>
                      <a:pt x="3998" y="401"/>
                    </a:cubicBezTo>
                    <a:cubicBezTo>
                      <a:pt x="4283" y="359"/>
                      <a:pt x="4568" y="327"/>
                      <a:pt x="4852" y="296"/>
                    </a:cubicBezTo>
                    <a:cubicBezTo>
                      <a:pt x="5116" y="275"/>
                      <a:pt x="5379" y="285"/>
                      <a:pt x="5644" y="233"/>
                    </a:cubicBezTo>
                    <a:cubicBezTo>
                      <a:pt x="5686" y="226"/>
                      <a:pt x="5729" y="224"/>
                      <a:pt x="5772" y="224"/>
                    </a:cubicBezTo>
                    <a:cubicBezTo>
                      <a:pt x="5901" y="224"/>
                      <a:pt x="6031" y="246"/>
                      <a:pt x="6167" y="246"/>
                    </a:cubicBezTo>
                    <a:cubicBezTo>
                      <a:pt x="6276" y="246"/>
                      <a:pt x="6389" y="231"/>
                      <a:pt x="6508" y="180"/>
                    </a:cubicBezTo>
                    <a:cubicBezTo>
                      <a:pt x="6413" y="106"/>
                      <a:pt x="6371" y="43"/>
                      <a:pt x="6329" y="43"/>
                    </a:cubicBezTo>
                    <a:cubicBezTo>
                      <a:pt x="6129" y="11"/>
                      <a:pt x="5928" y="1"/>
                      <a:pt x="572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2006625" y="4422950"/>
                <a:ext cx="145825" cy="39150"/>
              </a:xfrm>
              <a:custGeom>
                <a:avLst/>
                <a:gdLst/>
                <a:ahLst/>
                <a:cxnLst/>
                <a:rect l="l" t="t" r="r" b="b"/>
                <a:pathLst>
                  <a:path w="5833" h="1566" extrusionOk="0">
                    <a:moveTo>
                      <a:pt x="5420" y="1"/>
                    </a:moveTo>
                    <a:cubicBezTo>
                      <a:pt x="5388" y="1"/>
                      <a:pt x="5357" y="2"/>
                      <a:pt x="5326" y="5"/>
                    </a:cubicBezTo>
                    <a:cubicBezTo>
                      <a:pt x="4419" y="79"/>
                      <a:pt x="3533" y="279"/>
                      <a:pt x="2658" y="501"/>
                    </a:cubicBezTo>
                    <a:cubicBezTo>
                      <a:pt x="2204" y="616"/>
                      <a:pt x="1761" y="775"/>
                      <a:pt x="1318" y="923"/>
                    </a:cubicBezTo>
                    <a:cubicBezTo>
                      <a:pt x="971" y="1049"/>
                      <a:pt x="612" y="1176"/>
                      <a:pt x="264" y="1323"/>
                    </a:cubicBezTo>
                    <a:cubicBezTo>
                      <a:pt x="200" y="1345"/>
                      <a:pt x="148" y="1418"/>
                      <a:pt x="0" y="1566"/>
                    </a:cubicBezTo>
                    <a:cubicBezTo>
                      <a:pt x="232" y="1545"/>
                      <a:pt x="338" y="1555"/>
                      <a:pt x="432" y="1523"/>
                    </a:cubicBezTo>
                    <a:cubicBezTo>
                      <a:pt x="1097" y="1270"/>
                      <a:pt x="1772" y="1059"/>
                      <a:pt x="2447" y="848"/>
                    </a:cubicBezTo>
                    <a:cubicBezTo>
                      <a:pt x="3017" y="670"/>
                      <a:pt x="3596" y="522"/>
                      <a:pt x="4187" y="416"/>
                    </a:cubicBezTo>
                    <a:cubicBezTo>
                      <a:pt x="4704" y="321"/>
                      <a:pt x="5220" y="248"/>
                      <a:pt x="5832" y="142"/>
                    </a:cubicBezTo>
                    <a:cubicBezTo>
                      <a:pt x="5717" y="68"/>
                      <a:pt x="5685" y="26"/>
                      <a:pt x="5653" y="16"/>
                    </a:cubicBezTo>
                    <a:cubicBezTo>
                      <a:pt x="5578" y="8"/>
                      <a:pt x="5498" y="1"/>
                      <a:pt x="542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869525" y="4325725"/>
                <a:ext cx="1294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5179" h="1513" extrusionOk="0">
                    <a:moveTo>
                      <a:pt x="1413" y="793"/>
                    </a:moveTo>
                    <a:cubicBezTo>
                      <a:pt x="1417" y="795"/>
                      <a:pt x="1420" y="796"/>
                      <a:pt x="1423" y="798"/>
                    </a:cubicBezTo>
                    <a:lnTo>
                      <a:pt x="1423" y="798"/>
                    </a:lnTo>
                    <a:cubicBezTo>
                      <a:pt x="1427" y="796"/>
                      <a:pt x="1431" y="795"/>
                      <a:pt x="1434" y="793"/>
                    </a:cubicBezTo>
                    <a:close/>
                    <a:moveTo>
                      <a:pt x="5006" y="0"/>
                    </a:moveTo>
                    <a:cubicBezTo>
                      <a:pt x="5000" y="0"/>
                      <a:pt x="4994" y="1"/>
                      <a:pt x="4988" y="2"/>
                    </a:cubicBezTo>
                    <a:cubicBezTo>
                      <a:pt x="4493" y="108"/>
                      <a:pt x="3997" y="202"/>
                      <a:pt x="3512" y="329"/>
                    </a:cubicBezTo>
                    <a:cubicBezTo>
                      <a:pt x="2995" y="455"/>
                      <a:pt x="2499" y="603"/>
                      <a:pt x="1983" y="751"/>
                    </a:cubicBezTo>
                    <a:cubicBezTo>
                      <a:pt x="1855" y="786"/>
                      <a:pt x="1733" y="841"/>
                      <a:pt x="1605" y="841"/>
                    </a:cubicBezTo>
                    <a:cubicBezTo>
                      <a:pt x="1546" y="841"/>
                      <a:pt x="1486" y="829"/>
                      <a:pt x="1423" y="798"/>
                    </a:cubicBezTo>
                    <a:lnTo>
                      <a:pt x="1423" y="798"/>
                    </a:lnTo>
                    <a:cubicBezTo>
                      <a:pt x="1184" y="912"/>
                      <a:pt x="946" y="1006"/>
                      <a:pt x="706" y="1120"/>
                    </a:cubicBezTo>
                    <a:cubicBezTo>
                      <a:pt x="495" y="1236"/>
                      <a:pt x="232" y="1247"/>
                      <a:pt x="0" y="1458"/>
                    </a:cubicBezTo>
                    <a:cubicBezTo>
                      <a:pt x="108" y="1497"/>
                      <a:pt x="204" y="1512"/>
                      <a:pt x="292" y="1512"/>
                    </a:cubicBezTo>
                    <a:cubicBezTo>
                      <a:pt x="419" y="1512"/>
                      <a:pt x="531" y="1480"/>
                      <a:pt x="643" y="1437"/>
                    </a:cubicBezTo>
                    <a:cubicBezTo>
                      <a:pt x="886" y="1352"/>
                      <a:pt x="1139" y="1247"/>
                      <a:pt x="1392" y="1184"/>
                    </a:cubicBezTo>
                    <a:cubicBezTo>
                      <a:pt x="2278" y="941"/>
                      <a:pt x="3174" y="709"/>
                      <a:pt x="4071" y="477"/>
                    </a:cubicBezTo>
                    <a:cubicBezTo>
                      <a:pt x="4366" y="392"/>
                      <a:pt x="4672" y="340"/>
                      <a:pt x="4967" y="255"/>
                    </a:cubicBezTo>
                    <a:cubicBezTo>
                      <a:pt x="5062" y="234"/>
                      <a:pt x="5178" y="192"/>
                      <a:pt x="5115" y="34"/>
                    </a:cubicBezTo>
                    <a:cubicBezTo>
                      <a:pt x="5079" y="25"/>
                      <a:pt x="5042" y="0"/>
                      <a:pt x="500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2142400" y="4545925"/>
                <a:ext cx="106550" cy="224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898" extrusionOk="0">
                    <a:moveTo>
                      <a:pt x="4019" y="0"/>
                    </a:moveTo>
                    <a:cubicBezTo>
                      <a:pt x="2679" y="64"/>
                      <a:pt x="1404" y="391"/>
                      <a:pt x="138" y="771"/>
                    </a:cubicBezTo>
                    <a:cubicBezTo>
                      <a:pt x="85" y="792"/>
                      <a:pt x="43" y="855"/>
                      <a:pt x="0" y="897"/>
                    </a:cubicBezTo>
                    <a:cubicBezTo>
                      <a:pt x="1425" y="675"/>
                      <a:pt x="2785" y="317"/>
                      <a:pt x="4188" y="180"/>
                    </a:cubicBezTo>
                    <a:cubicBezTo>
                      <a:pt x="4209" y="180"/>
                      <a:pt x="4219" y="117"/>
                      <a:pt x="4261" y="54"/>
                    </a:cubicBezTo>
                    <a:cubicBezTo>
                      <a:pt x="4177" y="33"/>
                      <a:pt x="4093" y="0"/>
                      <a:pt x="401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2266075" y="4664100"/>
                <a:ext cx="9520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3808" h="421" extrusionOk="0">
                    <a:moveTo>
                      <a:pt x="1227" y="0"/>
                    </a:moveTo>
                    <a:cubicBezTo>
                      <a:pt x="937" y="0"/>
                      <a:pt x="648" y="12"/>
                      <a:pt x="359" y="41"/>
                    </a:cubicBezTo>
                    <a:cubicBezTo>
                      <a:pt x="253" y="52"/>
                      <a:pt x="169" y="115"/>
                      <a:pt x="0" y="167"/>
                    </a:cubicBezTo>
                    <a:cubicBezTo>
                      <a:pt x="127" y="230"/>
                      <a:pt x="179" y="284"/>
                      <a:pt x="232" y="284"/>
                    </a:cubicBezTo>
                    <a:cubicBezTo>
                      <a:pt x="509" y="269"/>
                      <a:pt x="785" y="262"/>
                      <a:pt x="1062" y="262"/>
                    </a:cubicBezTo>
                    <a:cubicBezTo>
                      <a:pt x="1956" y="262"/>
                      <a:pt x="2850" y="332"/>
                      <a:pt x="3744" y="420"/>
                    </a:cubicBezTo>
                    <a:cubicBezTo>
                      <a:pt x="3765" y="420"/>
                      <a:pt x="3786" y="357"/>
                      <a:pt x="3807" y="315"/>
                    </a:cubicBezTo>
                    <a:cubicBezTo>
                      <a:pt x="3660" y="146"/>
                      <a:pt x="3449" y="178"/>
                      <a:pt x="3270" y="157"/>
                    </a:cubicBezTo>
                    <a:cubicBezTo>
                      <a:pt x="2589" y="68"/>
                      <a:pt x="1908" y="0"/>
                      <a:pt x="122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2152175" y="4521950"/>
                <a:ext cx="9125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3650" h="918" extrusionOk="0">
                    <a:moveTo>
                      <a:pt x="3596" y="0"/>
                    </a:moveTo>
                    <a:lnTo>
                      <a:pt x="3596" y="0"/>
                    </a:lnTo>
                    <a:cubicBezTo>
                      <a:pt x="2405" y="190"/>
                      <a:pt x="1266" y="443"/>
                      <a:pt x="137" y="727"/>
                    </a:cubicBezTo>
                    <a:cubicBezTo>
                      <a:pt x="95" y="738"/>
                      <a:pt x="73" y="812"/>
                      <a:pt x="0" y="917"/>
                    </a:cubicBezTo>
                    <a:cubicBezTo>
                      <a:pt x="284" y="886"/>
                      <a:pt x="495" y="875"/>
                      <a:pt x="706" y="833"/>
                    </a:cubicBezTo>
                    <a:cubicBezTo>
                      <a:pt x="1160" y="738"/>
                      <a:pt x="1613" y="633"/>
                      <a:pt x="2067" y="538"/>
                    </a:cubicBezTo>
                    <a:cubicBezTo>
                      <a:pt x="2541" y="432"/>
                      <a:pt x="3016" y="338"/>
                      <a:pt x="3491" y="242"/>
                    </a:cubicBezTo>
                    <a:cubicBezTo>
                      <a:pt x="3586" y="221"/>
                      <a:pt x="3649" y="179"/>
                      <a:pt x="359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2248150" y="4640275"/>
                <a:ext cx="74375" cy="10350"/>
              </a:xfrm>
              <a:custGeom>
                <a:avLst/>
                <a:gdLst/>
                <a:ahLst/>
                <a:cxnLst/>
                <a:rect l="l" t="t" r="r" b="b"/>
                <a:pathLst>
                  <a:path w="2975" h="414" extrusionOk="0">
                    <a:moveTo>
                      <a:pt x="2675" y="1"/>
                    </a:moveTo>
                    <a:cubicBezTo>
                      <a:pt x="1910" y="1"/>
                      <a:pt x="475" y="168"/>
                      <a:pt x="0" y="351"/>
                    </a:cubicBezTo>
                    <a:cubicBezTo>
                      <a:pt x="200" y="382"/>
                      <a:pt x="263" y="414"/>
                      <a:pt x="316" y="414"/>
                    </a:cubicBezTo>
                    <a:cubicBezTo>
                      <a:pt x="1170" y="330"/>
                      <a:pt x="2014" y="245"/>
                      <a:pt x="2869" y="150"/>
                    </a:cubicBezTo>
                    <a:cubicBezTo>
                      <a:pt x="2900" y="140"/>
                      <a:pt x="2932" y="65"/>
                      <a:pt x="2974" y="13"/>
                    </a:cubicBezTo>
                    <a:cubicBezTo>
                      <a:pt x="2894" y="5"/>
                      <a:pt x="2792" y="1"/>
                      <a:pt x="267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898250" y="4320575"/>
                <a:ext cx="6487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595" h="999" extrusionOk="0">
                    <a:moveTo>
                      <a:pt x="2417" y="1"/>
                    </a:moveTo>
                    <a:cubicBezTo>
                      <a:pt x="2399" y="1"/>
                      <a:pt x="2380" y="3"/>
                      <a:pt x="2363" y="8"/>
                    </a:cubicBezTo>
                    <a:cubicBezTo>
                      <a:pt x="1656" y="240"/>
                      <a:pt x="949" y="461"/>
                      <a:pt x="243" y="704"/>
                    </a:cubicBezTo>
                    <a:cubicBezTo>
                      <a:pt x="169" y="725"/>
                      <a:pt x="117" y="809"/>
                      <a:pt x="0" y="893"/>
                    </a:cubicBezTo>
                    <a:cubicBezTo>
                      <a:pt x="132" y="944"/>
                      <a:pt x="205" y="966"/>
                      <a:pt x="276" y="995"/>
                    </a:cubicBezTo>
                    <a:lnTo>
                      <a:pt x="276" y="995"/>
                    </a:lnTo>
                    <a:cubicBezTo>
                      <a:pt x="662" y="859"/>
                      <a:pt x="1049" y="702"/>
                      <a:pt x="1435" y="577"/>
                    </a:cubicBezTo>
                    <a:cubicBezTo>
                      <a:pt x="1741" y="461"/>
                      <a:pt x="2057" y="377"/>
                      <a:pt x="2374" y="272"/>
                    </a:cubicBezTo>
                    <a:cubicBezTo>
                      <a:pt x="2468" y="240"/>
                      <a:pt x="2585" y="208"/>
                      <a:pt x="2595" y="29"/>
                    </a:cubicBezTo>
                    <a:cubicBezTo>
                      <a:pt x="2539" y="21"/>
                      <a:pt x="2477" y="1"/>
                      <a:pt x="2417" y="1"/>
                    </a:cubicBezTo>
                    <a:close/>
                    <a:moveTo>
                      <a:pt x="276" y="995"/>
                    </a:moveTo>
                    <a:cubicBezTo>
                      <a:pt x="272" y="996"/>
                      <a:pt x="268" y="998"/>
                      <a:pt x="264" y="999"/>
                    </a:cubicBezTo>
                    <a:lnTo>
                      <a:pt x="285" y="999"/>
                    </a:lnTo>
                    <a:cubicBezTo>
                      <a:pt x="282" y="998"/>
                      <a:pt x="279" y="996"/>
                      <a:pt x="276" y="995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870300" y="4288050"/>
                <a:ext cx="47750" cy="16675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667" extrusionOk="0">
                    <a:moveTo>
                      <a:pt x="1129" y="1"/>
                    </a:moveTo>
                    <a:cubicBezTo>
                      <a:pt x="813" y="33"/>
                      <a:pt x="485" y="75"/>
                      <a:pt x="159" y="117"/>
                    </a:cubicBezTo>
                    <a:cubicBezTo>
                      <a:pt x="64" y="138"/>
                      <a:pt x="0" y="202"/>
                      <a:pt x="85" y="317"/>
                    </a:cubicBezTo>
                    <a:cubicBezTo>
                      <a:pt x="222" y="317"/>
                      <a:pt x="380" y="296"/>
                      <a:pt x="528" y="296"/>
                    </a:cubicBezTo>
                    <a:cubicBezTo>
                      <a:pt x="533" y="297"/>
                      <a:pt x="539" y="297"/>
                      <a:pt x="545" y="297"/>
                    </a:cubicBezTo>
                    <a:cubicBezTo>
                      <a:pt x="622" y="297"/>
                      <a:pt x="705" y="258"/>
                      <a:pt x="792" y="258"/>
                    </a:cubicBezTo>
                    <a:cubicBezTo>
                      <a:pt x="844" y="258"/>
                      <a:pt x="897" y="272"/>
                      <a:pt x="949" y="317"/>
                    </a:cubicBezTo>
                    <a:cubicBezTo>
                      <a:pt x="837" y="430"/>
                      <a:pt x="744" y="513"/>
                      <a:pt x="652" y="604"/>
                    </a:cubicBezTo>
                    <a:lnTo>
                      <a:pt x="652" y="604"/>
                    </a:lnTo>
                    <a:cubicBezTo>
                      <a:pt x="649" y="604"/>
                      <a:pt x="647" y="603"/>
                      <a:pt x="644" y="602"/>
                    </a:cubicBezTo>
                    <a:lnTo>
                      <a:pt x="644" y="612"/>
                    </a:lnTo>
                    <a:cubicBezTo>
                      <a:pt x="647" y="610"/>
                      <a:pt x="649" y="607"/>
                      <a:pt x="652" y="604"/>
                    </a:cubicBezTo>
                    <a:lnTo>
                      <a:pt x="652" y="604"/>
                    </a:lnTo>
                    <a:cubicBezTo>
                      <a:pt x="727" y="625"/>
                      <a:pt x="809" y="667"/>
                      <a:pt x="877" y="667"/>
                    </a:cubicBezTo>
                    <a:cubicBezTo>
                      <a:pt x="884" y="667"/>
                      <a:pt x="891" y="667"/>
                      <a:pt x="897" y="666"/>
                    </a:cubicBezTo>
                    <a:cubicBezTo>
                      <a:pt x="1214" y="591"/>
                      <a:pt x="1540" y="507"/>
                      <a:pt x="1856" y="413"/>
                    </a:cubicBezTo>
                    <a:cubicBezTo>
                      <a:pt x="1878" y="402"/>
                      <a:pt x="1889" y="317"/>
                      <a:pt x="1910" y="244"/>
                    </a:cubicBezTo>
                    <a:lnTo>
                      <a:pt x="1910" y="244"/>
                    </a:lnTo>
                    <a:cubicBezTo>
                      <a:pt x="1760" y="255"/>
                      <a:pt x="1652" y="264"/>
                      <a:pt x="1569" y="264"/>
                    </a:cubicBezTo>
                    <a:cubicBezTo>
                      <a:pt x="1353" y="264"/>
                      <a:pt x="1304" y="207"/>
                      <a:pt x="112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2169050" y="4478725"/>
                <a:ext cx="66975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369" extrusionOk="0">
                    <a:moveTo>
                      <a:pt x="2153" y="0"/>
                    </a:moveTo>
                    <a:cubicBezTo>
                      <a:pt x="1960" y="0"/>
                      <a:pt x="1771" y="15"/>
                      <a:pt x="1582" y="21"/>
                    </a:cubicBezTo>
                    <a:cubicBezTo>
                      <a:pt x="1055" y="42"/>
                      <a:pt x="527" y="52"/>
                      <a:pt x="21" y="221"/>
                    </a:cubicBezTo>
                    <a:cubicBezTo>
                      <a:pt x="0" y="221"/>
                      <a:pt x="10" y="295"/>
                      <a:pt x="0" y="368"/>
                    </a:cubicBezTo>
                    <a:cubicBezTo>
                      <a:pt x="875" y="305"/>
                      <a:pt x="1751" y="242"/>
                      <a:pt x="2616" y="178"/>
                    </a:cubicBezTo>
                    <a:cubicBezTo>
                      <a:pt x="2626" y="178"/>
                      <a:pt x="2637" y="147"/>
                      <a:pt x="2679" y="52"/>
                    </a:cubicBezTo>
                    <a:cubicBezTo>
                      <a:pt x="2500" y="12"/>
                      <a:pt x="2325" y="0"/>
                      <a:pt x="215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2" name="Google Shape;2982;p18"/>
              <p:cNvSpPr/>
              <p:nvPr/>
            </p:nvSpPr>
            <p:spPr>
              <a:xfrm>
                <a:off x="2044325" y="4413175"/>
                <a:ext cx="61700" cy="199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798" extrusionOk="0">
                    <a:moveTo>
                      <a:pt x="2269" y="1"/>
                    </a:moveTo>
                    <a:cubicBezTo>
                      <a:pt x="2213" y="1"/>
                      <a:pt x="2155" y="13"/>
                      <a:pt x="2099" y="27"/>
                    </a:cubicBezTo>
                    <a:cubicBezTo>
                      <a:pt x="1720" y="132"/>
                      <a:pt x="1340" y="238"/>
                      <a:pt x="960" y="353"/>
                    </a:cubicBezTo>
                    <a:cubicBezTo>
                      <a:pt x="644" y="449"/>
                      <a:pt x="338" y="575"/>
                      <a:pt x="21" y="681"/>
                    </a:cubicBezTo>
                    <a:cubicBezTo>
                      <a:pt x="11" y="691"/>
                      <a:pt x="11" y="723"/>
                      <a:pt x="0" y="775"/>
                    </a:cubicBezTo>
                    <a:cubicBezTo>
                      <a:pt x="76" y="791"/>
                      <a:pt x="151" y="797"/>
                      <a:pt x="224" y="797"/>
                    </a:cubicBezTo>
                    <a:cubicBezTo>
                      <a:pt x="454" y="797"/>
                      <a:pt x="670" y="731"/>
                      <a:pt x="886" y="660"/>
                    </a:cubicBezTo>
                    <a:cubicBezTo>
                      <a:pt x="1181" y="564"/>
                      <a:pt x="1477" y="491"/>
                      <a:pt x="1772" y="407"/>
                    </a:cubicBezTo>
                    <a:cubicBezTo>
                      <a:pt x="2021" y="334"/>
                      <a:pt x="2280" y="292"/>
                      <a:pt x="2459" y="70"/>
                    </a:cubicBezTo>
                    <a:lnTo>
                      <a:pt x="2459" y="70"/>
                    </a:lnTo>
                    <a:cubicBezTo>
                      <a:pt x="2462" y="73"/>
                      <a:pt x="2465" y="76"/>
                      <a:pt x="2468" y="79"/>
                    </a:cubicBezTo>
                    <a:lnTo>
                      <a:pt x="2468" y="58"/>
                    </a:lnTo>
                    <a:cubicBezTo>
                      <a:pt x="2465" y="62"/>
                      <a:pt x="2462" y="66"/>
                      <a:pt x="2459" y="70"/>
                    </a:cubicBezTo>
                    <a:lnTo>
                      <a:pt x="2459" y="70"/>
                    </a:lnTo>
                    <a:cubicBezTo>
                      <a:pt x="2402" y="18"/>
                      <a:pt x="2336" y="1"/>
                      <a:pt x="226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3" name="Google Shape;2983;p18"/>
              <p:cNvSpPr/>
              <p:nvPr/>
            </p:nvSpPr>
            <p:spPr>
              <a:xfrm>
                <a:off x="1754800" y="4259100"/>
                <a:ext cx="59100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364" h="938" extrusionOk="0">
                    <a:moveTo>
                      <a:pt x="2201" y="0"/>
                    </a:moveTo>
                    <a:cubicBezTo>
                      <a:pt x="2176" y="0"/>
                      <a:pt x="2152" y="3"/>
                      <a:pt x="2131" y="10"/>
                    </a:cubicBezTo>
                    <a:cubicBezTo>
                      <a:pt x="1667" y="188"/>
                      <a:pt x="1224" y="368"/>
                      <a:pt x="729" y="442"/>
                    </a:cubicBezTo>
                    <a:cubicBezTo>
                      <a:pt x="518" y="463"/>
                      <a:pt x="317" y="589"/>
                      <a:pt x="117" y="674"/>
                    </a:cubicBezTo>
                    <a:cubicBezTo>
                      <a:pt x="75" y="695"/>
                      <a:pt x="64" y="779"/>
                      <a:pt x="1" y="938"/>
                    </a:cubicBezTo>
                    <a:cubicBezTo>
                      <a:pt x="813" y="674"/>
                      <a:pt x="1509" y="463"/>
                      <a:pt x="2195" y="231"/>
                    </a:cubicBezTo>
                    <a:cubicBezTo>
                      <a:pt x="2258" y="221"/>
                      <a:pt x="2300" y="157"/>
                      <a:pt x="2353" y="115"/>
                    </a:cubicBezTo>
                    <a:cubicBezTo>
                      <a:pt x="2363" y="104"/>
                      <a:pt x="2353" y="73"/>
                      <a:pt x="2363" y="10"/>
                    </a:cubicBezTo>
                    <a:cubicBezTo>
                      <a:pt x="2307" y="10"/>
                      <a:pt x="2251" y="0"/>
                      <a:pt x="220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2160850" y="4509675"/>
                <a:ext cx="56200" cy="1105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442" extrusionOk="0">
                    <a:moveTo>
                      <a:pt x="1778" y="0"/>
                    </a:moveTo>
                    <a:cubicBezTo>
                      <a:pt x="1303" y="0"/>
                      <a:pt x="676" y="100"/>
                      <a:pt x="191" y="259"/>
                    </a:cubicBezTo>
                    <a:cubicBezTo>
                      <a:pt x="127" y="280"/>
                      <a:pt x="85" y="354"/>
                      <a:pt x="1" y="438"/>
                    </a:cubicBezTo>
                    <a:cubicBezTo>
                      <a:pt x="33" y="440"/>
                      <a:pt x="69" y="442"/>
                      <a:pt x="108" y="442"/>
                    </a:cubicBezTo>
                    <a:cubicBezTo>
                      <a:pt x="572" y="442"/>
                      <a:pt x="1508" y="271"/>
                      <a:pt x="2248" y="48"/>
                    </a:cubicBezTo>
                    <a:cubicBezTo>
                      <a:pt x="2126" y="15"/>
                      <a:pt x="1963" y="0"/>
                      <a:pt x="177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836550" y="4301575"/>
                <a:ext cx="4987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1995" h="705" extrusionOk="0">
                    <a:moveTo>
                      <a:pt x="1745" y="0"/>
                    </a:moveTo>
                    <a:cubicBezTo>
                      <a:pt x="1594" y="0"/>
                      <a:pt x="1448" y="66"/>
                      <a:pt x="1298" y="114"/>
                    </a:cubicBezTo>
                    <a:cubicBezTo>
                      <a:pt x="886" y="261"/>
                      <a:pt x="464" y="399"/>
                      <a:pt x="42" y="546"/>
                    </a:cubicBezTo>
                    <a:cubicBezTo>
                      <a:pt x="21" y="557"/>
                      <a:pt x="21" y="620"/>
                      <a:pt x="0" y="704"/>
                    </a:cubicBezTo>
                    <a:cubicBezTo>
                      <a:pt x="725" y="620"/>
                      <a:pt x="1386" y="443"/>
                      <a:pt x="1986" y="67"/>
                    </a:cubicBezTo>
                    <a:lnTo>
                      <a:pt x="1986" y="67"/>
                    </a:lnTo>
                    <a:cubicBezTo>
                      <a:pt x="1989" y="68"/>
                      <a:pt x="1991" y="70"/>
                      <a:pt x="1994" y="71"/>
                    </a:cubicBezTo>
                    <a:lnTo>
                      <a:pt x="1994" y="61"/>
                    </a:lnTo>
                    <a:cubicBezTo>
                      <a:pt x="1991" y="63"/>
                      <a:pt x="1989" y="65"/>
                      <a:pt x="1986" y="67"/>
                    </a:cubicBezTo>
                    <a:lnTo>
                      <a:pt x="1986" y="67"/>
                    </a:lnTo>
                    <a:cubicBezTo>
                      <a:pt x="1903" y="18"/>
                      <a:pt x="1823" y="0"/>
                      <a:pt x="174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2340950" y="4767925"/>
                <a:ext cx="538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10" extrusionOk="0">
                    <a:moveTo>
                      <a:pt x="1993" y="1"/>
                    </a:moveTo>
                    <a:cubicBezTo>
                      <a:pt x="1382" y="33"/>
                      <a:pt x="760" y="64"/>
                      <a:pt x="148" y="106"/>
                    </a:cubicBezTo>
                    <a:cubicBezTo>
                      <a:pt x="116" y="117"/>
                      <a:pt x="85" y="191"/>
                      <a:pt x="1" y="275"/>
                    </a:cubicBezTo>
                    <a:cubicBezTo>
                      <a:pt x="139" y="292"/>
                      <a:pt x="235" y="310"/>
                      <a:pt x="324" y="310"/>
                    </a:cubicBezTo>
                    <a:cubicBezTo>
                      <a:pt x="343" y="310"/>
                      <a:pt x="361" y="309"/>
                      <a:pt x="380" y="307"/>
                    </a:cubicBezTo>
                    <a:cubicBezTo>
                      <a:pt x="918" y="275"/>
                      <a:pt x="1466" y="244"/>
                      <a:pt x="2015" y="202"/>
                    </a:cubicBezTo>
                    <a:cubicBezTo>
                      <a:pt x="2047" y="191"/>
                      <a:pt x="2078" y="148"/>
                      <a:pt x="2152" y="64"/>
                    </a:cubicBezTo>
                    <a:cubicBezTo>
                      <a:pt x="2068" y="33"/>
                      <a:pt x="2025" y="1"/>
                      <a:pt x="199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2363350" y="4784550"/>
                <a:ext cx="39850" cy="6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258" extrusionOk="0">
                    <a:moveTo>
                      <a:pt x="1530" y="1"/>
                    </a:moveTo>
                    <a:cubicBezTo>
                      <a:pt x="1045" y="22"/>
                      <a:pt x="560" y="32"/>
                      <a:pt x="75" y="64"/>
                    </a:cubicBezTo>
                    <a:cubicBezTo>
                      <a:pt x="54" y="64"/>
                      <a:pt x="33" y="148"/>
                      <a:pt x="1" y="201"/>
                    </a:cubicBezTo>
                    <a:cubicBezTo>
                      <a:pt x="237" y="239"/>
                      <a:pt x="490" y="258"/>
                      <a:pt x="729" y="258"/>
                    </a:cubicBezTo>
                    <a:cubicBezTo>
                      <a:pt x="1014" y="258"/>
                      <a:pt x="1278" y="231"/>
                      <a:pt x="1467" y="180"/>
                    </a:cubicBezTo>
                    <a:cubicBezTo>
                      <a:pt x="1509" y="158"/>
                      <a:pt x="1551" y="95"/>
                      <a:pt x="1594" y="53"/>
                    </a:cubicBezTo>
                    <a:cubicBezTo>
                      <a:pt x="1561" y="22"/>
                      <a:pt x="1540" y="1"/>
                      <a:pt x="153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2307200" y="4683300"/>
                <a:ext cx="44050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1762" h="243" extrusionOk="0">
                    <a:moveTo>
                      <a:pt x="158" y="1"/>
                    </a:moveTo>
                    <a:cubicBezTo>
                      <a:pt x="64" y="1"/>
                      <a:pt x="1" y="43"/>
                      <a:pt x="32" y="191"/>
                    </a:cubicBezTo>
                    <a:cubicBezTo>
                      <a:pt x="591" y="212"/>
                      <a:pt x="1161" y="233"/>
                      <a:pt x="1730" y="243"/>
                    </a:cubicBezTo>
                    <a:lnTo>
                      <a:pt x="1761" y="116"/>
                    </a:lnTo>
                    <a:cubicBezTo>
                      <a:pt x="1667" y="85"/>
                      <a:pt x="1583" y="32"/>
                      <a:pt x="1487" y="22"/>
                    </a:cubicBezTo>
                    <a:cubicBezTo>
                      <a:pt x="1044" y="11"/>
                      <a:pt x="601" y="1"/>
                      <a:pt x="15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2048000" y="4386950"/>
                <a:ext cx="3775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376" extrusionOk="0">
                    <a:moveTo>
                      <a:pt x="1509" y="0"/>
                    </a:moveTo>
                    <a:cubicBezTo>
                      <a:pt x="1341" y="21"/>
                      <a:pt x="1172" y="31"/>
                      <a:pt x="1003" y="63"/>
                    </a:cubicBezTo>
                    <a:cubicBezTo>
                      <a:pt x="813" y="85"/>
                      <a:pt x="612" y="106"/>
                      <a:pt x="434" y="169"/>
                    </a:cubicBezTo>
                    <a:cubicBezTo>
                      <a:pt x="401" y="179"/>
                      <a:pt x="364" y="181"/>
                      <a:pt x="325" y="181"/>
                    </a:cubicBezTo>
                    <a:cubicBezTo>
                      <a:pt x="305" y="181"/>
                      <a:pt x="284" y="180"/>
                      <a:pt x="264" y="180"/>
                    </a:cubicBezTo>
                    <a:cubicBezTo>
                      <a:pt x="156" y="180"/>
                      <a:pt x="48" y="193"/>
                      <a:pt x="1" y="348"/>
                    </a:cubicBezTo>
                    <a:cubicBezTo>
                      <a:pt x="146" y="365"/>
                      <a:pt x="277" y="375"/>
                      <a:pt x="400" y="375"/>
                    </a:cubicBezTo>
                    <a:cubicBezTo>
                      <a:pt x="793" y="375"/>
                      <a:pt x="1099" y="274"/>
                      <a:pt x="150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2182225" y="4464125"/>
                <a:ext cx="34825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245" extrusionOk="0">
                    <a:moveTo>
                      <a:pt x="745" y="1"/>
                    </a:moveTo>
                    <a:cubicBezTo>
                      <a:pt x="415" y="1"/>
                      <a:pt x="214" y="69"/>
                      <a:pt x="0" y="214"/>
                    </a:cubicBezTo>
                    <a:cubicBezTo>
                      <a:pt x="142" y="235"/>
                      <a:pt x="279" y="245"/>
                      <a:pt x="412" y="245"/>
                    </a:cubicBezTo>
                    <a:cubicBezTo>
                      <a:pt x="758" y="245"/>
                      <a:pt x="1080" y="178"/>
                      <a:pt x="1393" y="56"/>
                    </a:cubicBezTo>
                    <a:cubicBezTo>
                      <a:pt x="1127" y="20"/>
                      <a:pt x="918" y="1"/>
                      <a:pt x="74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783800" y="4271175"/>
                <a:ext cx="3300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455" extrusionOk="0">
                    <a:moveTo>
                      <a:pt x="1203" y="1"/>
                    </a:moveTo>
                    <a:cubicBezTo>
                      <a:pt x="835" y="75"/>
                      <a:pt x="476" y="148"/>
                      <a:pt x="117" y="244"/>
                    </a:cubicBezTo>
                    <a:cubicBezTo>
                      <a:pt x="22" y="275"/>
                      <a:pt x="1" y="380"/>
                      <a:pt x="85" y="455"/>
                    </a:cubicBezTo>
                    <a:cubicBezTo>
                      <a:pt x="307" y="423"/>
                      <a:pt x="528" y="402"/>
                      <a:pt x="739" y="359"/>
                    </a:cubicBezTo>
                    <a:cubicBezTo>
                      <a:pt x="950" y="317"/>
                      <a:pt x="1172" y="286"/>
                      <a:pt x="1320" y="96"/>
                    </a:cubicBezTo>
                    <a:cubicBezTo>
                      <a:pt x="1267" y="54"/>
                      <a:pt x="1224" y="1"/>
                      <a:pt x="120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907725" y="4314700"/>
                <a:ext cx="356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433" extrusionOk="0">
                    <a:moveTo>
                      <a:pt x="1425" y="0"/>
                    </a:moveTo>
                    <a:cubicBezTo>
                      <a:pt x="971" y="64"/>
                      <a:pt x="518" y="116"/>
                      <a:pt x="85" y="243"/>
                    </a:cubicBezTo>
                    <a:cubicBezTo>
                      <a:pt x="64" y="254"/>
                      <a:pt x="54" y="317"/>
                      <a:pt x="1" y="432"/>
                    </a:cubicBezTo>
                    <a:cubicBezTo>
                      <a:pt x="286" y="411"/>
                      <a:pt x="507" y="411"/>
                      <a:pt x="708" y="369"/>
                    </a:cubicBezTo>
                    <a:cubicBezTo>
                      <a:pt x="940" y="317"/>
                      <a:pt x="1172" y="232"/>
                      <a:pt x="1393" y="148"/>
                    </a:cubicBezTo>
                    <a:cubicBezTo>
                      <a:pt x="1414" y="148"/>
                      <a:pt x="1414" y="85"/>
                      <a:pt x="14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2432700" y="4866275"/>
                <a:ext cx="33775" cy="602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241" extrusionOk="0">
                    <a:moveTo>
                      <a:pt x="606" y="1"/>
                    </a:moveTo>
                    <a:cubicBezTo>
                      <a:pt x="390" y="1"/>
                      <a:pt x="191" y="56"/>
                      <a:pt x="1" y="170"/>
                    </a:cubicBezTo>
                    <a:cubicBezTo>
                      <a:pt x="297" y="207"/>
                      <a:pt x="565" y="240"/>
                      <a:pt x="821" y="240"/>
                    </a:cubicBezTo>
                    <a:cubicBezTo>
                      <a:pt x="1001" y="240"/>
                      <a:pt x="1176" y="224"/>
                      <a:pt x="1351" y="180"/>
                    </a:cubicBezTo>
                    <a:cubicBezTo>
                      <a:pt x="1076" y="61"/>
                      <a:pt x="831" y="1"/>
                      <a:pt x="60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2444550" y="4882050"/>
                <a:ext cx="2850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1140" h="267" extrusionOk="0">
                    <a:moveTo>
                      <a:pt x="519" y="1"/>
                    </a:moveTo>
                    <a:cubicBezTo>
                      <a:pt x="349" y="1"/>
                      <a:pt x="178" y="30"/>
                      <a:pt x="1" y="87"/>
                    </a:cubicBezTo>
                    <a:cubicBezTo>
                      <a:pt x="54" y="130"/>
                      <a:pt x="96" y="182"/>
                      <a:pt x="149" y="193"/>
                    </a:cubicBezTo>
                    <a:cubicBezTo>
                      <a:pt x="423" y="224"/>
                      <a:pt x="708" y="245"/>
                      <a:pt x="992" y="266"/>
                    </a:cubicBezTo>
                    <a:cubicBezTo>
                      <a:pt x="1024" y="266"/>
                      <a:pt x="1067" y="193"/>
                      <a:pt x="1140" y="130"/>
                    </a:cubicBezTo>
                    <a:cubicBezTo>
                      <a:pt x="927" y="43"/>
                      <a:pt x="724" y="1"/>
                      <a:pt x="51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2052750" y="4405725"/>
                <a:ext cx="32200" cy="1077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431" extrusionOk="0">
                    <a:moveTo>
                      <a:pt x="1102" y="0"/>
                    </a:moveTo>
                    <a:cubicBezTo>
                      <a:pt x="1046" y="0"/>
                      <a:pt x="987" y="15"/>
                      <a:pt x="929" y="30"/>
                    </a:cubicBezTo>
                    <a:cubicBezTo>
                      <a:pt x="676" y="93"/>
                      <a:pt x="422" y="156"/>
                      <a:pt x="169" y="230"/>
                    </a:cubicBezTo>
                    <a:cubicBezTo>
                      <a:pt x="75" y="262"/>
                      <a:pt x="1" y="304"/>
                      <a:pt x="85" y="430"/>
                    </a:cubicBezTo>
                    <a:cubicBezTo>
                      <a:pt x="505" y="388"/>
                      <a:pt x="956" y="430"/>
                      <a:pt x="1283" y="77"/>
                    </a:cubicBezTo>
                    <a:lnTo>
                      <a:pt x="1283" y="77"/>
                    </a:lnTo>
                    <a:cubicBezTo>
                      <a:pt x="1284" y="79"/>
                      <a:pt x="1286" y="80"/>
                      <a:pt x="1287" y="82"/>
                    </a:cubicBezTo>
                    <a:lnTo>
                      <a:pt x="1287" y="72"/>
                    </a:lnTo>
                    <a:cubicBezTo>
                      <a:pt x="1286" y="74"/>
                      <a:pt x="1284" y="75"/>
                      <a:pt x="1283" y="77"/>
                    </a:cubicBezTo>
                    <a:lnTo>
                      <a:pt x="1283" y="77"/>
                    </a:lnTo>
                    <a:cubicBezTo>
                      <a:pt x="1227" y="19"/>
                      <a:pt x="1166" y="0"/>
                      <a:pt x="11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2330650" y="4695625"/>
                <a:ext cx="235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940" h="251" extrusionOk="0">
                    <a:moveTo>
                      <a:pt x="286" y="0"/>
                    </a:moveTo>
                    <a:cubicBezTo>
                      <a:pt x="209" y="0"/>
                      <a:pt x="132" y="8"/>
                      <a:pt x="54" y="24"/>
                    </a:cubicBezTo>
                    <a:cubicBezTo>
                      <a:pt x="33" y="35"/>
                      <a:pt x="22" y="98"/>
                      <a:pt x="1" y="162"/>
                    </a:cubicBezTo>
                    <a:cubicBezTo>
                      <a:pt x="202" y="202"/>
                      <a:pt x="396" y="251"/>
                      <a:pt x="594" y="251"/>
                    </a:cubicBezTo>
                    <a:cubicBezTo>
                      <a:pt x="707" y="251"/>
                      <a:pt x="821" y="235"/>
                      <a:pt x="940" y="193"/>
                    </a:cubicBezTo>
                    <a:cubicBezTo>
                      <a:pt x="728" y="67"/>
                      <a:pt x="510" y="0"/>
                      <a:pt x="286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2084925" y="4400825"/>
                <a:ext cx="2085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85" extrusionOk="0">
                    <a:moveTo>
                      <a:pt x="634" y="1"/>
                    </a:moveTo>
                    <a:cubicBezTo>
                      <a:pt x="390" y="1"/>
                      <a:pt x="202" y="116"/>
                      <a:pt x="23" y="259"/>
                    </a:cubicBezTo>
                    <a:lnTo>
                      <a:pt x="23" y="259"/>
                    </a:lnTo>
                    <a:cubicBezTo>
                      <a:pt x="16" y="259"/>
                      <a:pt x="8" y="258"/>
                      <a:pt x="0" y="257"/>
                    </a:cubicBezTo>
                    <a:lnTo>
                      <a:pt x="0" y="278"/>
                    </a:lnTo>
                    <a:cubicBezTo>
                      <a:pt x="8" y="272"/>
                      <a:pt x="16" y="266"/>
                      <a:pt x="23" y="259"/>
                    </a:cubicBezTo>
                    <a:lnTo>
                      <a:pt x="23" y="259"/>
                    </a:lnTo>
                    <a:cubicBezTo>
                      <a:pt x="161" y="274"/>
                      <a:pt x="259" y="284"/>
                      <a:pt x="337" y="284"/>
                    </a:cubicBezTo>
                    <a:cubicBezTo>
                      <a:pt x="527" y="284"/>
                      <a:pt x="598" y="224"/>
                      <a:pt x="834" y="25"/>
                    </a:cubicBezTo>
                    <a:cubicBezTo>
                      <a:pt x="763" y="8"/>
                      <a:pt x="697" y="1"/>
                      <a:pt x="6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2066200" y="4368950"/>
                <a:ext cx="14275" cy="65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61" extrusionOk="0">
                    <a:moveTo>
                      <a:pt x="387" y="1"/>
                    </a:moveTo>
                    <a:cubicBezTo>
                      <a:pt x="276" y="1"/>
                      <a:pt x="178" y="70"/>
                      <a:pt x="74" y="130"/>
                    </a:cubicBezTo>
                    <a:cubicBezTo>
                      <a:pt x="64" y="140"/>
                      <a:pt x="53" y="172"/>
                      <a:pt x="1" y="245"/>
                    </a:cubicBezTo>
                    <a:cubicBezTo>
                      <a:pt x="93" y="255"/>
                      <a:pt x="173" y="261"/>
                      <a:pt x="241" y="261"/>
                    </a:cubicBezTo>
                    <a:cubicBezTo>
                      <a:pt x="454" y="261"/>
                      <a:pt x="554" y="209"/>
                      <a:pt x="570" y="98"/>
                    </a:cubicBezTo>
                    <a:cubicBezTo>
                      <a:pt x="570" y="76"/>
                      <a:pt x="559" y="45"/>
                      <a:pt x="538" y="45"/>
                    </a:cubicBezTo>
                    <a:cubicBezTo>
                      <a:pt x="485" y="14"/>
                      <a:pt x="435" y="1"/>
                      <a:pt x="38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2106000" y="4412475"/>
                <a:ext cx="7950" cy="3750"/>
              </a:xfrm>
              <a:custGeom>
                <a:avLst/>
                <a:gdLst/>
                <a:ahLst/>
                <a:cxnLst/>
                <a:rect l="l" t="t" r="r" b="b"/>
                <a:pathLst>
                  <a:path w="318" h="150" extrusionOk="0">
                    <a:moveTo>
                      <a:pt x="239" y="1"/>
                    </a:moveTo>
                    <a:cubicBezTo>
                      <a:pt x="237" y="1"/>
                      <a:pt x="235" y="1"/>
                      <a:pt x="233" y="2"/>
                    </a:cubicBezTo>
                    <a:cubicBezTo>
                      <a:pt x="158" y="20"/>
                      <a:pt x="92" y="56"/>
                      <a:pt x="26" y="93"/>
                    </a:cubicBezTo>
                    <a:lnTo>
                      <a:pt x="26" y="93"/>
                    </a:lnTo>
                    <a:cubicBezTo>
                      <a:pt x="18" y="91"/>
                      <a:pt x="9" y="88"/>
                      <a:pt x="1" y="86"/>
                    </a:cubicBezTo>
                    <a:lnTo>
                      <a:pt x="1" y="107"/>
                    </a:lnTo>
                    <a:cubicBezTo>
                      <a:pt x="9" y="102"/>
                      <a:pt x="18" y="98"/>
                      <a:pt x="26" y="93"/>
                    </a:cubicBezTo>
                    <a:lnTo>
                      <a:pt x="26" y="93"/>
                    </a:lnTo>
                    <a:cubicBezTo>
                      <a:pt x="102" y="114"/>
                      <a:pt x="178" y="140"/>
                      <a:pt x="254" y="149"/>
                    </a:cubicBezTo>
                    <a:cubicBezTo>
                      <a:pt x="265" y="149"/>
                      <a:pt x="296" y="97"/>
                      <a:pt x="317" y="65"/>
                    </a:cubicBezTo>
                    <a:cubicBezTo>
                      <a:pt x="289" y="46"/>
                      <a:pt x="260" y="1"/>
                      <a:pt x="23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340325" y="4148525"/>
                <a:ext cx="1340250" cy="10709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42839" extrusionOk="0">
                    <a:moveTo>
                      <a:pt x="729" y="372"/>
                    </a:moveTo>
                    <a:cubicBezTo>
                      <a:pt x="760" y="446"/>
                      <a:pt x="771" y="477"/>
                      <a:pt x="781" y="519"/>
                    </a:cubicBezTo>
                    <a:cubicBezTo>
                      <a:pt x="707" y="530"/>
                      <a:pt x="633" y="551"/>
                      <a:pt x="549" y="562"/>
                    </a:cubicBezTo>
                    <a:lnTo>
                      <a:pt x="518" y="456"/>
                    </a:lnTo>
                    <a:cubicBezTo>
                      <a:pt x="591" y="425"/>
                      <a:pt x="654" y="393"/>
                      <a:pt x="729" y="372"/>
                    </a:cubicBezTo>
                    <a:close/>
                    <a:moveTo>
                      <a:pt x="9461" y="9673"/>
                    </a:moveTo>
                    <a:lnTo>
                      <a:pt x="9461" y="9673"/>
                    </a:lnTo>
                    <a:cubicBezTo>
                      <a:pt x="9454" y="9673"/>
                      <a:pt x="9447" y="9674"/>
                      <a:pt x="9440" y="9674"/>
                    </a:cubicBezTo>
                    <a:lnTo>
                      <a:pt x="9461" y="9674"/>
                    </a:lnTo>
                    <a:cubicBezTo>
                      <a:pt x="9461" y="9674"/>
                      <a:pt x="9461" y="9673"/>
                      <a:pt x="9461" y="9673"/>
                    </a:cubicBezTo>
                    <a:close/>
                    <a:moveTo>
                      <a:pt x="1287" y="709"/>
                    </a:moveTo>
                    <a:cubicBezTo>
                      <a:pt x="1446" y="899"/>
                      <a:pt x="1593" y="1058"/>
                      <a:pt x="1730" y="1237"/>
                    </a:cubicBezTo>
                    <a:cubicBezTo>
                      <a:pt x="2532" y="2302"/>
                      <a:pt x="3450" y="3261"/>
                      <a:pt x="4451" y="4137"/>
                    </a:cubicBezTo>
                    <a:cubicBezTo>
                      <a:pt x="4768" y="4422"/>
                      <a:pt x="5074" y="4707"/>
                      <a:pt x="5379" y="4991"/>
                    </a:cubicBezTo>
                    <a:lnTo>
                      <a:pt x="9872" y="8947"/>
                    </a:lnTo>
                    <a:cubicBezTo>
                      <a:pt x="10031" y="9094"/>
                      <a:pt x="10221" y="9221"/>
                      <a:pt x="10389" y="9357"/>
                    </a:cubicBezTo>
                    <a:cubicBezTo>
                      <a:pt x="10516" y="9453"/>
                      <a:pt x="10631" y="9547"/>
                      <a:pt x="10748" y="9653"/>
                    </a:cubicBezTo>
                    <a:cubicBezTo>
                      <a:pt x="10917" y="9790"/>
                      <a:pt x="10948" y="9917"/>
                      <a:pt x="10863" y="9980"/>
                    </a:cubicBezTo>
                    <a:cubicBezTo>
                      <a:pt x="10821" y="10010"/>
                      <a:pt x="10782" y="10022"/>
                      <a:pt x="10746" y="10022"/>
                    </a:cubicBezTo>
                    <a:cubicBezTo>
                      <a:pt x="10656" y="10022"/>
                      <a:pt x="10583" y="9948"/>
                      <a:pt x="10516" y="9896"/>
                    </a:cubicBezTo>
                    <a:cubicBezTo>
                      <a:pt x="10336" y="9758"/>
                      <a:pt x="10178" y="9611"/>
                      <a:pt x="10010" y="9463"/>
                    </a:cubicBezTo>
                    <a:cubicBezTo>
                      <a:pt x="9567" y="9083"/>
                      <a:pt x="9145" y="8704"/>
                      <a:pt x="8702" y="8335"/>
                    </a:cubicBezTo>
                    <a:cubicBezTo>
                      <a:pt x="7921" y="7670"/>
                      <a:pt x="7141" y="7016"/>
                      <a:pt x="6360" y="6373"/>
                    </a:cubicBezTo>
                    <a:cubicBezTo>
                      <a:pt x="5770" y="5888"/>
                      <a:pt x="5158" y="5455"/>
                      <a:pt x="4589" y="4960"/>
                    </a:cubicBezTo>
                    <a:cubicBezTo>
                      <a:pt x="3375" y="3884"/>
                      <a:pt x="2205" y="2766"/>
                      <a:pt x="1182" y="1511"/>
                    </a:cubicBezTo>
                    <a:cubicBezTo>
                      <a:pt x="1066" y="1374"/>
                      <a:pt x="971" y="1226"/>
                      <a:pt x="823" y="1026"/>
                    </a:cubicBezTo>
                    <a:cubicBezTo>
                      <a:pt x="1013" y="899"/>
                      <a:pt x="1129" y="815"/>
                      <a:pt x="1287" y="709"/>
                    </a:cubicBezTo>
                    <a:close/>
                    <a:moveTo>
                      <a:pt x="29985" y="25779"/>
                    </a:moveTo>
                    <a:lnTo>
                      <a:pt x="29985" y="25779"/>
                    </a:lnTo>
                    <a:cubicBezTo>
                      <a:pt x="30016" y="25800"/>
                      <a:pt x="30037" y="25821"/>
                      <a:pt x="30058" y="25853"/>
                    </a:cubicBezTo>
                    <a:cubicBezTo>
                      <a:pt x="30037" y="25842"/>
                      <a:pt x="30016" y="25842"/>
                      <a:pt x="30006" y="25831"/>
                    </a:cubicBezTo>
                    <a:cubicBezTo>
                      <a:pt x="29995" y="25821"/>
                      <a:pt x="29995" y="25789"/>
                      <a:pt x="29985" y="25779"/>
                    </a:cubicBezTo>
                    <a:close/>
                    <a:moveTo>
                      <a:pt x="31431" y="26915"/>
                    </a:moveTo>
                    <a:lnTo>
                      <a:pt x="31431" y="26915"/>
                    </a:lnTo>
                    <a:cubicBezTo>
                      <a:pt x="31459" y="26934"/>
                      <a:pt x="31487" y="26953"/>
                      <a:pt x="31514" y="26981"/>
                    </a:cubicBezTo>
                    <a:cubicBezTo>
                      <a:pt x="31535" y="26992"/>
                      <a:pt x="31546" y="27003"/>
                      <a:pt x="31567" y="27013"/>
                    </a:cubicBezTo>
                    <a:cubicBezTo>
                      <a:pt x="31535" y="27003"/>
                      <a:pt x="31504" y="27003"/>
                      <a:pt x="31493" y="26992"/>
                    </a:cubicBezTo>
                    <a:cubicBezTo>
                      <a:pt x="31467" y="26974"/>
                      <a:pt x="31449" y="26943"/>
                      <a:pt x="31431" y="26915"/>
                    </a:cubicBezTo>
                    <a:close/>
                    <a:moveTo>
                      <a:pt x="32653" y="27931"/>
                    </a:moveTo>
                    <a:cubicBezTo>
                      <a:pt x="32822" y="28015"/>
                      <a:pt x="32948" y="28057"/>
                      <a:pt x="33054" y="28142"/>
                    </a:cubicBezTo>
                    <a:cubicBezTo>
                      <a:pt x="33824" y="28732"/>
                      <a:pt x="34583" y="29333"/>
                      <a:pt x="35374" y="29945"/>
                    </a:cubicBezTo>
                    <a:cubicBezTo>
                      <a:pt x="34773" y="29808"/>
                      <a:pt x="33412" y="28796"/>
                      <a:pt x="32653" y="27931"/>
                    </a:cubicBezTo>
                    <a:close/>
                    <a:moveTo>
                      <a:pt x="38538" y="31875"/>
                    </a:moveTo>
                    <a:lnTo>
                      <a:pt x="38538" y="31875"/>
                    </a:lnTo>
                    <a:cubicBezTo>
                      <a:pt x="39076" y="31949"/>
                      <a:pt x="39508" y="32202"/>
                      <a:pt x="39836" y="32635"/>
                    </a:cubicBezTo>
                    <a:cubicBezTo>
                      <a:pt x="39351" y="32487"/>
                      <a:pt x="38950" y="32170"/>
                      <a:pt x="38538" y="31875"/>
                    </a:cubicBezTo>
                    <a:close/>
                    <a:moveTo>
                      <a:pt x="41660" y="33974"/>
                    </a:moveTo>
                    <a:cubicBezTo>
                      <a:pt x="41681" y="33974"/>
                      <a:pt x="41702" y="33974"/>
                      <a:pt x="41713" y="33985"/>
                    </a:cubicBezTo>
                    <a:cubicBezTo>
                      <a:pt x="41723" y="34006"/>
                      <a:pt x="41723" y="34027"/>
                      <a:pt x="41734" y="34048"/>
                    </a:cubicBezTo>
                    <a:cubicBezTo>
                      <a:pt x="41713" y="34037"/>
                      <a:pt x="41692" y="34037"/>
                      <a:pt x="41681" y="34027"/>
                    </a:cubicBezTo>
                    <a:cubicBezTo>
                      <a:pt x="41671" y="34006"/>
                      <a:pt x="41671" y="33985"/>
                      <a:pt x="41660" y="33974"/>
                    </a:cubicBezTo>
                    <a:close/>
                    <a:moveTo>
                      <a:pt x="17576" y="2894"/>
                    </a:moveTo>
                    <a:cubicBezTo>
                      <a:pt x="17665" y="2894"/>
                      <a:pt x="17755" y="2897"/>
                      <a:pt x="17845" y="2903"/>
                    </a:cubicBezTo>
                    <a:cubicBezTo>
                      <a:pt x="19122" y="2956"/>
                      <a:pt x="20334" y="3294"/>
                      <a:pt x="21527" y="3737"/>
                    </a:cubicBezTo>
                    <a:cubicBezTo>
                      <a:pt x="22043" y="3926"/>
                      <a:pt x="22549" y="4168"/>
                      <a:pt x="23055" y="4390"/>
                    </a:cubicBezTo>
                    <a:cubicBezTo>
                      <a:pt x="24121" y="4854"/>
                      <a:pt x="25207" y="5234"/>
                      <a:pt x="26357" y="5392"/>
                    </a:cubicBezTo>
                    <a:cubicBezTo>
                      <a:pt x="27084" y="5497"/>
                      <a:pt x="27707" y="5793"/>
                      <a:pt x="28287" y="6236"/>
                    </a:cubicBezTo>
                    <a:cubicBezTo>
                      <a:pt x="28909" y="6732"/>
                      <a:pt x="29563" y="7185"/>
                      <a:pt x="30217" y="7660"/>
                    </a:cubicBezTo>
                    <a:cubicBezTo>
                      <a:pt x="31430" y="8525"/>
                      <a:pt x="32622" y="9400"/>
                      <a:pt x="33729" y="10391"/>
                    </a:cubicBezTo>
                    <a:cubicBezTo>
                      <a:pt x="33930" y="10571"/>
                      <a:pt x="34140" y="10740"/>
                      <a:pt x="34362" y="10887"/>
                    </a:cubicBezTo>
                    <a:cubicBezTo>
                      <a:pt x="35564" y="11731"/>
                      <a:pt x="36651" y="12711"/>
                      <a:pt x="37621" y="13819"/>
                    </a:cubicBezTo>
                    <a:cubicBezTo>
                      <a:pt x="37769" y="13988"/>
                      <a:pt x="37916" y="14157"/>
                      <a:pt x="38043" y="14336"/>
                    </a:cubicBezTo>
                    <a:cubicBezTo>
                      <a:pt x="38528" y="15043"/>
                      <a:pt x="39013" y="15760"/>
                      <a:pt x="39498" y="16477"/>
                    </a:cubicBezTo>
                    <a:cubicBezTo>
                      <a:pt x="39593" y="16625"/>
                      <a:pt x="39677" y="16782"/>
                      <a:pt x="39730" y="16951"/>
                    </a:cubicBezTo>
                    <a:cubicBezTo>
                      <a:pt x="39920" y="17457"/>
                      <a:pt x="40204" y="17900"/>
                      <a:pt x="40500" y="18354"/>
                    </a:cubicBezTo>
                    <a:cubicBezTo>
                      <a:pt x="40858" y="18913"/>
                      <a:pt x="41217" y="19472"/>
                      <a:pt x="41470" y="20084"/>
                    </a:cubicBezTo>
                    <a:cubicBezTo>
                      <a:pt x="41597" y="20410"/>
                      <a:pt x="41776" y="20727"/>
                      <a:pt x="41955" y="21033"/>
                    </a:cubicBezTo>
                    <a:cubicBezTo>
                      <a:pt x="42261" y="21528"/>
                      <a:pt x="42451" y="22067"/>
                      <a:pt x="42693" y="22594"/>
                    </a:cubicBezTo>
                    <a:cubicBezTo>
                      <a:pt x="42947" y="23142"/>
                      <a:pt x="43316" y="23617"/>
                      <a:pt x="43717" y="24060"/>
                    </a:cubicBezTo>
                    <a:cubicBezTo>
                      <a:pt x="44275" y="24692"/>
                      <a:pt x="44782" y="25357"/>
                      <a:pt x="45214" y="26085"/>
                    </a:cubicBezTo>
                    <a:cubicBezTo>
                      <a:pt x="45447" y="26464"/>
                      <a:pt x="45636" y="26865"/>
                      <a:pt x="45847" y="27256"/>
                    </a:cubicBezTo>
                    <a:cubicBezTo>
                      <a:pt x="46638" y="28774"/>
                      <a:pt x="47345" y="30324"/>
                      <a:pt x="47914" y="31938"/>
                    </a:cubicBezTo>
                    <a:cubicBezTo>
                      <a:pt x="48104" y="32455"/>
                      <a:pt x="48252" y="32993"/>
                      <a:pt x="48378" y="33531"/>
                    </a:cubicBezTo>
                    <a:cubicBezTo>
                      <a:pt x="48611" y="34480"/>
                      <a:pt x="48821" y="35429"/>
                      <a:pt x="49117" y="36357"/>
                    </a:cubicBezTo>
                    <a:cubicBezTo>
                      <a:pt x="49222" y="36674"/>
                      <a:pt x="49307" y="37001"/>
                      <a:pt x="49359" y="37317"/>
                    </a:cubicBezTo>
                    <a:cubicBezTo>
                      <a:pt x="49485" y="38056"/>
                      <a:pt x="49802" y="38720"/>
                      <a:pt x="50055" y="39406"/>
                    </a:cubicBezTo>
                    <a:cubicBezTo>
                      <a:pt x="50097" y="39500"/>
                      <a:pt x="50150" y="39606"/>
                      <a:pt x="50224" y="39690"/>
                    </a:cubicBezTo>
                    <a:cubicBezTo>
                      <a:pt x="50825" y="40460"/>
                      <a:pt x="51458" y="41198"/>
                      <a:pt x="52312" y="41715"/>
                    </a:cubicBezTo>
                    <a:cubicBezTo>
                      <a:pt x="52565" y="41884"/>
                      <a:pt x="52850" y="42031"/>
                      <a:pt x="52998" y="42316"/>
                    </a:cubicBezTo>
                    <a:cubicBezTo>
                      <a:pt x="52908" y="42468"/>
                      <a:pt x="52783" y="42502"/>
                      <a:pt x="52654" y="42502"/>
                    </a:cubicBezTo>
                    <a:cubicBezTo>
                      <a:pt x="52585" y="42502"/>
                      <a:pt x="52516" y="42493"/>
                      <a:pt x="52450" y="42485"/>
                    </a:cubicBezTo>
                    <a:cubicBezTo>
                      <a:pt x="51880" y="42432"/>
                      <a:pt x="51310" y="42348"/>
                      <a:pt x="50730" y="42284"/>
                    </a:cubicBezTo>
                    <a:cubicBezTo>
                      <a:pt x="50118" y="42221"/>
                      <a:pt x="49496" y="42148"/>
                      <a:pt x="48874" y="42137"/>
                    </a:cubicBezTo>
                    <a:cubicBezTo>
                      <a:pt x="48300" y="42126"/>
                      <a:pt x="47724" y="42124"/>
                      <a:pt x="47147" y="42124"/>
                    </a:cubicBezTo>
                    <a:cubicBezTo>
                      <a:pt x="46548" y="42124"/>
                      <a:pt x="45948" y="42127"/>
                      <a:pt x="45351" y="42127"/>
                    </a:cubicBezTo>
                    <a:cubicBezTo>
                      <a:pt x="45236" y="42127"/>
                      <a:pt x="45130" y="42127"/>
                      <a:pt x="45014" y="42116"/>
                    </a:cubicBezTo>
                    <a:cubicBezTo>
                      <a:pt x="44659" y="42085"/>
                      <a:pt x="44305" y="42072"/>
                      <a:pt x="43951" y="42072"/>
                    </a:cubicBezTo>
                    <a:cubicBezTo>
                      <a:pt x="42844" y="42072"/>
                      <a:pt x="41740" y="42197"/>
                      <a:pt x="40637" y="42284"/>
                    </a:cubicBezTo>
                    <a:cubicBezTo>
                      <a:pt x="40373" y="42305"/>
                      <a:pt x="40110" y="42369"/>
                      <a:pt x="39846" y="42380"/>
                    </a:cubicBezTo>
                    <a:cubicBezTo>
                      <a:pt x="39509" y="42393"/>
                      <a:pt x="39169" y="42411"/>
                      <a:pt x="38829" y="42411"/>
                    </a:cubicBezTo>
                    <a:cubicBezTo>
                      <a:pt x="38637" y="42411"/>
                      <a:pt x="38444" y="42405"/>
                      <a:pt x="38254" y="42390"/>
                    </a:cubicBezTo>
                    <a:cubicBezTo>
                      <a:pt x="37326" y="42305"/>
                      <a:pt x="36397" y="42158"/>
                      <a:pt x="35479" y="42042"/>
                    </a:cubicBezTo>
                    <a:cubicBezTo>
                      <a:pt x="34172" y="41873"/>
                      <a:pt x="32927" y="41452"/>
                      <a:pt x="31683" y="41072"/>
                    </a:cubicBezTo>
                    <a:cubicBezTo>
                      <a:pt x="30913" y="40840"/>
                      <a:pt x="30154" y="40597"/>
                      <a:pt x="29383" y="40386"/>
                    </a:cubicBezTo>
                    <a:cubicBezTo>
                      <a:pt x="27759" y="39943"/>
                      <a:pt x="26273" y="39237"/>
                      <a:pt x="24902" y="38256"/>
                    </a:cubicBezTo>
                    <a:cubicBezTo>
                      <a:pt x="23931" y="37549"/>
                      <a:pt x="22961" y="36842"/>
                      <a:pt x="22033" y="36083"/>
                    </a:cubicBezTo>
                    <a:cubicBezTo>
                      <a:pt x="20683" y="34965"/>
                      <a:pt x="19333" y="33847"/>
                      <a:pt x="17951" y="32771"/>
                    </a:cubicBezTo>
                    <a:cubicBezTo>
                      <a:pt x="16306" y="31485"/>
                      <a:pt x="14555" y="30345"/>
                      <a:pt x="12720" y="29344"/>
                    </a:cubicBezTo>
                    <a:cubicBezTo>
                      <a:pt x="11960" y="28932"/>
                      <a:pt x="11233" y="28458"/>
                      <a:pt x="10589" y="27867"/>
                    </a:cubicBezTo>
                    <a:cubicBezTo>
                      <a:pt x="9450" y="26802"/>
                      <a:pt x="8660" y="25515"/>
                      <a:pt x="8142" y="24039"/>
                    </a:cubicBezTo>
                    <a:cubicBezTo>
                      <a:pt x="7446" y="22035"/>
                      <a:pt x="7120" y="19967"/>
                      <a:pt x="6940" y="17858"/>
                    </a:cubicBezTo>
                    <a:cubicBezTo>
                      <a:pt x="6740" y="15580"/>
                      <a:pt x="6719" y="13302"/>
                      <a:pt x="6856" y="11014"/>
                    </a:cubicBezTo>
                    <a:cubicBezTo>
                      <a:pt x="6909" y="10011"/>
                      <a:pt x="6898" y="9020"/>
                      <a:pt x="6677" y="8040"/>
                    </a:cubicBezTo>
                    <a:cubicBezTo>
                      <a:pt x="6593" y="7670"/>
                      <a:pt x="6476" y="7322"/>
                      <a:pt x="6360" y="6932"/>
                    </a:cubicBezTo>
                    <a:cubicBezTo>
                      <a:pt x="6394" y="6932"/>
                      <a:pt x="6425" y="6930"/>
                      <a:pt x="6453" y="6930"/>
                    </a:cubicBezTo>
                    <a:cubicBezTo>
                      <a:pt x="6496" y="6930"/>
                      <a:pt x="6531" y="6934"/>
                      <a:pt x="6550" y="6953"/>
                    </a:cubicBezTo>
                    <a:cubicBezTo>
                      <a:pt x="7362" y="7607"/>
                      <a:pt x="8164" y="8282"/>
                      <a:pt x="8976" y="8925"/>
                    </a:cubicBezTo>
                    <a:cubicBezTo>
                      <a:pt x="9229" y="9125"/>
                      <a:pt x="9398" y="9357"/>
                      <a:pt x="9461" y="9673"/>
                    </a:cubicBezTo>
                    <a:lnTo>
                      <a:pt x="9461" y="9673"/>
                    </a:lnTo>
                    <a:cubicBezTo>
                      <a:pt x="9485" y="9672"/>
                      <a:pt x="9508" y="9671"/>
                      <a:pt x="9531" y="9671"/>
                    </a:cubicBezTo>
                    <a:cubicBezTo>
                      <a:pt x="9858" y="9671"/>
                      <a:pt x="10013" y="9784"/>
                      <a:pt x="10052" y="10075"/>
                    </a:cubicBezTo>
                    <a:cubicBezTo>
                      <a:pt x="10073" y="10254"/>
                      <a:pt x="10062" y="10433"/>
                      <a:pt x="10062" y="10613"/>
                    </a:cubicBezTo>
                    <a:cubicBezTo>
                      <a:pt x="10031" y="11720"/>
                      <a:pt x="9989" y="12828"/>
                      <a:pt x="9956" y="13935"/>
                    </a:cubicBezTo>
                    <a:cubicBezTo>
                      <a:pt x="9946" y="14251"/>
                      <a:pt x="9967" y="14557"/>
                      <a:pt x="9978" y="14874"/>
                    </a:cubicBezTo>
                    <a:cubicBezTo>
                      <a:pt x="9989" y="14947"/>
                      <a:pt x="10020" y="15022"/>
                      <a:pt x="10073" y="15179"/>
                    </a:cubicBezTo>
                    <a:cubicBezTo>
                      <a:pt x="10252" y="14853"/>
                      <a:pt x="10167" y="14589"/>
                      <a:pt x="10189" y="14336"/>
                    </a:cubicBezTo>
                    <a:cubicBezTo>
                      <a:pt x="10210" y="14072"/>
                      <a:pt x="10199" y="13808"/>
                      <a:pt x="10210" y="13545"/>
                    </a:cubicBezTo>
                    <a:cubicBezTo>
                      <a:pt x="10221" y="13250"/>
                      <a:pt x="10242" y="12964"/>
                      <a:pt x="10263" y="12680"/>
                    </a:cubicBezTo>
                    <a:cubicBezTo>
                      <a:pt x="10273" y="12406"/>
                      <a:pt x="10284" y="12142"/>
                      <a:pt x="10294" y="11879"/>
                    </a:cubicBezTo>
                    <a:cubicBezTo>
                      <a:pt x="10305" y="11614"/>
                      <a:pt x="10294" y="11340"/>
                      <a:pt x="10315" y="11077"/>
                    </a:cubicBezTo>
                    <a:cubicBezTo>
                      <a:pt x="10336" y="10824"/>
                      <a:pt x="10252" y="10550"/>
                      <a:pt x="10389" y="10307"/>
                    </a:cubicBezTo>
                    <a:cubicBezTo>
                      <a:pt x="10917" y="10518"/>
                      <a:pt x="11053" y="10655"/>
                      <a:pt x="11074" y="11098"/>
                    </a:cubicBezTo>
                    <a:cubicBezTo>
                      <a:pt x="11085" y="11488"/>
                      <a:pt x="11074" y="11889"/>
                      <a:pt x="11053" y="12289"/>
                    </a:cubicBezTo>
                    <a:cubicBezTo>
                      <a:pt x="10969" y="13956"/>
                      <a:pt x="10853" y="15612"/>
                      <a:pt x="10800" y="17279"/>
                    </a:cubicBezTo>
                    <a:cubicBezTo>
                      <a:pt x="10748" y="18807"/>
                      <a:pt x="10758" y="20337"/>
                      <a:pt x="10885" y="21866"/>
                    </a:cubicBezTo>
                    <a:cubicBezTo>
                      <a:pt x="10938" y="22435"/>
                      <a:pt x="11001" y="23005"/>
                      <a:pt x="11128" y="23553"/>
                    </a:cubicBezTo>
                    <a:cubicBezTo>
                      <a:pt x="11146" y="23556"/>
                      <a:pt x="11163" y="23557"/>
                      <a:pt x="11178" y="23557"/>
                    </a:cubicBezTo>
                    <a:cubicBezTo>
                      <a:pt x="11292" y="23557"/>
                      <a:pt x="11315" y="23490"/>
                      <a:pt x="11296" y="23406"/>
                    </a:cubicBezTo>
                    <a:cubicBezTo>
                      <a:pt x="10917" y="20464"/>
                      <a:pt x="11064" y="17511"/>
                      <a:pt x="11212" y="14568"/>
                    </a:cubicBezTo>
                    <a:cubicBezTo>
                      <a:pt x="11254" y="13503"/>
                      <a:pt x="11328" y="12437"/>
                      <a:pt x="11391" y="11372"/>
                    </a:cubicBezTo>
                    <a:cubicBezTo>
                      <a:pt x="11391" y="11319"/>
                      <a:pt x="11433" y="11267"/>
                      <a:pt x="11465" y="11172"/>
                    </a:cubicBezTo>
                    <a:cubicBezTo>
                      <a:pt x="11792" y="11309"/>
                      <a:pt x="12003" y="11488"/>
                      <a:pt x="11971" y="11868"/>
                    </a:cubicBezTo>
                    <a:cubicBezTo>
                      <a:pt x="11918" y="12511"/>
                      <a:pt x="11887" y="13154"/>
                      <a:pt x="11845" y="13787"/>
                    </a:cubicBezTo>
                    <a:cubicBezTo>
                      <a:pt x="11781" y="14694"/>
                      <a:pt x="11707" y="15601"/>
                      <a:pt x="11655" y="16519"/>
                    </a:cubicBezTo>
                    <a:cubicBezTo>
                      <a:pt x="11644" y="16656"/>
                      <a:pt x="11602" y="16814"/>
                      <a:pt x="11718" y="16930"/>
                    </a:cubicBezTo>
                    <a:cubicBezTo>
                      <a:pt x="11771" y="16920"/>
                      <a:pt x="11792" y="16909"/>
                      <a:pt x="11803" y="16899"/>
                    </a:cubicBezTo>
                    <a:cubicBezTo>
                      <a:pt x="11824" y="16888"/>
                      <a:pt x="11834" y="16867"/>
                      <a:pt x="11845" y="16846"/>
                    </a:cubicBezTo>
                    <a:cubicBezTo>
                      <a:pt x="11855" y="16825"/>
                      <a:pt x="11855" y="16803"/>
                      <a:pt x="11866" y="16782"/>
                    </a:cubicBezTo>
                    <a:cubicBezTo>
                      <a:pt x="11876" y="16677"/>
                      <a:pt x="11876" y="16561"/>
                      <a:pt x="11887" y="16456"/>
                    </a:cubicBezTo>
                    <a:cubicBezTo>
                      <a:pt x="12014" y="14947"/>
                      <a:pt x="12129" y="13450"/>
                      <a:pt x="12256" y="11942"/>
                    </a:cubicBezTo>
                    <a:cubicBezTo>
                      <a:pt x="12256" y="11921"/>
                      <a:pt x="12277" y="11910"/>
                      <a:pt x="12288" y="11889"/>
                    </a:cubicBezTo>
                    <a:cubicBezTo>
                      <a:pt x="12320" y="11881"/>
                      <a:pt x="12358" y="11861"/>
                      <a:pt x="12383" y="11861"/>
                    </a:cubicBezTo>
                    <a:cubicBezTo>
                      <a:pt x="12391" y="11861"/>
                      <a:pt x="12398" y="11863"/>
                      <a:pt x="12403" y="11868"/>
                    </a:cubicBezTo>
                    <a:cubicBezTo>
                      <a:pt x="13226" y="12395"/>
                      <a:pt x="13985" y="12997"/>
                      <a:pt x="14713" y="13629"/>
                    </a:cubicBezTo>
                    <a:cubicBezTo>
                      <a:pt x="13859" y="17616"/>
                      <a:pt x="13870" y="21592"/>
                      <a:pt x="14323" y="25578"/>
                    </a:cubicBezTo>
                    <a:cubicBezTo>
                      <a:pt x="14323" y="25632"/>
                      <a:pt x="14397" y="25674"/>
                      <a:pt x="14449" y="25747"/>
                    </a:cubicBezTo>
                    <a:cubicBezTo>
                      <a:pt x="14566" y="25526"/>
                      <a:pt x="14503" y="25336"/>
                      <a:pt x="14492" y="25135"/>
                    </a:cubicBezTo>
                    <a:cubicBezTo>
                      <a:pt x="14281" y="22531"/>
                      <a:pt x="14238" y="19915"/>
                      <a:pt x="14492" y="17300"/>
                    </a:cubicBezTo>
                    <a:cubicBezTo>
                      <a:pt x="14576" y="16414"/>
                      <a:pt x="14702" y="15538"/>
                      <a:pt x="14819" y="14652"/>
                    </a:cubicBezTo>
                    <a:cubicBezTo>
                      <a:pt x="14850" y="14420"/>
                      <a:pt x="14861" y="14167"/>
                      <a:pt x="15040" y="13946"/>
                    </a:cubicBezTo>
                    <a:cubicBezTo>
                      <a:pt x="15145" y="14009"/>
                      <a:pt x="15251" y="14040"/>
                      <a:pt x="15335" y="14104"/>
                    </a:cubicBezTo>
                    <a:cubicBezTo>
                      <a:pt x="16896" y="15380"/>
                      <a:pt x="18499" y="16625"/>
                      <a:pt x="19976" y="18017"/>
                    </a:cubicBezTo>
                    <a:cubicBezTo>
                      <a:pt x="19966" y="18207"/>
                      <a:pt x="19976" y="18375"/>
                      <a:pt x="19955" y="18554"/>
                    </a:cubicBezTo>
                    <a:cubicBezTo>
                      <a:pt x="19723" y="20021"/>
                      <a:pt x="19659" y="21507"/>
                      <a:pt x="19691" y="22995"/>
                    </a:cubicBezTo>
                    <a:cubicBezTo>
                      <a:pt x="19734" y="25178"/>
                      <a:pt x="19797" y="27350"/>
                      <a:pt x="19870" y="29523"/>
                    </a:cubicBezTo>
                    <a:cubicBezTo>
                      <a:pt x="19891" y="30071"/>
                      <a:pt x="19997" y="30620"/>
                      <a:pt x="20092" y="31158"/>
                    </a:cubicBezTo>
                    <a:cubicBezTo>
                      <a:pt x="20123" y="31358"/>
                      <a:pt x="20219" y="31538"/>
                      <a:pt x="20271" y="31706"/>
                    </a:cubicBezTo>
                    <a:cubicBezTo>
                      <a:pt x="20278" y="31707"/>
                      <a:pt x="20285" y="31707"/>
                      <a:pt x="20292" y="31707"/>
                    </a:cubicBezTo>
                    <a:cubicBezTo>
                      <a:pt x="20460" y="31707"/>
                      <a:pt x="20450" y="31588"/>
                      <a:pt x="20430" y="31527"/>
                    </a:cubicBezTo>
                    <a:cubicBezTo>
                      <a:pt x="20102" y="30409"/>
                      <a:pt x="20081" y="29249"/>
                      <a:pt x="20060" y="28099"/>
                    </a:cubicBezTo>
                    <a:cubicBezTo>
                      <a:pt x="20018" y="25410"/>
                      <a:pt x="19955" y="22731"/>
                      <a:pt x="20092" y="20042"/>
                    </a:cubicBezTo>
                    <a:cubicBezTo>
                      <a:pt x="20123" y="19599"/>
                      <a:pt x="20156" y="19156"/>
                      <a:pt x="20198" y="18723"/>
                    </a:cubicBezTo>
                    <a:cubicBezTo>
                      <a:pt x="20208" y="18618"/>
                      <a:pt x="20261" y="18523"/>
                      <a:pt x="20303" y="18385"/>
                    </a:cubicBezTo>
                    <a:cubicBezTo>
                      <a:pt x="20409" y="18439"/>
                      <a:pt x="20493" y="18470"/>
                      <a:pt x="20556" y="18523"/>
                    </a:cubicBezTo>
                    <a:cubicBezTo>
                      <a:pt x="21780" y="19557"/>
                      <a:pt x="22992" y="20600"/>
                      <a:pt x="24216" y="21634"/>
                    </a:cubicBezTo>
                    <a:cubicBezTo>
                      <a:pt x="24269" y="21676"/>
                      <a:pt x="24311" y="21718"/>
                      <a:pt x="24363" y="21760"/>
                    </a:cubicBezTo>
                    <a:cubicBezTo>
                      <a:pt x="24606" y="21929"/>
                      <a:pt x="24691" y="22151"/>
                      <a:pt x="24648" y="22446"/>
                    </a:cubicBezTo>
                    <a:cubicBezTo>
                      <a:pt x="24585" y="23005"/>
                      <a:pt x="24532" y="23553"/>
                      <a:pt x="24511" y="24113"/>
                    </a:cubicBezTo>
                    <a:cubicBezTo>
                      <a:pt x="24448" y="25599"/>
                      <a:pt x="24585" y="27076"/>
                      <a:pt x="24817" y="28553"/>
                    </a:cubicBezTo>
                    <a:cubicBezTo>
                      <a:pt x="24996" y="29734"/>
                      <a:pt x="25218" y="30905"/>
                      <a:pt x="25460" y="32075"/>
                    </a:cubicBezTo>
                    <a:cubicBezTo>
                      <a:pt x="25640" y="32993"/>
                      <a:pt x="25945" y="33868"/>
                      <a:pt x="26262" y="34744"/>
                    </a:cubicBezTo>
                    <a:cubicBezTo>
                      <a:pt x="26336" y="34944"/>
                      <a:pt x="26399" y="35166"/>
                      <a:pt x="26684" y="35429"/>
                    </a:cubicBezTo>
                    <a:cubicBezTo>
                      <a:pt x="25323" y="31126"/>
                      <a:pt x="24595" y="26876"/>
                      <a:pt x="24933" y="22499"/>
                    </a:cubicBezTo>
                    <a:cubicBezTo>
                      <a:pt x="24964" y="22496"/>
                      <a:pt x="24993" y="22495"/>
                      <a:pt x="25020" y="22495"/>
                    </a:cubicBezTo>
                    <a:cubicBezTo>
                      <a:pt x="25207" y="22495"/>
                      <a:pt x="25276" y="22561"/>
                      <a:pt x="25239" y="22700"/>
                    </a:cubicBezTo>
                    <a:cubicBezTo>
                      <a:pt x="24902" y="23902"/>
                      <a:pt x="25038" y="25114"/>
                      <a:pt x="25144" y="26328"/>
                    </a:cubicBezTo>
                    <a:cubicBezTo>
                      <a:pt x="25218" y="27235"/>
                      <a:pt x="25387" y="28131"/>
                      <a:pt x="25523" y="29028"/>
                    </a:cubicBezTo>
                    <a:cubicBezTo>
                      <a:pt x="25544" y="29185"/>
                      <a:pt x="25577" y="29375"/>
                      <a:pt x="25798" y="29492"/>
                    </a:cubicBezTo>
                    <a:cubicBezTo>
                      <a:pt x="25809" y="29386"/>
                      <a:pt x="25840" y="29302"/>
                      <a:pt x="25819" y="29238"/>
                    </a:cubicBezTo>
                    <a:cubicBezTo>
                      <a:pt x="25429" y="27498"/>
                      <a:pt x="25291" y="25737"/>
                      <a:pt x="25323" y="23954"/>
                    </a:cubicBezTo>
                    <a:cubicBezTo>
                      <a:pt x="25323" y="23585"/>
                      <a:pt x="25302" y="23206"/>
                      <a:pt x="25481" y="22805"/>
                    </a:cubicBezTo>
                    <a:cubicBezTo>
                      <a:pt x="25619" y="22889"/>
                      <a:pt x="25734" y="22942"/>
                      <a:pt x="25830" y="23016"/>
                    </a:cubicBezTo>
                    <a:cubicBezTo>
                      <a:pt x="27063" y="23996"/>
                      <a:pt x="28287" y="24988"/>
                      <a:pt x="29531" y="25969"/>
                    </a:cubicBezTo>
                    <a:cubicBezTo>
                      <a:pt x="29816" y="26190"/>
                      <a:pt x="29943" y="26433"/>
                      <a:pt x="29953" y="26802"/>
                    </a:cubicBezTo>
                    <a:cubicBezTo>
                      <a:pt x="30006" y="27931"/>
                      <a:pt x="30206" y="29049"/>
                      <a:pt x="30449" y="30156"/>
                    </a:cubicBezTo>
                    <a:cubicBezTo>
                      <a:pt x="30660" y="31168"/>
                      <a:pt x="30892" y="32181"/>
                      <a:pt x="31145" y="33193"/>
                    </a:cubicBezTo>
                    <a:cubicBezTo>
                      <a:pt x="31314" y="33858"/>
                      <a:pt x="31567" y="34501"/>
                      <a:pt x="31736" y="35166"/>
                    </a:cubicBezTo>
                    <a:cubicBezTo>
                      <a:pt x="31968" y="36136"/>
                      <a:pt x="32379" y="37053"/>
                      <a:pt x="32727" y="37992"/>
                    </a:cubicBezTo>
                    <a:cubicBezTo>
                      <a:pt x="32854" y="38340"/>
                      <a:pt x="33023" y="38677"/>
                      <a:pt x="33360" y="39089"/>
                    </a:cubicBezTo>
                    <a:cubicBezTo>
                      <a:pt x="33159" y="38266"/>
                      <a:pt x="32875" y="37634"/>
                      <a:pt x="32611" y="36990"/>
                    </a:cubicBezTo>
                    <a:cubicBezTo>
                      <a:pt x="32348" y="36326"/>
                      <a:pt x="32168" y="35640"/>
                      <a:pt x="31947" y="34965"/>
                    </a:cubicBezTo>
                    <a:cubicBezTo>
                      <a:pt x="31725" y="34290"/>
                      <a:pt x="31567" y="33605"/>
                      <a:pt x="31408" y="32919"/>
                    </a:cubicBezTo>
                    <a:cubicBezTo>
                      <a:pt x="31251" y="32244"/>
                      <a:pt x="31071" y="31590"/>
                      <a:pt x="30934" y="30915"/>
                    </a:cubicBezTo>
                    <a:cubicBezTo>
                      <a:pt x="30787" y="30219"/>
                      <a:pt x="30660" y="29523"/>
                      <a:pt x="30533" y="28827"/>
                    </a:cubicBezTo>
                    <a:cubicBezTo>
                      <a:pt x="30417" y="28142"/>
                      <a:pt x="30259" y="27446"/>
                      <a:pt x="30248" y="26728"/>
                    </a:cubicBezTo>
                    <a:lnTo>
                      <a:pt x="30248" y="26728"/>
                    </a:lnTo>
                    <a:cubicBezTo>
                      <a:pt x="30860" y="26907"/>
                      <a:pt x="31176" y="27224"/>
                      <a:pt x="31240" y="27741"/>
                    </a:cubicBezTo>
                    <a:cubicBezTo>
                      <a:pt x="31430" y="29502"/>
                      <a:pt x="31767" y="31242"/>
                      <a:pt x="32062" y="32982"/>
                    </a:cubicBezTo>
                    <a:cubicBezTo>
                      <a:pt x="32115" y="33288"/>
                      <a:pt x="32200" y="33584"/>
                      <a:pt x="32273" y="33889"/>
                    </a:cubicBezTo>
                    <a:cubicBezTo>
                      <a:pt x="32294" y="33952"/>
                      <a:pt x="32379" y="33995"/>
                      <a:pt x="32537" y="34153"/>
                    </a:cubicBezTo>
                    <a:cubicBezTo>
                      <a:pt x="32379" y="33320"/>
                      <a:pt x="32252" y="32635"/>
                      <a:pt x="32126" y="31949"/>
                    </a:cubicBezTo>
                    <a:cubicBezTo>
                      <a:pt x="32010" y="31252"/>
                      <a:pt x="31894" y="30556"/>
                      <a:pt x="31788" y="29850"/>
                    </a:cubicBezTo>
                    <a:cubicBezTo>
                      <a:pt x="31694" y="29154"/>
                      <a:pt x="31535" y="28468"/>
                      <a:pt x="31514" y="27783"/>
                    </a:cubicBezTo>
                    <a:cubicBezTo>
                      <a:pt x="31567" y="27742"/>
                      <a:pt x="31611" y="27726"/>
                      <a:pt x="31651" y="27726"/>
                    </a:cubicBezTo>
                    <a:cubicBezTo>
                      <a:pt x="31722" y="27726"/>
                      <a:pt x="31776" y="27777"/>
                      <a:pt x="31830" y="27825"/>
                    </a:cubicBezTo>
                    <a:cubicBezTo>
                      <a:pt x="32294" y="28205"/>
                      <a:pt x="32748" y="28585"/>
                      <a:pt x="33212" y="28974"/>
                    </a:cubicBezTo>
                    <a:cubicBezTo>
                      <a:pt x="33729" y="29396"/>
                      <a:pt x="34235" y="29818"/>
                      <a:pt x="34826" y="30146"/>
                    </a:cubicBezTo>
                    <a:cubicBezTo>
                      <a:pt x="34973" y="30230"/>
                      <a:pt x="35111" y="30345"/>
                      <a:pt x="35269" y="30451"/>
                    </a:cubicBezTo>
                    <a:cubicBezTo>
                      <a:pt x="34879" y="32813"/>
                      <a:pt x="34900" y="35134"/>
                      <a:pt x="35859" y="37391"/>
                    </a:cubicBezTo>
                    <a:cubicBezTo>
                      <a:pt x="36039" y="37275"/>
                      <a:pt x="35933" y="37170"/>
                      <a:pt x="35912" y="37095"/>
                    </a:cubicBezTo>
                    <a:cubicBezTo>
                      <a:pt x="35479" y="35640"/>
                      <a:pt x="35269" y="34153"/>
                      <a:pt x="35311" y="32635"/>
                    </a:cubicBezTo>
                    <a:cubicBezTo>
                      <a:pt x="35322" y="32149"/>
                      <a:pt x="35374" y="31664"/>
                      <a:pt x="35427" y="31179"/>
                    </a:cubicBezTo>
                    <a:cubicBezTo>
                      <a:pt x="35448" y="31031"/>
                      <a:pt x="35522" y="30894"/>
                      <a:pt x="35585" y="30704"/>
                    </a:cubicBezTo>
                    <a:cubicBezTo>
                      <a:pt x="35733" y="30767"/>
                      <a:pt x="35849" y="30821"/>
                      <a:pt x="35965" y="30884"/>
                    </a:cubicBezTo>
                    <a:cubicBezTo>
                      <a:pt x="36060" y="30936"/>
                      <a:pt x="36133" y="31010"/>
                      <a:pt x="36239" y="31074"/>
                    </a:cubicBezTo>
                    <a:cubicBezTo>
                      <a:pt x="36313" y="32750"/>
                      <a:pt x="36461" y="34395"/>
                      <a:pt x="36735" y="36041"/>
                    </a:cubicBezTo>
                    <a:cubicBezTo>
                      <a:pt x="36745" y="36094"/>
                      <a:pt x="36777" y="36146"/>
                      <a:pt x="36819" y="36242"/>
                    </a:cubicBezTo>
                    <a:cubicBezTo>
                      <a:pt x="36967" y="36031"/>
                      <a:pt x="36914" y="35841"/>
                      <a:pt x="36893" y="35651"/>
                    </a:cubicBezTo>
                    <a:cubicBezTo>
                      <a:pt x="36777" y="34395"/>
                      <a:pt x="36661" y="33141"/>
                      <a:pt x="36555" y="31875"/>
                    </a:cubicBezTo>
                    <a:cubicBezTo>
                      <a:pt x="36545" y="31717"/>
                      <a:pt x="36482" y="31527"/>
                      <a:pt x="36661" y="31348"/>
                    </a:cubicBezTo>
                    <a:cubicBezTo>
                      <a:pt x="36745" y="31369"/>
                      <a:pt x="36862" y="31390"/>
                      <a:pt x="36946" y="31432"/>
                    </a:cubicBezTo>
                    <a:cubicBezTo>
                      <a:pt x="37905" y="32002"/>
                      <a:pt x="38854" y="32571"/>
                      <a:pt x="39804" y="33130"/>
                    </a:cubicBezTo>
                    <a:cubicBezTo>
                      <a:pt x="40215" y="33373"/>
                      <a:pt x="40352" y="33699"/>
                      <a:pt x="40405" y="34163"/>
                    </a:cubicBezTo>
                    <a:cubicBezTo>
                      <a:pt x="40563" y="35588"/>
                      <a:pt x="40764" y="37022"/>
                      <a:pt x="40975" y="38445"/>
                    </a:cubicBezTo>
                    <a:cubicBezTo>
                      <a:pt x="41069" y="39036"/>
                      <a:pt x="41207" y="39616"/>
                      <a:pt x="41470" y="40165"/>
                    </a:cubicBezTo>
                    <a:cubicBezTo>
                      <a:pt x="41502" y="40238"/>
                      <a:pt x="41575" y="40291"/>
                      <a:pt x="41639" y="40344"/>
                    </a:cubicBezTo>
                    <a:cubicBezTo>
                      <a:pt x="41639" y="40346"/>
                      <a:pt x="41640" y="40347"/>
                      <a:pt x="41642" y="40347"/>
                    </a:cubicBezTo>
                    <a:cubicBezTo>
                      <a:pt x="41653" y="40347"/>
                      <a:pt x="41683" y="40331"/>
                      <a:pt x="41734" y="40323"/>
                    </a:cubicBezTo>
                    <a:cubicBezTo>
                      <a:pt x="41723" y="40249"/>
                      <a:pt x="41744" y="40165"/>
                      <a:pt x="41713" y="40091"/>
                    </a:cubicBezTo>
                    <a:cubicBezTo>
                      <a:pt x="41291" y="39120"/>
                      <a:pt x="41175" y="38087"/>
                      <a:pt x="41027" y="37053"/>
                    </a:cubicBezTo>
                    <a:cubicBezTo>
                      <a:pt x="40900" y="36136"/>
                      <a:pt x="40785" y="35208"/>
                      <a:pt x="40668" y="34290"/>
                    </a:cubicBezTo>
                    <a:cubicBezTo>
                      <a:pt x="40658" y="34163"/>
                      <a:pt x="40658" y="34027"/>
                      <a:pt x="40647" y="33889"/>
                    </a:cubicBezTo>
                    <a:lnTo>
                      <a:pt x="40647" y="33889"/>
                    </a:lnTo>
                    <a:cubicBezTo>
                      <a:pt x="41101" y="34006"/>
                      <a:pt x="41186" y="34058"/>
                      <a:pt x="41186" y="34374"/>
                    </a:cubicBezTo>
                    <a:cubicBezTo>
                      <a:pt x="41175" y="35335"/>
                      <a:pt x="41439" y="36252"/>
                      <a:pt x="41660" y="37180"/>
                    </a:cubicBezTo>
                    <a:cubicBezTo>
                      <a:pt x="41840" y="37918"/>
                      <a:pt x="42135" y="38604"/>
                      <a:pt x="42377" y="39321"/>
                    </a:cubicBezTo>
                    <a:cubicBezTo>
                      <a:pt x="42451" y="39553"/>
                      <a:pt x="42536" y="39795"/>
                      <a:pt x="42810" y="40070"/>
                    </a:cubicBezTo>
                    <a:cubicBezTo>
                      <a:pt x="42672" y="39616"/>
                      <a:pt x="42557" y="39289"/>
                      <a:pt x="42451" y="38963"/>
                    </a:cubicBezTo>
                    <a:cubicBezTo>
                      <a:pt x="42356" y="38646"/>
                      <a:pt x="42240" y="38330"/>
                      <a:pt x="42156" y="38002"/>
                    </a:cubicBezTo>
                    <a:cubicBezTo>
                      <a:pt x="41966" y="37254"/>
                      <a:pt x="41776" y="36505"/>
                      <a:pt x="41608" y="35756"/>
                    </a:cubicBezTo>
                    <a:cubicBezTo>
                      <a:pt x="41533" y="35450"/>
                      <a:pt x="41491" y="35145"/>
                      <a:pt x="41449" y="34838"/>
                    </a:cubicBezTo>
                    <a:cubicBezTo>
                      <a:pt x="41439" y="34733"/>
                      <a:pt x="41470" y="34627"/>
                      <a:pt x="41491" y="34459"/>
                    </a:cubicBezTo>
                    <a:cubicBezTo>
                      <a:pt x="41629" y="34522"/>
                      <a:pt x="41734" y="34554"/>
                      <a:pt x="41797" y="34617"/>
                    </a:cubicBezTo>
                    <a:cubicBezTo>
                      <a:pt x="42525" y="35239"/>
                      <a:pt x="43232" y="35872"/>
                      <a:pt x="43959" y="36495"/>
                    </a:cubicBezTo>
                    <a:cubicBezTo>
                      <a:pt x="44275" y="36769"/>
                      <a:pt x="44444" y="37095"/>
                      <a:pt x="44497" y="37517"/>
                    </a:cubicBezTo>
                    <a:cubicBezTo>
                      <a:pt x="44582" y="38182"/>
                      <a:pt x="44718" y="38825"/>
                      <a:pt x="44845" y="39479"/>
                    </a:cubicBezTo>
                    <a:cubicBezTo>
                      <a:pt x="44887" y="39669"/>
                      <a:pt x="44982" y="39849"/>
                      <a:pt x="45046" y="40017"/>
                    </a:cubicBezTo>
                    <a:cubicBezTo>
                      <a:pt x="45055" y="40018"/>
                      <a:pt x="45064" y="40018"/>
                      <a:pt x="45073" y="40018"/>
                    </a:cubicBezTo>
                    <a:cubicBezTo>
                      <a:pt x="45257" y="40018"/>
                      <a:pt x="45265" y="39917"/>
                      <a:pt x="45225" y="39806"/>
                    </a:cubicBezTo>
                    <a:cubicBezTo>
                      <a:pt x="45014" y="39268"/>
                      <a:pt x="44950" y="38698"/>
                      <a:pt x="44835" y="38129"/>
                    </a:cubicBezTo>
                    <a:cubicBezTo>
                      <a:pt x="44793" y="37918"/>
                      <a:pt x="44782" y="37697"/>
                      <a:pt x="44761" y="37507"/>
                    </a:cubicBezTo>
                    <a:cubicBezTo>
                      <a:pt x="44815" y="37467"/>
                      <a:pt x="44860" y="37452"/>
                      <a:pt x="44900" y="37452"/>
                    </a:cubicBezTo>
                    <a:cubicBezTo>
                      <a:pt x="44977" y="37452"/>
                      <a:pt x="45032" y="37508"/>
                      <a:pt x="45088" y="37549"/>
                    </a:cubicBezTo>
                    <a:cubicBezTo>
                      <a:pt x="45236" y="37676"/>
                      <a:pt x="45383" y="37824"/>
                      <a:pt x="45531" y="37950"/>
                    </a:cubicBezTo>
                    <a:cubicBezTo>
                      <a:pt x="45679" y="38087"/>
                      <a:pt x="45805" y="38234"/>
                      <a:pt x="45752" y="38466"/>
                    </a:cubicBezTo>
                    <a:cubicBezTo>
                      <a:pt x="45731" y="38551"/>
                      <a:pt x="45763" y="38646"/>
                      <a:pt x="45794" y="38731"/>
                    </a:cubicBezTo>
                    <a:cubicBezTo>
                      <a:pt x="45984" y="39226"/>
                      <a:pt x="46174" y="39722"/>
                      <a:pt x="46375" y="40217"/>
                    </a:cubicBezTo>
                    <a:cubicBezTo>
                      <a:pt x="46396" y="40280"/>
                      <a:pt x="46480" y="40313"/>
                      <a:pt x="46628" y="40439"/>
                    </a:cubicBezTo>
                    <a:cubicBezTo>
                      <a:pt x="46564" y="39711"/>
                      <a:pt x="46164" y="39195"/>
                      <a:pt x="46047" y="38541"/>
                    </a:cubicBezTo>
                    <a:lnTo>
                      <a:pt x="46047" y="38541"/>
                    </a:lnTo>
                    <a:cubicBezTo>
                      <a:pt x="46269" y="38562"/>
                      <a:pt x="46396" y="38688"/>
                      <a:pt x="46532" y="38773"/>
                    </a:cubicBezTo>
                    <a:lnTo>
                      <a:pt x="48368" y="39975"/>
                    </a:lnTo>
                    <a:cubicBezTo>
                      <a:pt x="48522" y="40071"/>
                      <a:pt x="48685" y="40168"/>
                      <a:pt x="48889" y="40168"/>
                    </a:cubicBezTo>
                    <a:cubicBezTo>
                      <a:pt x="48908" y="40168"/>
                      <a:pt x="48928" y="40167"/>
                      <a:pt x="48948" y="40165"/>
                    </a:cubicBezTo>
                    <a:cubicBezTo>
                      <a:pt x="48927" y="40091"/>
                      <a:pt x="48916" y="40017"/>
                      <a:pt x="48885" y="39985"/>
                    </a:cubicBezTo>
                    <a:cubicBezTo>
                      <a:pt x="48578" y="39690"/>
                      <a:pt x="48273" y="39406"/>
                      <a:pt x="47967" y="39131"/>
                    </a:cubicBezTo>
                    <a:cubicBezTo>
                      <a:pt x="47661" y="38857"/>
                      <a:pt x="47376" y="38583"/>
                      <a:pt x="47050" y="38361"/>
                    </a:cubicBezTo>
                    <a:cubicBezTo>
                      <a:pt x="46385" y="37908"/>
                      <a:pt x="45742" y="37433"/>
                      <a:pt x="45151" y="36895"/>
                    </a:cubicBezTo>
                    <a:cubicBezTo>
                      <a:pt x="45056" y="36811"/>
                      <a:pt x="44929" y="36748"/>
                      <a:pt x="44824" y="36684"/>
                    </a:cubicBezTo>
                    <a:cubicBezTo>
                      <a:pt x="44729" y="36621"/>
                      <a:pt x="44729" y="36621"/>
                      <a:pt x="44697" y="36315"/>
                    </a:cubicBezTo>
                    <a:cubicBezTo>
                      <a:pt x="45393" y="36273"/>
                      <a:pt x="46100" y="36294"/>
                      <a:pt x="46849" y="36188"/>
                    </a:cubicBezTo>
                    <a:cubicBezTo>
                      <a:pt x="46654" y="36054"/>
                      <a:pt x="46598" y="36015"/>
                      <a:pt x="46236" y="36015"/>
                    </a:cubicBezTo>
                    <a:cubicBezTo>
                      <a:pt x="46087" y="36015"/>
                      <a:pt x="45887" y="36021"/>
                      <a:pt x="45604" y="36031"/>
                    </a:cubicBezTo>
                    <a:cubicBezTo>
                      <a:pt x="45204" y="36052"/>
                      <a:pt x="44814" y="36062"/>
                      <a:pt x="44381" y="36073"/>
                    </a:cubicBezTo>
                    <a:cubicBezTo>
                      <a:pt x="43579" y="35556"/>
                      <a:pt x="43000" y="34702"/>
                      <a:pt x="41997" y="34290"/>
                    </a:cubicBezTo>
                    <a:cubicBezTo>
                      <a:pt x="42207" y="34150"/>
                      <a:pt x="42403" y="34140"/>
                      <a:pt x="42591" y="34140"/>
                    </a:cubicBezTo>
                    <a:cubicBezTo>
                      <a:pt x="42623" y="34140"/>
                      <a:pt x="42655" y="34140"/>
                      <a:pt x="42686" y="34140"/>
                    </a:cubicBezTo>
                    <a:cubicBezTo>
                      <a:pt x="42749" y="34140"/>
                      <a:pt x="42811" y="34139"/>
                      <a:pt x="42873" y="34132"/>
                    </a:cubicBezTo>
                    <a:cubicBezTo>
                      <a:pt x="43179" y="34090"/>
                      <a:pt x="43485" y="34090"/>
                      <a:pt x="43801" y="34069"/>
                    </a:cubicBezTo>
                    <a:cubicBezTo>
                      <a:pt x="44086" y="34058"/>
                      <a:pt x="44371" y="34037"/>
                      <a:pt x="44666" y="34037"/>
                    </a:cubicBezTo>
                    <a:cubicBezTo>
                      <a:pt x="44950" y="34027"/>
                      <a:pt x="45236" y="34027"/>
                      <a:pt x="45510" y="34027"/>
                    </a:cubicBezTo>
                    <a:cubicBezTo>
                      <a:pt x="45552" y="33868"/>
                      <a:pt x="45468" y="33826"/>
                      <a:pt x="45383" y="33826"/>
                    </a:cubicBezTo>
                    <a:cubicBezTo>
                      <a:pt x="45060" y="33826"/>
                      <a:pt x="44731" y="33821"/>
                      <a:pt x="44405" y="33821"/>
                    </a:cubicBezTo>
                    <a:cubicBezTo>
                      <a:pt x="44241" y="33821"/>
                      <a:pt x="44079" y="33823"/>
                      <a:pt x="43917" y="33826"/>
                    </a:cubicBezTo>
                    <a:cubicBezTo>
                      <a:pt x="43495" y="33837"/>
                      <a:pt x="43073" y="33858"/>
                      <a:pt x="42662" y="33910"/>
                    </a:cubicBezTo>
                    <a:cubicBezTo>
                      <a:pt x="42594" y="33919"/>
                      <a:pt x="42528" y="33923"/>
                      <a:pt x="42464" y="33923"/>
                    </a:cubicBezTo>
                    <a:cubicBezTo>
                      <a:pt x="42118" y="33923"/>
                      <a:pt x="41823" y="33802"/>
                      <a:pt x="41565" y="33563"/>
                    </a:cubicBezTo>
                    <a:cubicBezTo>
                      <a:pt x="41491" y="33488"/>
                      <a:pt x="41418" y="33404"/>
                      <a:pt x="41301" y="33288"/>
                    </a:cubicBezTo>
                    <a:cubicBezTo>
                      <a:pt x="41653" y="33176"/>
                      <a:pt x="41986" y="33162"/>
                      <a:pt x="42309" y="33162"/>
                    </a:cubicBezTo>
                    <a:cubicBezTo>
                      <a:pt x="42419" y="33162"/>
                      <a:pt x="42528" y="33163"/>
                      <a:pt x="42636" y="33163"/>
                    </a:cubicBezTo>
                    <a:cubicBezTo>
                      <a:pt x="42687" y="33163"/>
                      <a:pt x="42738" y="33163"/>
                      <a:pt x="42789" y="33162"/>
                    </a:cubicBezTo>
                    <a:cubicBezTo>
                      <a:pt x="43253" y="33162"/>
                      <a:pt x="43717" y="33183"/>
                      <a:pt x="44181" y="33225"/>
                    </a:cubicBezTo>
                    <a:cubicBezTo>
                      <a:pt x="44666" y="33267"/>
                      <a:pt x="45151" y="33352"/>
                      <a:pt x="45636" y="33425"/>
                    </a:cubicBezTo>
                    <a:cubicBezTo>
                      <a:pt x="46079" y="33499"/>
                      <a:pt x="46522" y="33615"/>
                      <a:pt x="47050" y="33731"/>
                    </a:cubicBezTo>
                    <a:cubicBezTo>
                      <a:pt x="46881" y="33415"/>
                      <a:pt x="46649" y="33415"/>
                      <a:pt x="46480" y="33373"/>
                    </a:cubicBezTo>
                    <a:cubicBezTo>
                      <a:pt x="45447" y="33120"/>
                      <a:pt x="44392" y="32930"/>
                      <a:pt x="43326" y="32919"/>
                    </a:cubicBezTo>
                    <a:cubicBezTo>
                      <a:pt x="43250" y="32918"/>
                      <a:pt x="43174" y="32917"/>
                      <a:pt x="43098" y="32917"/>
                    </a:cubicBezTo>
                    <a:cubicBezTo>
                      <a:pt x="42438" y="32917"/>
                      <a:pt x="41785" y="32954"/>
                      <a:pt x="41132" y="32982"/>
                    </a:cubicBezTo>
                    <a:cubicBezTo>
                      <a:pt x="41123" y="32982"/>
                      <a:pt x="41114" y="32983"/>
                      <a:pt x="41104" y="32983"/>
                    </a:cubicBezTo>
                    <a:cubicBezTo>
                      <a:pt x="40716" y="32983"/>
                      <a:pt x="40389" y="32761"/>
                      <a:pt x="40173" y="32318"/>
                    </a:cubicBezTo>
                    <a:cubicBezTo>
                      <a:pt x="40479" y="32170"/>
                      <a:pt x="40816" y="32181"/>
                      <a:pt x="41132" y="32138"/>
                    </a:cubicBezTo>
                    <a:cubicBezTo>
                      <a:pt x="41439" y="32096"/>
                      <a:pt x="41755" y="32054"/>
                      <a:pt x="42061" y="32033"/>
                    </a:cubicBezTo>
                    <a:cubicBezTo>
                      <a:pt x="42388" y="32002"/>
                      <a:pt x="42725" y="31970"/>
                      <a:pt x="43052" y="31960"/>
                    </a:cubicBezTo>
                    <a:cubicBezTo>
                      <a:pt x="43276" y="31952"/>
                      <a:pt x="43496" y="31944"/>
                      <a:pt x="43717" y="31944"/>
                    </a:cubicBezTo>
                    <a:cubicBezTo>
                      <a:pt x="43808" y="31944"/>
                      <a:pt x="43899" y="31946"/>
                      <a:pt x="43991" y="31949"/>
                    </a:cubicBezTo>
                    <a:cubicBezTo>
                      <a:pt x="44318" y="31949"/>
                      <a:pt x="44655" y="31970"/>
                      <a:pt x="44982" y="32002"/>
                    </a:cubicBezTo>
                    <a:cubicBezTo>
                      <a:pt x="45243" y="32020"/>
                      <a:pt x="45504" y="32113"/>
                      <a:pt x="45771" y="32113"/>
                    </a:cubicBezTo>
                    <a:cubicBezTo>
                      <a:pt x="45807" y="32113"/>
                      <a:pt x="45843" y="32111"/>
                      <a:pt x="45878" y="32107"/>
                    </a:cubicBezTo>
                    <a:cubicBezTo>
                      <a:pt x="45857" y="31906"/>
                      <a:pt x="45721" y="31906"/>
                      <a:pt x="45625" y="31885"/>
                    </a:cubicBezTo>
                    <a:cubicBezTo>
                      <a:pt x="45172" y="31812"/>
                      <a:pt x="44708" y="31717"/>
                      <a:pt x="44254" y="31685"/>
                    </a:cubicBezTo>
                    <a:cubicBezTo>
                      <a:pt x="43971" y="31670"/>
                      <a:pt x="43687" y="31662"/>
                      <a:pt x="43405" y="31662"/>
                    </a:cubicBezTo>
                    <a:cubicBezTo>
                      <a:pt x="42311" y="31662"/>
                      <a:pt x="41225" y="31777"/>
                      <a:pt x="40152" y="32012"/>
                    </a:cubicBezTo>
                    <a:cubicBezTo>
                      <a:pt x="40056" y="32033"/>
                      <a:pt x="39967" y="32043"/>
                      <a:pt x="39883" y="32043"/>
                    </a:cubicBezTo>
                    <a:cubicBezTo>
                      <a:pt x="39589" y="32043"/>
                      <a:pt x="39361" y="31917"/>
                      <a:pt x="39140" y="31695"/>
                    </a:cubicBezTo>
                    <a:cubicBezTo>
                      <a:pt x="39646" y="31411"/>
                      <a:pt x="40015" y="31327"/>
                      <a:pt x="41755" y="31084"/>
                    </a:cubicBezTo>
                    <a:cubicBezTo>
                      <a:pt x="42630" y="30968"/>
                      <a:pt x="43506" y="30842"/>
                      <a:pt x="44371" y="30725"/>
                    </a:cubicBezTo>
                    <a:cubicBezTo>
                      <a:pt x="44379" y="30560"/>
                      <a:pt x="44302" y="30546"/>
                      <a:pt x="44209" y="30546"/>
                    </a:cubicBezTo>
                    <a:cubicBezTo>
                      <a:pt x="44189" y="30546"/>
                      <a:pt x="44169" y="30546"/>
                      <a:pt x="44149" y="30546"/>
                    </a:cubicBezTo>
                    <a:cubicBezTo>
                      <a:pt x="43021" y="30620"/>
                      <a:pt x="41903" y="30778"/>
                      <a:pt x="40795" y="30989"/>
                    </a:cubicBezTo>
                    <a:cubicBezTo>
                      <a:pt x="40036" y="31126"/>
                      <a:pt x="39287" y="31306"/>
                      <a:pt x="38517" y="31474"/>
                    </a:cubicBezTo>
                    <a:cubicBezTo>
                      <a:pt x="38106" y="31252"/>
                      <a:pt x="37673" y="31020"/>
                      <a:pt x="37241" y="30810"/>
                    </a:cubicBezTo>
                    <a:cubicBezTo>
                      <a:pt x="37074" y="30726"/>
                      <a:pt x="36918" y="30637"/>
                      <a:pt x="36729" y="30637"/>
                    </a:cubicBezTo>
                    <a:cubicBezTo>
                      <a:pt x="36656" y="30637"/>
                      <a:pt x="36578" y="30651"/>
                      <a:pt x="36492" y="30683"/>
                    </a:cubicBezTo>
                    <a:cubicBezTo>
                      <a:pt x="36464" y="30694"/>
                      <a:pt x="36437" y="30699"/>
                      <a:pt x="36409" y="30699"/>
                    </a:cubicBezTo>
                    <a:cubicBezTo>
                      <a:pt x="36246" y="30699"/>
                      <a:pt x="36077" y="30526"/>
                      <a:pt x="35870" y="30345"/>
                    </a:cubicBezTo>
                    <a:lnTo>
                      <a:pt x="35870" y="30345"/>
                    </a:lnTo>
                    <a:cubicBezTo>
                      <a:pt x="36165" y="30409"/>
                      <a:pt x="36355" y="30451"/>
                      <a:pt x="36545" y="30483"/>
                    </a:cubicBezTo>
                    <a:cubicBezTo>
                      <a:pt x="36640" y="30378"/>
                      <a:pt x="36587" y="30314"/>
                      <a:pt x="36503" y="30272"/>
                    </a:cubicBezTo>
                    <a:cubicBezTo>
                      <a:pt x="35733" y="29881"/>
                      <a:pt x="35047" y="29354"/>
                      <a:pt x="34351" y="28838"/>
                    </a:cubicBezTo>
                    <a:cubicBezTo>
                      <a:pt x="34277" y="28796"/>
                      <a:pt x="34246" y="28700"/>
                      <a:pt x="34204" y="28648"/>
                    </a:cubicBezTo>
                    <a:cubicBezTo>
                      <a:pt x="34267" y="28426"/>
                      <a:pt x="34436" y="28342"/>
                      <a:pt x="34594" y="28278"/>
                    </a:cubicBezTo>
                    <a:cubicBezTo>
                      <a:pt x="35479" y="27941"/>
                      <a:pt x="36344" y="27530"/>
                      <a:pt x="37283" y="27319"/>
                    </a:cubicBezTo>
                    <a:cubicBezTo>
                      <a:pt x="37800" y="27203"/>
                      <a:pt x="38306" y="27024"/>
                      <a:pt x="38812" y="26886"/>
                    </a:cubicBezTo>
                    <a:cubicBezTo>
                      <a:pt x="39002" y="26834"/>
                      <a:pt x="39203" y="26802"/>
                      <a:pt x="39393" y="26749"/>
                    </a:cubicBezTo>
                    <a:cubicBezTo>
                      <a:pt x="39435" y="26738"/>
                      <a:pt x="39456" y="26665"/>
                      <a:pt x="39519" y="26560"/>
                    </a:cubicBezTo>
                    <a:lnTo>
                      <a:pt x="39519" y="26560"/>
                    </a:lnTo>
                    <a:cubicBezTo>
                      <a:pt x="39266" y="26581"/>
                      <a:pt x="39076" y="26581"/>
                      <a:pt x="38886" y="26623"/>
                    </a:cubicBezTo>
                    <a:cubicBezTo>
                      <a:pt x="38411" y="26738"/>
                      <a:pt x="37947" y="26865"/>
                      <a:pt x="37473" y="26992"/>
                    </a:cubicBezTo>
                    <a:cubicBezTo>
                      <a:pt x="36787" y="27181"/>
                      <a:pt x="36112" y="27371"/>
                      <a:pt x="35458" y="27646"/>
                    </a:cubicBezTo>
                    <a:cubicBezTo>
                      <a:pt x="35069" y="27814"/>
                      <a:pt x="34668" y="27941"/>
                      <a:pt x="34319" y="28194"/>
                    </a:cubicBezTo>
                    <a:cubicBezTo>
                      <a:pt x="34187" y="28287"/>
                      <a:pt x="34060" y="28335"/>
                      <a:pt x="33931" y="28335"/>
                    </a:cubicBezTo>
                    <a:cubicBezTo>
                      <a:pt x="33783" y="28335"/>
                      <a:pt x="33634" y="28271"/>
                      <a:pt x="33476" y="28142"/>
                    </a:cubicBezTo>
                    <a:cubicBezTo>
                      <a:pt x="32812" y="27582"/>
                      <a:pt x="32115" y="27076"/>
                      <a:pt x="31430" y="26549"/>
                    </a:cubicBezTo>
                    <a:cubicBezTo>
                      <a:pt x="31366" y="26496"/>
                      <a:pt x="31282" y="26464"/>
                      <a:pt x="31219" y="26433"/>
                    </a:cubicBezTo>
                    <a:cubicBezTo>
                      <a:pt x="31082" y="26517"/>
                      <a:pt x="31145" y="26602"/>
                      <a:pt x="31198" y="26665"/>
                    </a:cubicBezTo>
                    <a:cubicBezTo>
                      <a:pt x="31257" y="26745"/>
                      <a:pt x="31336" y="26825"/>
                      <a:pt x="31408" y="26896"/>
                    </a:cubicBezTo>
                    <a:lnTo>
                      <a:pt x="31408" y="26896"/>
                    </a:lnTo>
                    <a:cubicBezTo>
                      <a:pt x="31067" y="26849"/>
                      <a:pt x="30890" y="26599"/>
                      <a:pt x="30691" y="26391"/>
                    </a:cubicBezTo>
                    <a:cubicBezTo>
                      <a:pt x="30702" y="26127"/>
                      <a:pt x="30892" y="26021"/>
                      <a:pt x="31050" y="25916"/>
                    </a:cubicBezTo>
                    <a:cubicBezTo>
                      <a:pt x="32337" y="25083"/>
                      <a:pt x="33687" y="24387"/>
                      <a:pt x="35184" y="23975"/>
                    </a:cubicBezTo>
                    <a:cubicBezTo>
                      <a:pt x="36081" y="23733"/>
                      <a:pt x="36977" y="23490"/>
                      <a:pt x="37905" y="23364"/>
                    </a:cubicBezTo>
                    <a:cubicBezTo>
                      <a:pt x="38538" y="23290"/>
                      <a:pt x="39182" y="23258"/>
                      <a:pt x="39825" y="23195"/>
                    </a:cubicBezTo>
                    <a:cubicBezTo>
                      <a:pt x="39941" y="23185"/>
                      <a:pt x="40057" y="23164"/>
                      <a:pt x="40258" y="23132"/>
                    </a:cubicBezTo>
                    <a:cubicBezTo>
                      <a:pt x="40018" y="23022"/>
                      <a:pt x="39776" y="22972"/>
                      <a:pt x="39406" y="22972"/>
                    </a:cubicBezTo>
                    <a:cubicBezTo>
                      <a:pt x="39026" y="22972"/>
                      <a:pt x="38512" y="23025"/>
                      <a:pt x="37726" y="23121"/>
                    </a:cubicBezTo>
                    <a:cubicBezTo>
                      <a:pt x="36862" y="23227"/>
                      <a:pt x="36028" y="23427"/>
                      <a:pt x="35195" y="23670"/>
                    </a:cubicBezTo>
                    <a:cubicBezTo>
                      <a:pt x="34394" y="23912"/>
                      <a:pt x="33592" y="24197"/>
                      <a:pt x="32833" y="24556"/>
                    </a:cubicBezTo>
                    <a:cubicBezTo>
                      <a:pt x="32073" y="24903"/>
                      <a:pt x="31366" y="25378"/>
                      <a:pt x="30618" y="25810"/>
                    </a:cubicBezTo>
                    <a:cubicBezTo>
                      <a:pt x="30164" y="25536"/>
                      <a:pt x="29742" y="25199"/>
                      <a:pt x="29362" y="24735"/>
                    </a:cubicBezTo>
                    <a:cubicBezTo>
                      <a:pt x="29753" y="24471"/>
                      <a:pt x="30143" y="24260"/>
                      <a:pt x="30544" y="24092"/>
                    </a:cubicBezTo>
                    <a:cubicBezTo>
                      <a:pt x="31282" y="23785"/>
                      <a:pt x="32031" y="23511"/>
                      <a:pt x="32801" y="23290"/>
                    </a:cubicBezTo>
                    <a:cubicBezTo>
                      <a:pt x="33855" y="22974"/>
                      <a:pt x="34931" y="22710"/>
                      <a:pt x="36018" y="22541"/>
                    </a:cubicBezTo>
                    <a:cubicBezTo>
                      <a:pt x="36070" y="22531"/>
                      <a:pt x="36112" y="22457"/>
                      <a:pt x="36144" y="22414"/>
                    </a:cubicBezTo>
                    <a:cubicBezTo>
                      <a:pt x="36154" y="22404"/>
                      <a:pt x="36133" y="22383"/>
                      <a:pt x="36112" y="22330"/>
                    </a:cubicBezTo>
                    <a:cubicBezTo>
                      <a:pt x="35416" y="22383"/>
                      <a:pt x="34731" y="22510"/>
                      <a:pt x="34045" y="22689"/>
                    </a:cubicBezTo>
                    <a:cubicBezTo>
                      <a:pt x="33412" y="22857"/>
                      <a:pt x="32758" y="23005"/>
                      <a:pt x="32137" y="23216"/>
                    </a:cubicBezTo>
                    <a:cubicBezTo>
                      <a:pt x="31483" y="23438"/>
                      <a:pt x="30850" y="23722"/>
                      <a:pt x="30217" y="23986"/>
                    </a:cubicBezTo>
                    <a:cubicBezTo>
                      <a:pt x="29848" y="24134"/>
                      <a:pt x="29500" y="24313"/>
                      <a:pt x="29109" y="24481"/>
                    </a:cubicBezTo>
                    <a:cubicBezTo>
                      <a:pt x="27991" y="23501"/>
                      <a:pt x="26905" y="22541"/>
                      <a:pt x="25777" y="21550"/>
                    </a:cubicBezTo>
                    <a:cubicBezTo>
                      <a:pt x="25872" y="21307"/>
                      <a:pt x="26114" y="21191"/>
                      <a:pt x="26346" y="21075"/>
                    </a:cubicBezTo>
                    <a:cubicBezTo>
                      <a:pt x="27412" y="20485"/>
                      <a:pt x="28540" y="20031"/>
                      <a:pt x="29732" y="19725"/>
                    </a:cubicBezTo>
                    <a:cubicBezTo>
                      <a:pt x="30354" y="19567"/>
                      <a:pt x="30955" y="19325"/>
                      <a:pt x="31577" y="19177"/>
                    </a:cubicBezTo>
                    <a:cubicBezTo>
                      <a:pt x="32653" y="18913"/>
                      <a:pt x="33740" y="18681"/>
                      <a:pt x="34826" y="18481"/>
                    </a:cubicBezTo>
                    <a:cubicBezTo>
                      <a:pt x="35448" y="18354"/>
                      <a:pt x="36091" y="18312"/>
                      <a:pt x="36735" y="18238"/>
                    </a:cubicBezTo>
                    <a:cubicBezTo>
                      <a:pt x="36840" y="18228"/>
                      <a:pt x="36967" y="18249"/>
                      <a:pt x="37009" y="18059"/>
                    </a:cubicBezTo>
                    <a:cubicBezTo>
                      <a:pt x="36914" y="18038"/>
                      <a:pt x="36808" y="18017"/>
                      <a:pt x="36714" y="18017"/>
                    </a:cubicBezTo>
                    <a:cubicBezTo>
                      <a:pt x="35744" y="18048"/>
                      <a:pt x="34773" y="18186"/>
                      <a:pt x="33824" y="18385"/>
                    </a:cubicBezTo>
                    <a:cubicBezTo>
                      <a:pt x="32843" y="18586"/>
                      <a:pt x="31872" y="18776"/>
                      <a:pt x="30913" y="19039"/>
                    </a:cubicBezTo>
                    <a:cubicBezTo>
                      <a:pt x="30101" y="19250"/>
                      <a:pt x="29289" y="19482"/>
                      <a:pt x="28498" y="19799"/>
                    </a:cubicBezTo>
                    <a:cubicBezTo>
                      <a:pt x="27454" y="20232"/>
                      <a:pt x="26378" y="20590"/>
                      <a:pt x="25523" y="21307"/>
                    </a:cubicBezTo>
                    <a:cubicBezTo>
                      <a:pt x="25515" y="21308"/>
                      <a:pt x="25507" y="21308"/>
                      <a:pt x="25500" y="21308"/>
                    </a:cubicBezTo>
                    <a:cubicBezTo>
                      <a:pt x="25220" y="21308"/>
                      <a:pt x="25076" y="21135"/>
                      <a:pt x="24902" y="21012"/>
                    </a:cubicBezTo>
                    <a:cubicBezTo>
                      <a:pt x="24543" y="20727"/>
                      <a:pt x="24173" y="20421"/>
                      <a:pt x="23815" y="20136"/>
                    </a:cubicBezTo>
                    <a:cubicBezTo>
                      <a:pt x="23688" y="20052"/>
                      <a:pt x="23552" y="19978"/>
                      <a:pt x="23414" y="19904"/>
                    </a:cubicBezTo>
                    <a:cubicBezTo>
                      <a:pt x="23404" y="19904"/>
                      <a:pt x="23372" y="19925"/>
                      <a:pt x="23320" y="19946"/>
                    </a:cubicBezTo>
                    <a:cubicBezTo>
                      <a:pt x="23404" y="20052"/>
                      <a:pt x="23467" y="20157"/>
                      <a:pt x="23562" y="20242"/>
                    </a:cubicBezTo>
                    <a:lnTo>
                      <a:pt x="24796" y="21254"/>
                    </a:lnTo>
                    <a:cubicBezTo>
                      <a:pt x="25270" y="21655"/>
                      <a:pt x="25809" y="21971"/>
                      <a:pt x="26283" y="22351"/>
                    </a:cubicBezTo>
                    <a:cubicBezTo>
                      <a:pt x="26705" y="22678"/>
                      <a:pt x="27095" y="23037"/>
                      <a:pt x="27496" y="23396"/>
                    </a:cubicBezTo>
                    <a:cubicBezTo>
                      <a:pt x="27707" y="23585"/>
                      <a:pt x="27907" y="23796"/>
                      <a:pt x="28129" y="23986"/>
                    </a:cubicBezTo>
                    <a:cubicBezTo>
                      <a:pt x="28603" y="24408"/>
                      <a:pt x="29025" y="24882"/>
                      <a:pt x="29447" y="25367"/>
                    </a:cubicBezTo>
                    <a:cubicBezTo>
                      <a:pt x="28867" y="25030"/>
                      <a:pt x="28361" y="24608"/>
                      <a:pt x="27855" y="24186"/>
                    </a:cubicBezTo>
                    <a:cubicBezTo>
                      <a:pt x="26188" y="22815"/>
                      <a:pt x="24532" y="21444"/>
                      <a:pt x="22898" y="20052"/>
                    </a:cubicBezTo>
                    <a:cubicBezTo>
                      <a:pt x="21695" y="19029"/>
                      <a:pt x="20524" y="17975"/>
                      <a:pt x="19322" y="16951"/>
                    </a:cubicBezTo>
                    <a:cubicBezTo>
                      <a:pt x="18204" y="16002"/>
                      <a:pt x="17055" y="15085"/>
                      <a:pt x="15937" y="14157"/>
                    </a:cubicBezTo>
                    <a:cubicBezTo>
                      <a:pt x="14724" y="13144"/>
                      <a:pt x="13458" y="12205"/>
                      <a:pt x="12182" y="11288"/>
                    </a:cubicBezTo>
                    <a:cubicBezTo>
                      <a:pt x="11897" y="11077"/>
                      <a:pt x="11634" y="10834"/>
                      <a:pt x="11370" y="10592"/>
                    </a:cubicBezTo>
                    <a:cubicBezTo>
                      <a:pt x="11243" y="10475"/>
                      <a:pt x="11117" y="10349"/>
                      <a:pt x="11180" y="10096"/>
                    </a:cubicBezTo>
                    <a:lnTo>
                      <a:pt x="11180" y="10096"/>
                    </a:lnTo>
                    <a:cubicBezTo>
                      <a:pt x="11254" y="10117"/>
                      <a:pt x="11349" y="10117"/>
                      <a:pt x="11402" y="10159"/>
                    </a:cubicBezTo>
                    <a:cubicBezTo>
                      <a:pt x="11992" y="10634"/>
                      <a:pt x="12572" y="11108"/>
                      <a:pt x="13153" y="11583"/>
                    </a:cubicBezTo>
                    <a:cubicBezTo>
                      <a:pt x="13395" y="11783"/>
                      <a:pt x="13627" y="11994"/>
                      <a:pt x="13891" y="12163"/>
                    </a:cubicBezTo>
                    <a:cubicBezTo>
                      <a:pt x="14903" y="12796"/>
                      <a:pt x="15820" y="13566"/>
                      <a:pt x="16749" y="14336"/>
                    </a:cubicBezTo>
                    <a:cubicBezTo>
                      <a:pt x="17498" y="14958"/>
                      <a:pt x="18267" y="15559"/>
                      <a:pt x="19017" y="16182"/>
                    </a:cubicBezTo>
                    <a:cubicBezTo>
                      <a:pt x="19417" y="16529"/>
                      <a:pt x="19797" y="16909"/>
                      <a:pt x="20177" y="17279"/>
                    </a:cubicBezTo>
                    <a:cubicBezTo>
                      <a:pt x="20208" y="17310"/>
                      <a:pt x="20229" y="17352"/>
                      <a:pt x="20261" y="17384"/>
                    </a:cubicBezTo>
                    <a:lnTo>
                      <a:pt x="22729" y="19503"/>
                    </a:lnTo>
                    <a:cubicBezTo>
                      <a:pt x="22781" y="19536"/>
                      <a:pt x="22856" y="19557"/>
                      <a:pt x="22919" y="19588"/>
                    </a:cubicBezTo>
                    <a:cubicBezTo>
                      <a:pt x="23098" y="19514"/>
                      <a:pt x="23130" y="19293"/>
                      <a:pt x="23362" y="19229"/>
                    </a:cubicBezTo>
                    <a:cubicBezTo>
                      <a:pt x="23973" y="19060"/>
                      <a:pt x="24585" y="18839"/>
                      <a:pt x="25186" y="18618"/>
                    </a:cubicBezTo>
                    <a:cubicBezTo>
                      <a:pt x="25661" y="18449"/>
                      <a:pt x="26125" y="18259"/>
                      <a:pt x="26589" y="18048"/>
                    </a:cubicBezTo>
                    <a:lnTo>
                      <a:pt x="26589" y="18048"/>
                    </a:lnTo>
                    <a:cubicBezTo>
                      <a:pt x="25935" y="18069"/>
                      <a:pt x="25323" y="18270"/>
                      <a:pt x="24722" y="18512"/>
                    </a:cubicBezTo>
                    <a:cubicBezTo>
                      <a:pt x="24110" y="18765"/>
                      <a:pt x="23488" y="18997"/>
                      <a:pt x="22834" y="19250"/>
                    </a:cubicBezTo>
                    <a:cubicBezTo>
                      <a:pt x="22655" y="19103"/>
                      <a:pt x="22465" y="18955"/>
                      <a:pt x="22275" y="18807"/>
                    </a:cubicBezTo>
                    <a:cubicBezTo>
                      <a:pt x="22233" y="18765"/>
                      <a:pt x="22212" y="18692"/>
                      <a:pt x="22159" y="18596"/>
                    </a:cubicBezTo>
                    <a:cubicBezTo>
                      <a:pt x="22275" y="18533"/>
                      <a:pt x="22380" y="18460"/>
                      <a:pt x="22497" y="18407"/>
                    </a:cubicBezTo>
                    <a:cubicBezTo>
                      <a:pt x="23119" y="18164"/>
                      <a:pt x="23741" y="17932"/>
                      <a:pt x="24363" y="17689"/>
                    </a:cubicBezTo>
                    <a:cubicBezTo>
                      <a:pt x="24522" y="17626"/>
                      <a:pt x="24670" y="17542"/>
                      <a:pt x="24817" y="17468"/>
                    </a:cubicBezTo>
                    <a:cubicBezTo>
                      <a:pt x="24802" y="17349"/>
                      <a:pt x="24746" y="17319"/>
                      <a:pt x="24687" y="17319"/>
                    </a:cubicBezTo>
                    <a:cubicBezTo>
                      <a:pt x="24663" y="17319"/>
                      <a:pt x="24638" y="17325"/>
                      <a:pt x="24616" y="17331"/>
                    </a:cubicBezTo>
                    <a:cubicBezTo>
                      <a:pt x="24427" y="17384"/>
                      <a:pt x="24237" y="17457"/>
                      <a:pt x="24058" y="17521"/>
                    </a:cubicBezTo>
                    <a:cubicBezTo>
                      <a:pt x="23414" y="17774"/>
                      <a:pt x="22771" y="18027"/>
                      <a:pt x="22127" y="18270"/>
                    </a:cubicBezTo>
                    <a:cubicBezTo>
                      <a:pt x="22025" y="18305"/>
                      <a:pt x="21955" y="18328"/>
                      <a:pt x="21899" y="18328"/>
                    </a:cubicBezTo>
                    <a:cubicBezTo>
                      <a:pt x="21787" y="18328"/>
                      <a:pt x="21726" y="18241"/>
                      <a:pt x="21558" y="17996"/>
                    </a:cubicBezTo>
                    <a:cubicBezTo>
                      <a:pt x="21611" y="17943"/>
                      <a:pt x="21663" y="17858"/>
                      <a:pt x="21738" y="17827"/>
                    </a:cubicBezTo>
                    <a:cubicBezTo>
                      <a:pt x="22106" y="17679"/>
                      <a:pt x="22476" y="17542"/>
                      <a:pt x="22856" y="17415"/>
                    </a:cubicBezTo>
                    <a:cubicBezTo>
                      <a:pt x="23341" y="17257"/>
                      <a:pt x="23826" y="17110"/>
                      <a:pt x="24321" y="16962"/>
                    </a:cubicBezTo>
                    <a:cubicBezTo>
                      <a:pt x="24511" y="16899"/>
                      <a:pt x="24701" y="16857"/>
                      <a:pt x="24902" y="16814"/>
                    </a:cubicBezTo>
                    <a:cubicBezTo>
                      <a:pt x="25165" y="16761"/>
                      <a:pt x="25165" y="16761"/>
                      <a:pt x="25492" y="16498"/>
                    </a:cubicBezTo>
                    <a:cubicBezTo>
                      <a:pt x="25417" y="16475"/>
                      <a:pt x="25344" y="16466"/>
                      <a:pt x="25275" y="16466"/>
                    </a:cubicBezTo>
                    <a:cubicBezTo>
                      <a:pt x="24956" y="16466"/>
                      <a:pt x="24690" y="16665"/>
                      <a:pt x="24395" y="16709"/>
                    </a:cubicBezTo>
                    <a:cubicBezTo>
                      <a:pt x="24037" y="16751"/>
                      <a:pt x="23688" y="16930"/>
                      <a:pt x="23330" y="17057"/>
                    </a:cubicBezTo>
                    <a:cubicBezTo>
                      <a:pt x="22992" y="17173"/>
                      <a:pt x="22655" y="17300"/>
                      <a:pt x="22328" y="17415"/>
                    </a:cubicBezTo>
                    <a:cubicBezTo>
                      <a:pt x="21970" y="17532"/>
                      <a:pt x="21611" y="17658"/>
                      <a:pt x="21231" y="17785"/>
                    </a:cubicBezTo>
                    <a:cubicBezTo>
                      <a:pt x="21094" y="17668"/>
                      <a:pt x="20967" y="17563"/>
                      <a:pt x="20852" y="17457"/>
                    </a:cubicBezTo>
                    <a:cubicBezTo>
                      <a:pt x="20883" y="17384"/>
                      <a:pt x="20894" y="17321"/>
                      <a:pt x="20915" y="17310"/>
                    </a:cubicBezTo>
                    <a:cubicBezTo>
                      <a:pt x="21073" y="17225"/>
                      <a:pt x="21231" y="17152"/>
                      <a:pt x="21400" y="17089"/>
                    </a:cubicBezTo>
                    <a:cubicBezTo>
                      <a:pt x="22106" y="16814"/>
                      <a:pt x="22802" y="16529"/>
                      <a:pt x="23509" y="16276"/>
                    </a:cubicBezTo>
                    <a:cubicBezTo>
                      <a:pt x="24448" y="15939"/>
                      <a:pt x="25397" y="15612"/>
                      <a:pt x="26336" y="15296"/>
                    </a:cubicBezTo>
                    <a:cubicBezTo>
                      <a:pt x="26462" y="15254"/>
                      <a:pt x="26599" y="15254"/>
                      <a:pt x="26737" y="15221"/>
                    </a:cubicBezTo>
                    <a:cubicBezTo>
                      <a:pt x="26894" y="15179"/>
                      <a:pt x="27053" y="15127"/>
                      <a:pt x="27211" y="15074"/>
                    </a:cubicBezTo>
                    <a:cubicBezTo>
                      <a:pt x="27211" y="14935"/>
                      <a:pt x="27154" y="14897"/>
                      <a:pt x="27089" y="14897"/>
                    </a:cubicBezTo>
                    <a:cubicBezTo>
                      <a:pt x="27070" y="14897"/>
                      <a:pt x="27051" y="14900"/>
                      <a:pt x="27032" y="14905"/>
                    </a:cubicBezTo>
                    <a:cubicBezTo>
                      <a:pt x="26409" y="15064"/>
                      <a:pt x="25798" y="15232"/>
                      <a:pt x="25186" y="15432"/>
                    </a:cubicBezTo>
                    <a:cubicBezTo>
                      <a:pt x="23688" y="15939"/>
                      <a:pt x="22212" y="16487"/>
                      <a:pt x="20746" y="17057"/>
                    </a:cubicBezTo>
                    <a:cubicBezTo>
                      <a:pt x="20662" y="17078"/>
                      <a:pt x="20577" y="17089"/>
                      <a:pt x="20472" y="17110"/>
                    </a:cubicBezTo>
                    <a:cubicBezTo>
                      <a:pt x="20113" y="16782"/>
                      <a:pt x="19755" y="16456"/>
                      <a:pt x="19385" y="16128"/>
                    </a:cubicBezTo>
                    <a:cubicBezTo>
                      <a:pt x="19048" y="15833"/>
                      <a:pt x="18626" y="15612"/>
                      <a:pt x="18299" y="15243"/>
                    </a:cubicBezTo>
                    <a:cubicBezTo>
                      <a:pt x="18541" y="14989"/>
                      <a:pt x="18827" y="14958"/>
                      <a:pt x="19101" y="14874"/>
                    </a:cubicBezTo>
                    <a:cubicBezTo>
                      <a:pt x="19375" y="14789"/>
                      <a:pt x="19649" y="14715"/>
                      <a:pt x="19924" y="14631"/>
                    </a:cubicBezTo>
                    <a:cubicBezTo>
                      <a:pt x="20018" y="14600"/>
                      <a:pt x="20071" y="14536"/>
                      <a:pt x="20018" y="14431"/>
                    </a:cubicBezTo>
                    <a:cubicBezTo>
                      <a:pt x="20008" y="14420"/>
                      <a:pt x="19987" y="14389"/>
                      <a:pt x="19966" y="14389"/>
                    </a:cubicBezTo>
                    <a:cubicBezTo>
                      <a:pt x="19902" y="14399"/>
                      <a:pt x="19839" y="14399"/>
                      <a:pt x="19776" y="14420"/>
                    </a:cubicBezTo>
                    <a:cubicBezTo>
                      <a:pt x="19206" y="14610"/>
                      <a:pt x="18647" y="14811"/>
                      <a:pt x="18046" y="15022"/>
                    </a:cubicBezTo>
                    <a:cubicBezTo>
                      <a:pt x="17508" y="14610"/>
                      <a:pt x="16949" y="14230"/>
                      <a:pt x="16453" y="13682"/>
                    </a:cubicBezTo>
                    <a:cubicBezTo>
                      <a:pt x="16591" y="13587"/>
                      <a:pt x="16675" y="13482"/>
                      <a:pt x="16781" y="13439"/>
                    </a:cubicBezTo>
                    <a:cubicBezTo>
                      <a:pt x="17202" y="13281"/>
                      <a:pt x="17624" y="13154"/>
                      <a:pt x="18035" y="12975"/>
                    </a:cubicBezTo>
                    <a:cubicBezTo>
                      <a:pt x="19038" y="12554"/>
                      <a:pt x="20102" y="12332"/>
                      <a:pt x="21147" y="12047"/>
                    </a:cubicBezTo>
                    <a:cubicBezTo>
                      <a:pt x="21727" y="11900"/>
                      <a:pt x="22317" y="11825"/>
                      <a:pt x="22908" y="11710"/>
                    </a:cubicBezTo>
                    <a:cubicBezTo>
                      <a:pt x="23055" y="11678"/>
                      <a:pt x="23193" y="11614"/>
                      <a:pt x="23320" y="11572"/>
                    </a:cubicBezTo>
                    <a:cubicBezTo>
                      <a:pt x="23312" y="11453"/>
                      <a:pt x="23251" y="11428"/>
                      <a:pt x="23190" y="11428"/>
                    </a:cubicBezTo>
                    <a:cubicBezTo>
                      <a:pt x="23165" y="11428"/>
                      <a:pt x="23140" y="11432"/>
                      <a:pt x="23119" y="11436"/>
                    </a:cubicBezTo>
                    <a:cubicBezTo>
                      <a:pt x="22075" y="11614"/>
                      <a:pt x="21041" y="11815"/>
                      <a:pt x="20008" y="12068"/>
                    </a:cubicBezTo>
                    <a:cubicBezTo>
                      <a:pt x="19449" y="12195"/>
                      <a:pt x="18900" y="12395"/>
                      <a:pt x="18352" y="12543"/>
                    </a:cubicBezTo>
                    <a:cubicBezTo>
                      <a:pt x="17709" y="12722"/>
                      <a:pt x="17076" y="12933"/>
                      <a:pt x="16495" y="13271"/>
                    </a:cubicBezTo>
                    <a:cubicBezTo>
                      <a:pt x="16390" y="13344"/>
                      <a:pt x="16253" y="13376"/>
                      <a:pt x="16127" y="13429"/>
                    </a:cubicBezTo>
                    <a:cubicBezTo>
                      <a:pt x="15736" y="13229"/>
                      <a:pt x="15441" y="12922"/>
                      <a:pt x="15082" y="12648"/>
                    </a:cubicBezTo>
                    <a:cubicBezTo>
                      <a:pt x="15167" y="12522"/>
                      <a:pt x="15220" y="12395"/>
                      <a:pt x="15304" y="12322"/>
                    </a:cubicBezTo>
                    <a:cubicBezTo>
                      <a:pt x="15842" y="11847"/>
                      <a:pt x="16485" y="11520"/>
                      <a:pt x="17128" y="11225"/>
                    </a:cubicBezTo>
                    <a:cubicBezTo>
                      <a:pt x="17645" y="10993"/>
                      <a:pt x="18215" y="10845"/>
                      <a:pt x="18752" y="10665"/>
                    </a:cubicBezTo>
                    <a:cubicBezTo>
                      <a:pt x="18942" y="10602"/>
                      <a:pt x="19143" y="10550"/>
                      <a:pt x="19333" y="10497"/>
                    </a:cubicBezTo>
                    <a:cubicBezTo>
                      <a:pt x="20008" y="10307"/>
                      <a:pt x="20693" y="10107"/>
                      <a:pt x="21379" y="9927"/>
                    </a:cubicBezTo>
                    <a:cubicBezTo>
                      <a:pt x="21716" y="9833"/>
                      <a:pt x="22054" y="9737"/>
                      <a:pt x="22402" y="9664"/>
                    </a:cubicBezTo>
                    <a:cubicBezTo>
                      <a:pt x="23109" y="9495"/>
                      <a:pt x="23826" y="9347"/>
                      <a:pt x="24543" y="9189"/>
                    </a:cubicBezTo>
                    <a:cubicBezTo>
                      <a:pt x="24627" y="9168"/>
                      <a:pt x="24701" y="9125"/>
                      <a:pt x="24680" y="8968"/>
                    </a:cubicBezTo>
                    <a:cubicBezTo>
                      <a:pt x="24448" y="8968"/>
                      <a:pt x="24216" y="8978"/>
                      <a:pt x="23984" y="9031"/>
                    </a:cubicBezTo>
                    <a:cubicBezTo>
                      <a:pt x="23161" y="9210"/>
                      <a:pt x="22328" y="9357"/>
                      <a:pt x="21527" y="9590"/>
                    </a:cubicBezTo>
                    <a:cubicBezTo>
                      <a:pt x="20503" y="9896"/>
                      <a:pt x="19470" y="10128"/>
                      <a:pt x="18447" y="10433"/>
                    </a:cubicBezTo>
                    <a:cubicBezTo>
                      <a:pt x="17318" y="10771"/>
                      <a:pt x="16263" y="11277"/>
                      <a:pt x="15314" y="11994"/>
                    </a:cubicBezTo>
                    <a:cubicBezTo>
                      <a:pt x="15135" y="12132"/>
                      <a:pt x="14956" y="12247"/>
                      <a:pt x="14787" y="12353"/>
                    </a:cubicBezTo>
                    <a:cubicBezTo>
                      <a:pt x="14534" y="12289"/>
                      <a:pt x="14344" y="12205"/>
                      <a:pt x="14196" y="11973"/>
                    </a:cubicBezTo>
                    <a:cubicBezTo>
                      <a:pt x="14735" y="11436"/>
                      <a:pt x="15399" y="11150"/>
                      <a:pt x="16052" y="10855"/>
                    </a:cubicBezTo>
                    <a:cubicBezTo>
                      <a:pt x="16052" y="10722"/>
                      <a:pt x="16000" y="10677"/>
                      <a:pt x="15929" y="10677"/>
                    </a:cubicBezTo>
                    <a:cubicBezTo>
                      <a:pt x="15899" y="10677"/>
                      <a:pt x="15866" y="10685"/>
                      <a:pt x="15831" y="10697"/>
                    </a:cubicBezTo>
                    <a:cubicBezTo>
                      <a:pt x="15663" y="10750"/>
                      <a:pt x="15494" y="10813"/>
                      <a:pt x="15346" y="10897"/>
                    </a:cubicBezTo>
                    <a:cubicBezTo>
                      <a:pt x="14903" y="11161"/>
                      <a:pt x="14481" y="11436"/>
                      <a:pt x="14049" y="11699"/>
                    </a:cubicBezTo>
                    <a:cubicBezTo>
                      <a:pt x="13994" y="11734"/>
                      <a:pt x="13935" y="11764"/>
                      <a:pt x="13880" y="11764"/>
                    </a:cubicBezTo>
                    <a:cubicBezTo>
                      <a:pt x="13818" y="11764"/>
                      <a:pt x="13761" y="11726"/>
                      <a:pt x="13722" y="11614"/>
                    </a:cubicBezTo>
                    <a:cubicBezTo>
                      <a:pt x="14028" y="11204"/>
                      <a:pt x="14597" y="11140"/>
                      <a:pt x="14935" y="10729"/>
                    </a:cubicBezTo>
                    <a:cubicBezTo>
                      <a:pt x="14923" y="10728"/>
                      <a:pt x="14911" y="10728"/>
                      <a:pt x="14899" y="10728"/>
                    </a:cubicBezTo>
                    <a:cubicBezTo>
                      <a:pt x="14688" y="10728"/>
                      <a:pt x="14465" y="10812"/>
                      <a:pt x="14175" y="10982"/>
                    </a:cubicBezTo>
                    <a:cubicBezTo>
                      <a:pt x="13933" y="11129"/>
                      <a:pt x="13680" y="11267"/>
                      <a:pt x="13427" y="11404"/>
                    </a:cubicBezTo>
                    <a:cubicBezTo>
                      <a:pt x="13120" y="11256"/>
                      <a:pt x="12888" y="11077"/>
                      <a:pt x="12731" y="10750"/>
                    </a:cubicBezTo>
                    <a:cubicBezTo>
                      <a:pt x="12973" y="10581"/>
                      <a:pt x="13195" y="10391"/>
                      <a:pt x="13448" y="10265"/>
                    </a:cubicBezTo>
                    <a:cubicBezTo>
                      <a:pt x="14049" y="9980"/>
                      <a:pt x="14650" y="9695"/>
                      <a:pt x="15262" y="9442"/>
                    </a:cubicBezTo>
                    <a:cubicBezTo>
                      <a:pt x="15567" y="9315"/>
                      <a:pt x="15895" y="9242"/>
                      <a:pt x="16221" y="9147"/>
                    </a:cubicBezTo>
                    <a:cubicBezTo>
                      <a:pt x="16617" y="9022"/>
                      <a:pt x="17024" y="8928"/>
                      <a:pt x="17359" y="8671"/>
                    </a:cubicBezTo>
                    <a:lnTo>
                      <a:pt x="17359" y="8671"/>
                    </a:lnTo>
                    <a:cubicBezTo>
                      <a:pt x="17363" y="8675"/>
                      <a:pt x="17367" y="8678"/>
                      <a:pt x="17371" y="8682"/>
                    </a:cubicBezTo>
                    <a:lnTo>
                      <a:pt x="17371" y="8661"/>
                    </a:lnTo>
                    <a:cubicBezTo>
                      <a:pt x="17367" y="8665"/>
                      <a:pt x="17363" y="8668"/>
                      <a:pt x="17359" y="8671"/>
                    </a:cubicBezTo>
                    <a:lnTo>
                      <a:pt x="17359" y="8671"/>
                    </a:lnTo>
                    <a:cubicBezTo>
                      <a:pt x="17295" y="8613"/>
                      <a:pt x="17223" y="8593"/>
                      <a:pt x="17149" y="8593"/>
                    </a:cubicBezTo>
                    <a:cubicBezTo>
                      <a:pt x="17079" y="8593"/>
                      <a:pt x="17008" y="8610"/>
                      <a:pt x="16938" y="8630"/>
                    </a:cubicBezTo>
                    <a:cubicBezTo>
                      <a:pt x="16422" y="8778"/>
                      <a:pt x="15916" y="8925"/>
                      <a:pt x="15410" y="9094"/>
                    </a:cubicBezTo>
                    <a:cubicBezTo>
                      <a:pt x="14513" y="9411"/>
                      <a:pt x="13638" y="9790"/>
                      <a:pt x="12836" y="10328"/>
                    </a:cubicBezTo>
                    <a:cubicBezTo>
                      <a:pt x="12710" y="10412"/>
                      <a:pt x="12572" y="10475"/>
                      <a:pt x="12424" y="10560"/>
                    </a:cubicBezTo>
                    <a:cubicBezTo>
                      <a:pt x="12066" y="10465"/>
                      <a:pt x="11855" y="10159"/>
                      <a:pt x="11571" y="9948"/>
                    </a:cubicBezTo>
                    <a:cubicBezTo>
                      <a:pt x="11285" y="9737"/>
                      <a:pt x="11022" y="9505"/>
                      <a:pt x="10737" y="9284"/>
                    </a:cubicBezTo>
                    <a:cubicBezTo>
                      <a:pt x="10463" y="9062"/>
                      <a:pt x="10178" y="8851"/>
                      <a:pt x="9914" y="8619"/>
                    </a:cubicBezTo>
                    <a:cubicBezTo>
                      <a:pt x="9640" y="8398"/>
                      <a:pt x="9387" y="8155"/>
                      <a:pt x="9092" y="7892"/>
                    </a:cubicBezTo>
                    <a:cubicBezTo>
                      <a:pt x="9260" y="7754"/>
                      <a:pt x="9377" y="7618"/>
                      <a:pt x="9524" y="7533"/>
                    </a:cubicBezTo>
                    <a:cubicBezTo>
                      <a:pt x="9893" y="7333"/>
                      <a:pt x="10263" y="7143"/>
                      <a:pt x="10642" y="6964"/>
                    </a:cubicBezTo>
                    <a:cubicBezTo>
                      <a:pt x="11264" y="6668"/>
                      <a:pt x="11887" y="6383"/>
                      <a:pt x="12625" y="6046"/>
                    </a:cubicBezTo>
                    <a:cubicBezTo>
                      <a:pt x="12564" y="6038"/>
                      <a:pt x="12507" y="6034"/>
                      <a:pt x="12454" y="6034"/>
                    </a:cubicBezTo>
                    <a:cubicBezTo>
                      <a:pt x="12157" y="6034"/>
                      <a:pt x="11969" y="6145"/>
                      <a:pt x="11781" y="6226"/>
                    </a:cubicBezTo>
                    <a:cubicBezTo>
                      <a:pt x="11528" y="6320"/>
                      <a:pt x="11275" y="6415"/>
                      <a:pt x="11032" y="6521"/>
                    </a:cubicBezTo>
                    <a:cubicBezTo>
                      <a:pt x="10779" y="6647"/>
                      <a:pt x="10526" y="6784"/>
                      <a:pt x="10273" y="6911"/>
                    </a:cubicBezTo>
                    <a:cubicBezTo>
                      <a:pt x="10031" y="7037"/>
                      <a:pt x="9788" y="7143"/>
                      <a:pt x="9556" y="7269"/>
                    </a:cubicBezTo>
                    <a:cubicBezTo>
                      <a:pt x="9324" y="7386"/>
                      <a:pt x="9092" y="7522"/>
                      <a:pt x="8881" y="7628"/>
                    </a:cubicBezTo>
                    <a:cubicBezTo>
                      <a:pt x="8248" y="7269"/>
                      <a:pt x="7985" y="7027"/>
                      <a:pt x="7732" y="6573"/>
                    </a:cubicBezTo>
                    <a:cubicBezTo>
                      <a:pt x="7805" y="6500"/>
                      <a:pt x="7879" y="6415"/>
                      <a:pt x="7964" y="6362"/>
                    </a:cubicBezTo>
                    <a:cubicBezTo>
                      <a:pt x="8543" y="5940"/>
                      <a:pt x="9166" y="5603"/>
                      <a:pt x="9841" y="5382"/>
                    </a:cubicBezTo>
                    <a:cubicBezTo>
                      <a:pt x="10010" y="5329"/>
                      <a:pt x="10010" y="5319"/>
                      <a:pt x="10178" y="5065"/>
                    </a:cubicBezTo>
                    <a:lnTo>
                      <a:pt x="10178" y="5065"/>
                    </a:lnTo>
                    <a:cubicBezTo>
                      <a:pt x="10073" y="5076"/>
                      <a:pt x="9989" y="5065"/>
                      <a:pt x="9914" y="5086"/>
                    </a:cubicBezTo>
                    <a:cubicBezTo>
                      <a:pt x="9250" y="5297"/>
                      <a:pt x="8639" y="5593"/>
                      <a:pt x="8079" y="5994"/>
                    </a:cubicBezTo>
                    <a:cubicBezTo>
                      <a:pt x="7900" y="6120"/>
                      <a:pt x="7699" y="6236"/>
                      <a:pt x="7510" y="6341"/>
                    </a:cubicBezTo>
                    <a:cubicBezTo>
                      <a:pt x="7500" y="6346"/>
                      <a:pt x="7488" y="6348"/>
                      <a:pt x="7475" y="6348"/>
                    </a:cubicBezTo>
                    <a:cubicBezTo>
                      <a:pt x="7428" y="6348"/>
                      <a:pt x="7364" y="6322"/>
                      <a:pt x="7331" y="6289"/>
                    </a:cubicBezTo>
                    <a:cubicBezTo>
                      <a:pt x="7299" y="6257"/>
                      <a:pt x="7267" y="6162"/>
                      <a:pt x="7299" y="6120"/>
                    </a:cubicBezTo>
                    <a:cubicBezTo>
                      <a:pt x="7436" y="5930"/>
                      <a:pt x="7563" y="5719"/>
                      <a:pt x="7742" y="5551"/>
                    </a:cubicBezTo>
                    <a:cubicBezTo>
                      <a:pt x="7985" y="5297"/>
                      <a:pt x="8269" y="5076"/>
                      <a:pt x="8543" y="4843"/>
                    </a:cubicBezTo>
                    <a:cubicBezTo>
                      <a:pt x="9124" y="4348"/>
                      <a:pt x="9841" y="4074"/>
                      <a:pt x="10568" y="3884"/>
                    </a:cubicBezTo>
                    <a:cubicBezTo>
                      <a:pt x="11354" y="3686"/>
                      <a:pt x="12163" y="3533"/>
                      <a:pt x="12981" y="3533"/>
                    </a:cubicBezTo>
                    <a:cubicBezTo>
                      <a:pt x="13119" y="3533"/>
                      <a:pt x="13257" y="3538"/>
                      <a:pt x="13395" y="3547"/>
                    </a:cubicBezTo>
                    <a:cubicBezTo>
                      <a:pt x="13527" y="3555"/>
                      <a:pt x="13660" y="3559"/>
                      <a:pt x="13791" y="3559"/>
                    </a:cubicBezTo>
                    <a:cubicBezTo>
                      <a:pt x="14685" y="3559"/>
                      <a:pt x="15555" y="3377"/>
                      <a:pt x="16401" y="3083"/>
                    </a:cubicBezTo>
                    <a:cubicBezTo>
                      <a:pt x="16789" y="2953"/>
                      <a:pt x="17177" y="2894"/>
                      <a:pt x="17576" y="2894"/>
                    </a:cubicBezTo>
                    <a:close/>
                    <a:moveTo>
                      <a:pt x="524" y="1"/>
                    </a:moveTo>
                    <a:cubicBezTo>
                      <a:pt x="498" y="1"/>
                      <a:pt x="471" y="2"/>
                      <a:pt x="443" y="3"/>
                    </a:cubicBezTo>
                    <a:cubicBezTo>
                      <a:pt x="380" y="13"/>
                      <a:pt x="317" y="34"/>
                      <a:pt x="232" y="66"/>
                    </a:cubicBezTo>
                    <a:cubicBezTo>
                      <a:pt x="159" y="214"/>
                      <a:pt x="85" y="362"/>
                      <a:pt x="0" y="540"/>
                    </a:cubicBezTo>
                    <a:cubicBezTo>
                      <a:pt x="338" y="962"/>
                      <a:pt x="633" y="1311"/>
                      <a:pt x="907" y="1679"/>
                    </a:cubicBezTo>
                    <a:cubicBezTo>
                      <a:pt x="1425" y="2387"/>
                      <a:pt x="2025" y="3008"/>
                      <a:pt x="2669" y="3589"/>
                    </a:cubicBezTo>
                    <a:cubicBezTo>
                      <a:pt x="3471" y="4327"/>
                      <a:pt x="4282" y="5044"/>
                      <a:pt x="5105" y="5761"/>
                    </a:cubicBezTo>
                    <a:cubicBezTo>
                      <a:pt x="5696" y="6268"/>
                      <a:pt x="6107" y="6890"/>
                      <a:pt x="6276" y="7649"/>
                    </a:cubicBezTo>
                    <a:cubicBezTo>
                      <a:pt x="6455" y="8429"/>
                      <a:pt x="6571" y="9221"/>
                      <a:pt x="6539" y="10022"/>
                    </a:cubicBezTo>
                    <a:cubicBezTo>
                      <a:pt x="6518" y="10813"/>
                      <a:pt x="6466" y="11614"/>
                      <a:pt x="6434" y="12416"/>
                    </a:cubicBezTo>
                    <a:cubicBezTo>
                      <a:pt x="6339" y="14747"/>
                      <a:pt x="6466" y="17068"/>
                      <a:pt x="6719" y="19388"/>
                    </a:cubicBezTo>
                    <a:cubicBezTo>
                      <a:pt x="6898" y="21118"/>
                      <a:pt x="7289" y="22794"/>
                      <a:pt x="7889" y="24429"/>
                    </a:cubicBezTo>
                    <a:cubicBezTo>
                      <a:pt x="8058" y="24882"/>
                      <a:pt x="8248" y="25336"/>
                      <a:pt x="8480" y="25768"/>
                    </a:cubicBezTo>
                    <a:cubicBezTo>
                      <a:pt x="9398" y="27446"/>
                      <a:pt x="10737" y="28711"/>
                      <a:pt x="12414" y="29618"/>
                    </a:cubicBezTo>
                    <a:cubicBezTo>
                      <a:pt x="14217" y="30588"/>
                      <a:pt x="15937" y="31695"/>
                      <a:pt x="17550" y="32951"/>
                    </a:cubicBezTo>
                    <a:cubicBezTo>
                      <a:pt x="18668" y="33816"/>
                      <a:pt x="19755" y="34733"/>
                      <a:pt x="20862" y="35619"/>
                    </a:cubicBezTo>
                    <a:cubicBezTo>
                      <a:pt x="22075" y="36589"/>
                      <a:pt x="23287" y="37559"/>
                      <a:pt x="24553" y="38466"/>
                    </a:cubicBezTo>
                    <a:cubicBezTo>
                      <a:pt x="26041" y="39521"/>
                      <a:pt x="27633" y="40302"/>
                      <a:pt x="29394" y="40766"/>
                    </a:cubicBezTo>
                    <a:cubicBezTo>
                      <a:pt x="30323" y="41009"/>
                      <a:pt x="31230" y="41304"/>
                      <a:pt x="32137" y="41588"/>
                    </a:cubicBezTo>
                    <a:cubicBezTo>
                      <a:pt x="33307" y="41947"/>
                      <a:pt x="34478" y="42284"/>
                      <a:pt x="35690" y="42432"/>
                    </a:cubicBezTo>
                    <a:cubicBezTo>
                      <a:pt x="36513" y="42527"/>
                      <a:pt x="37326" y="42654"/>
                      <a:pt x="38137" y="42727"/>
                    </a:cubicBezTo>
                    <a:cubicBezTo>
                      <a:pt x="38409" y="42750"/>
                      <a:pt x="38685" y="42761"/>
                      <a:pt x="38960" y="42761"/>
                    </a:cubicBezTo>
                    <a:cubicBezTo>
                      <a:pt x="39196" y="42761"/>
                      <a:pt x="39433" y="42753"/>
                      <a:pt x="39667" y="42738"/>
                    </a:cubicBezTo>
                    <a:cubicBezTo>
                      <a:pt x="40700" y="42664"/>
                      <a:pt x="41744" y="42537"/>
                      <a:pt x="42778" y="42464"/>
                    </a:cubicBezTo>
                    <a:cubicBezTo>
                      <a:pt x="43148" y="42436"/>
                      <a:pt x="43524" y="42431"/>
                      <a:pt x="43901" y="42431"/>
                    </a:cubicBezTo>
                    <a:cubicBezTo>
                      <a:pt x="44082" y="42431"/>
                      <a:pt x="44263" y="42432"/>
                      <a:pt x="44444" y="42432"/>
                    </a:cubicBezTo>
                    <a:cubicBezTo>
                      <a:pt x="44908" y="42432"/>
                      <a:pt x="45372" y="42453"/>
                      <a:pt x="45836" y="42453"/>
                    </a:cubicBezTo>
                    <a:cubicBezTo>
                      <a:pt x="46233" y="42451"/>
                      <a:pt x="46630" y="42448"/>
                      <a:pt x="47027" y="42448"/>
                    </a:cubicBezTo>
                    <a:cubicBezTo>
                      <a:pt x="48426" y="42448"/>
                      <a:pt x="49827" y="42483"/>
                      <a:pt x="51215" y="42696"/>
                    </a:cubicBezTo>
                    <a:cubicBezTo>
                      <a:pt x="51679" y="42770"/>
                      <a:pt x="52143" y="42802"/>
                      <a:pt x="52607" y="42833"/>
                    </a:cubicBezTo>
                    <a:cubicBezTo>
                      <a:pt x="52654" y="42837"/>
                      <a:pt x="52702" y="42839"/>
                      <a:pt x="52749" y="42839"/>
                    </a:cubicBezTo>
                    <a:cubicBezTo>
                      <a:pt x="52965" y="42839"/>
                      <a:pt x="53178" y="42794"/>
                      <a:pt x="53378" y="42664"/>
                    </a:cubicBezTo>
                    <a:cubicBezTo>
                      <a:pt x="53567" y="42537"/>
                      <a:pt x="53610" y="42338"/>
                      <a:pt x="53430" y="42169"/>
                    </a:cubicBezTo>
                    <a:cubicBezTo>
                      <a:pt x="53198" y="41958"/>
                      <a:pt x="52966" y="41757"/>
                      <a:pt x="52703" y="41588"/>
                    </a:cubicBezTo>
                    <a:cubicBezTo>
                      <a:pt x="51996" y="41124"/>
                      <a:pt x="51374" y="40566"/>
                      <a:pt x="50825" y="39912"/>
                    </a:cubicBezTo>
                    <a:cubicBezTo>
                      <a:pt x="50509" y="39532"/>
                      <a:pt x="50266" y="39110"/>
                      <a:pt x="50118" y="38646"/>
                    </a:cubicBezTo>
                    <a:cubicBezTo>
                      <a:pt x="49792" y="37549"/>
                      <a:pt x="49475" y="36441"/>
                      <a:pt x="49169" y="35335"/>
                    </a:cubicBezTo>
                    <a:cubicBezTo>
                      <a:pt x="49053" y="34944"/>
                      <a:pt x="48958" y="34554"/>
                      <a:pt x="48874" y="34174"/>
                    </a:cubicBezTo>
                    <a:cubicBezTo>
                      <a:pt x="48632" y="33109"/>
                      <a:pt x="48389" y="32044"/>
                      <a:pt x="47978" y="31042"/>
                    </a:cubicBezTo>
                    <a:cubicBezTo>
                      <a:pt x="47524" y="29956"/>
                      <a:pt x="47018" y="28901"/>
                      <a:pt x="46522" y="27835"/>
                    </a:cubicBezTo>
                    <a:cubicBezTo>
                      <a:pt x="46354" y="27477"/>
                      <a:pt x="46121" y="27139"/>
                      <a:pt x="45963" y="26771"/>
                    </a:cubicBezTo>
                    <a:cubicBezTo>
                      <a:pt x="45489" y="25663"/>
                      <a:pt x="44761" y="24714"/>
                      <a:pt x="43959" y="23817"/>
                    </a:cubicBezTo>
                    <a:cubicBezTo>
                      <a:pt x="43590" y="23396"/>
                      <a:pt x="43242" y="22974"/>
                      <a:pt x="43031" y="22446"/>
                    </a:cubicBezTo>
                    <a:cubicBezTo>
                      <a:pt x="42515" y="21202"/>
                      <a:pt x="41882" y="20000"/>
                      <a:pt x="41217" y="18828"/>
                    </a:cubicBezTo>
                    <a:cubicBezTo>
                      <a:pt x="40806" y="18090"/>
                      <a:pt x="40342" y="17394"/>
                      <a:pt x="39962" y="16635"/>
                    </a:cubicBezTo>
                    <a:cubicBezTo>
                      <a:pt x="39508" y="15728"/>
                      <a:pt x="38875" y="14916"/>
                      <a:pt x="38275" y="14093"/>
                    </a:cubicBezTo>
                    <a:cubicBezTo>
                      <a:pt x="37357" y="12849"/>
                      <a:pt x="36218" y="11825"/>
                      <a:pt x="35005" y="10887"/>
                    </a:cubicBezTo>
                    <a:cubicBezTo>
                      <a:pt x="34499" y="10497"/>
                      <a:pt x="33993" y="10086"/>
                      <a:pt x="33487" y="9695"/>
                    </a:cubicBezTo>
                    <a:cubicBezTo>
                      <a:pt x="32737" y="9104"/>
                      <a:pt x="31999" y="8514"/>
                      <a:pt x="31230" y="7934"/>
                    </a:cubicBezTo>
                    <a:cubicBezTo>
                      <a:pt x="30449" y="7354"/>
                      <a:pt x="29616" y="6837"/>
                      <a:pt x="28867" y="6204"/>
                    </a:cubicBezTo>
                    <a:cubicBezTo>
                      <a:pt x="28044" y="5518"/>
                      <a:pt x="27148" y="5086"/>
                      <a:pt x="26072" y="4939"/>
                    </a:cubicBezTo>
                    <a:cubicBezTo>
                      <a:pt x="24965" y="4791"/>
                      <a:pt x="23931" y="4358"/>
                      <a:pt x="22929" y="3873"/>
                    </a:cubicBezTo>
                    <a:cubicBezTo>
                      <a:pt x="21705" y="3283"/>
                      <a:pt x="20409" y="2882"/>
                      <a:pt x="19080" y="2619"/>
                    </a:cubicBezTo>
                    <a:cubicBezTo>
                      <a:pt x="18602" y="2528"/>
                      <a:pt x="18126" y="2472"/>
                      <a:pt x="17653" y="2472"/>
                    </a:cubicBezTo>
                    <a:cubicBezTo>
                      <a:pt x="17072" y="2472"/>
                      <a:pt x="16496" y="2557"/>
                      <a:pt x="15926" y="2766"/>
                    </a:cubicBezTo>
                    <a:cubicBezTo>
                      <a:pt x="15268" y="3007"/>
                      <a:pt x="14602" y="3109"/>
                      <a:pt x="13920" y="3109"/>
                    </a:cubicBezTo>
                    <a:cubicBezTo>
                      <a:pt x="13826" y="3109"/>
                      <a:pt x="13732" y="3107"/>
                      <a:pt x="13638" y="3104"/>
                    </a:cubicBezTo>
                    <a:cubicBezTo>
                      <a:pt x="13531" y="3100"/>
                      <a:pt x="13425" y="3098"/>
                      <a:pt x="13318" y="3098"/>
                    </a:cubicBezTo>
                    <a:cubicBezTo>
                      <a:pt x="12467" y="3098"/>
                      <a:pt x="11625" y="3209"/>
                      <a:pt x="10800" y="3378"/>
                    </a:cubicBezTo>
                    <a:cubicBezTo>
                      <a:pt x="10347" y="3472"/>
                      <a:pt x="9872" y="3568"/>
                      <a:pt x="9461" y="3779"/>
                    </a:cubicBezTo>
                    <a:cubicBezTo>
                      <a:pt x="8449" y="4285"/>
                      <a:pt x="7510" y="4897"/>
                      <a:pt x="7035" y="6004"/>
                    </a:cubicBezTo>
                    <a:cubicBezTo>
                      <a:pt x="6761" y="5983"/>
                      <a:pt x="6635" y="5783"/>
                      <a:pt x="6476" y="5635"/>
                    </a:cubicBezTo>
                    <a:cubicBezTo>
                      <a:pt x="5664" y="4886"/>
                      <a:pt x="4852" y="4126"/>
                      <a:pt x="4029" y="3388"/>
                    </a:cubicBezTo>
                    <a:cubicBezTo>
                      <a:pt x="3481" y="2893"/>
                      <a:pt x="2996" y="2354"/>
                      <a:pt x="2532" y="1785"/>
                    </a:cubicBezTo>
                    <a:cubicBezTo>
                      <a:pt x="2173" y="1332"/>
                      <a:pt x="1793" y="889"/>
                      <a:pt x="1435" y="446"/>
                    </a:cubicBezTo>
                    <a:cubicBezTo>
                      <a:pt x="1198" y="140"/>
                      <a:pt x="898" y="1"/>
                      <a:pt x="52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41575" y="4460850"/>
                <a:ext cx="307975" cy="99825"/>
              </a:xfrm>
              <a:custGeom>
                <a:avLst/>
                <a:gdLst/>
                <a:ahLst/>
                <a:cxnLst/>
                <a:rect l="l" t="t" r="r" b="b"/>
                <a:pathLst>
                  <a:path w="12319" h="3993" extrusionOk="0">
                    <a:moveTo>
                      <a:pt x="12033" y="0"/>
                    </a:moveTo>
                    <a:cubicBezTo>
                      <a:pt x="12002" y="0"/>
                      <a:pt x="11970" y="2"/>
                      <a:pt x="11939" y="7"/>
                    </a:cubicBezTo>
                    <a:cubicBezTo>
                      <a:pt x="11011" y="176"/>
                      <a:pt x="10072" y="345"/>
                      <a:pt x="9144" y="535"/>
                    </a:cubicBezTo>
                    <a:cubicBezTo>
                      <a:pt x="8363" y="703"/>
                      <a:pt x="7594" y="893"/>
                      <a:pt x="6823" y="1104"/>
                    </a:cubicBezTo>
                    <a:cubicBezTo>
                      <a:pt x="6233" y="1252"/>
                      <a:pt x="5642" y="1442"/>
                      <a:pt x="5052" y="1621"/>
                    </a:cubicBezTo>
                    <a:cubicBezTo>
                      <a:pt x="4545" y="1779"/>
                      <a:pt x="4039" y="1959"/>
                      <a:pt x="3533" y="2138"/>
                    </a:cubicBezTo>
                    <a:cubicBezTo>
                      <a:pt x="3122" y="2286"/>
                      <a:pt x="2710" y="2433"/>
                      <a:pt x="2299" y="2602"/>
                    </a:cubicBezTo>
                    <a:cubicBezTo>
                      <a:pt x="2014" y="2728"/>
                      <a:pt x="1730" y="2866"/>
                      <a:pt x="1456" y="3003"/>
                    </a:cubicBezTo>
                    <a:cubicBezTo>
                      <a:pt x="1107" y="3193"/>
                      <a:pt x="748" y="3372"/>
                      <a:pt x="411" y="3572"/>
                    </a:cubicBezTo>
                    <a:cubicBezTo>
                      <a:pt x="274" y="3668"/>
                      <a:pt x="169" y="3815"/>
                      <a:pt x="0" y="3973"/>
                    </a:cubicBezTo>
                    <a:cubicBezTo>
                      <a:pt x="94" y="3981"/>
                      <a:pt x="159" y="3993"/>
                      <a:pt x="204" y="3993"/>
                    </a:cubicBezTo>
                    <a:cubicBezTo>
                      <a:pt x="224" y="3993"/>
                      <a:pt x="240" y="3990"/>
                      <a:pt x="253" y="3984"/>
                    </a:cubicBezTo>
                    <a:cubicBezTo>
                      <a:pt x="1034" y="3414"/>
                      <a:pt x="1930" y="3098"/>
                      <a:pt x="2827" y="2771"/>
                    </a:cubicBezTo>
                    <a:cubicBezTo>
                      <a:pt x="3533" y="2507"/>
                      <a:pt x="4240" y="2243"/>
                      <a:pt x="4957" y="2011"/>
                    </a:cubicBezTo>
                    <a:cubicBezTo>
                      <a:pt x="5642" y="1779"/>
                      <a:pt x="6349" y="1579"/>
                      <a:pt x="7045" y="1378"/>
                    </a:cubicBezTo>
                    <a:cubicBezTo>
                      <a:pt x="7899" y="1146"/>
                      <a:pt x="8754" y="914"/>
                      <a:pt x="9608" y="714"/>
                    </a:cubicBezTo>
                    <a:cubicBezTo>
                      <a:pt x="10378" y="525"/>
                      <a:pt x="11169" y="398"/>
                      <a:pt x="11949" y="239"/>
                    </a:cubicBezTo>
                    <a:cubicBezTo>
                      <a:pt x="12065" y="218"/>
                      <a:pt x="12192" y="176"/>
                      <a:pt x="12319" y="155"/>
                    </a:cubicBezTo>
                    <a:lnTo>
                      <a:pt x="12319" y="18"/>
                    </a:lnTo>
                    <a:cubicBezTo>
                      <a:pt x="12223" y="18"/>
                      <a:pt x="12128" y="0"/>
                      <a:pt x="120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2229925" y="4820250"/>
                <a:ext cx="201225" cy="61875"/>
              </a:xfrm>
              <a:custGeom>
                <a:avLst/>
                <a:gdLst/>
                <a:ahLst/>
                <a:cxnLst/>
                <a:rect l="l" t="t" r="r" b="b"/>
                <a:pathLst>
                  <a:path w="8049" h="2475" extrusionOk="0">
                    <a:moveTo>
                      <a:pt x="7257" y="0"/>
                    </a:moveTo>
                    <a:cubicBezTo>
                      <a:pt x="7107" y="0"/>
                      <a:pt x="6956" y="4"/>
                      <a:pt x="6804" y="17"/>
                    </a:cubicBezTo>
                    <a:cubicBezTo>
                      <a:pt x="5591" y="144"/>
                      <a:pt x="4420" y="460"/>
                      <a:pt x="3270" y="861"/>
                    </a:cubicBezTo>
                    <a:cubicBezTo>
                      <a:pt x="2279" y="1209"/>
                      <a:pt x="1320" y="1599"/>
                      <a:pt x="392" y="2084"/>
                    </a:cubicBezTo>
                    <a:cubicBezTo>
                      <a:pt x="233" y="2169"/>
                      <a:pt x="75" y="2232"/>
                      <a:pt x="1" y="2475"/>
                    </a:cubicBezTo>
                    <a:cubicBezTo>
                      <a:pt x="402" y="2401"/>
                      <a:pt x="729" y="2232"/>
                      <a:pt x="1067" y="2074"/>
                    </a:cubicBezTo>
                    <a:cubicBezTo>
                      <a:pt x="1531" y="1873"/>
                      <a:pt x="1984" y="1641"/>
                      <a:pt x="2459" y="1462"/>
                    </a:cubicBezTo>
                    <a:cubicBezTo>
                      <a:pt x="3059" y="1241"/>
                      <a:pt x="3682" y="1072"/>
                      <a:pt x="4283" y="851"/>
                    </a:cubicBezTo>
                    <a:cubicBezTo>
                      <a:pt x="4831" y="650"/>
                      <a:pt x="5391" y="544"/>
                      <a:pt x="5949" y="418"/>
                    </a:cubicBezTo>
                    <a:cubicBezTo>
                      <a:pt x="6561" y="281"/>
                      <a:pt x="7173" y="228"/>
                      <a:pt x="7795" y="228"/>
                    </a:cubicBezTo>
                    <a:cubicBezTo>
                      <a:pt x="7901" y="218"/>
                      <a:pt x="8027" y="249"/>
                      <a:pt x="8048" y="70"/>
                    </a:cubicBezTo>
                    <a:cubicBezTo>
                      <a:pt x="7985" y="49"/>
                      <a:pt x="7932" y="7"/>
                      <a:pt x="7869" y="7"/>
                    </a:cubicBezTo>
                    <a:cubicBezTo>
                      <a:pt x="7663" y="7"/>
                      <a:pt x="7460" y="0"/>
                      <a:pt x="725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60025" y="4649925"/>
                <a:ext cx="17675" cy="195550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822" extrusionOk="0">
                    <a:moveTo>
                      <a:pt x="171" y="1"/>
                    </a:moveTo>
                    <a:cubicBezTo>
                      <a:pt x="143" y="1"/>
                      <a:pt x="108" y="9"/>
                      <a:pt x="64" y="28"/>
                    </a:cubicBezTo>
                    <a:cubicBezTo>
                      <a:pt x="64" y="165"/>
                      <a:pt x="43" y="323"/>
                      <a:pt x="43" y="471"/>
                    </a:cubicBezTo>
                    <a:cubicBezTo>
                      <a:pt x="32" y="1294"/>
                      <a:pt x="0" y="2105"/>
                      <a:pt x="10" y="2928"/>
                    </a:cubicBezTo>
                    <a:cubicBezTo>
                      <a:pt x="32" y="4489"/>
                      <a:pt x="127" y="6061"/>
                      <a:pt x="432" y="7600"/>
                    </a:cubicBezTo>
                    <a:cubicBezTo>
                      <a:pt x="453" y="7716"/>
                      <a:pt x="507" y="7811"/>
                      <a:pt x="654" y="7822"/>
                    </a:cubicBezTo>
                    <a:cubicBezTo>
                      <a:pt x="664" y="7769"/>
                      <a:pt x="707" y="7706"/>
                      <a:pt x="696" y="7643"/>
                    </a:cubicBezTo>
                    <a:cubicBezTo>
                      <a:pt x="633" y="7273"/>
                      <a:pt x="559" y="6915"/>
                      <a:pt x="507" y="6546"/>
                    </a:cubicBezTo>
                    <a:cubicBezTo>
                      <a:pt x="317" y="5133"/>
                      <a:pt x="285" y="3719"/>
                      <a:pt x="275" y="2306"/>
                    </a:cubicBezTo>
                    <a:cubicBezTo>
                      <a:pt x="275" y="1578"/>
                      <a:pt x="275" y="851"/>
                      <a:pt x="264" y="122"/>
                    </a:cubicBezTo>
                    <a:cubicBezTo>
                      <a:pt x="264" y="48"/>
                      <a:pt x="238" y="1"/>
                      <a:pt x="17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707875" y="4518775"/>
                <a:ext cx="28250" cy="164550"/>
              </a:xfrm>
              <a:custGeom>
                <a:avLst/>
                <a:gdLst/>
                <a:ahLst/>
                <a:cxnLst/>
                <a:rect l="l" t="t" r="r" b="b"/>
                <a:pathLst>
                  <a:path w="1130" h="6582" extrusionOk="0">
                    <a:moveTo>
                      <a:pt x="982" y="1"/>
                    </a:moveTo>
                    <a:cubicBezTo>
                      <a:pt x="918" y="74"/>
                      <a:pt x="876" y="116"/>
                      <a:pt x="855" y="169"/>
                    </a:cubicBezTo>
                    <a:cubicBezTo>
                      <a:pt x="792" y="317"/>
                      <a:pt x="739" y="465"/>
                      <a:pt x="708" y="612"/>
                    </a:cubicBezTo>
                    <a:cubicBezTo>
                      <a:pt x="602" y="1140"/>
                      <a:pt x="497" y="1656"/>
                      <a:pt x="412" y="2183"/>
                    </a:cubicBezTo>
                    <a:cubicBezTo>
                      <a:pt x="190" y="3491"/>
                      <a:pt x="33" y="4810"/>
                      <a:pt x="0" y="6149"/>
                    </a:cubicBezTo>
                    <a:cubicBezTo>
                      <a:pt x="0" y="6286"/>
                      <a:pt x="33" y="6423"/>
                      <a:pt x="43" y="6582"/>
                    </a:cubicBezTo>
                    <a:cubicBezTo>
                      <a:pt x="233" y="6518"/>
                      <a:pt x="211" y="6392"/>
                      <a:pt x="222" y="6286"/>
                    </a:cubicBezTo>
                    <a:cubicBezTo>
                      <a:pt x="254" y="5843"/>
                      <a:pt x="265" y="5400"/>
                      <a:pt x="307" y="4968"/>
                    </a:cubicBezTo>
                    <a:cubicBezTo>
                      <a:pt x="454" y="3439"/>
                      <a:pt x="654" y="1930"/>
                      <a:pt x="992" y="433"/>
                    </a:cubicBezTo>
                    <a:cubicBezTo>
                      <a:pt x="1024" y="306"/>
                      <a:pt x="1129" y="158"/>
                      <a:pt x="98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719475" y="4752375"/>
                <a:ext cx="25075" cy="1445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5781" extrusionOk="0">
                    <a:moveTo>
                      <a:pt x="254" y="1"/>
                    </a:moveTo>
                    <a:lnTo>
                      <a:pt x="254" y="1"/>
                    </a:lnTo>
                    <a:cubicBezTo>
                      <a:pt x="64" y="32"/>
                      <a:pt x="54" y="159"/>
                      <a:pt x="54" y="254"/>
                    </a:cubicBezTo>
                    <a:cubicBezTo>
                      <a:pt x="33" y="770"/>
                      <a:pt x="1" y="1277"/>
                      <a:pt x="22" y="1783"/>
                    </a:cubicBezTo>
                    <a:cubicBezTo>
                      <a:pt x="85" y="3102"/>
                      <a:pt x="486" y="4346"/>
                      <a:pt x="844" y="5591"/>
                    </a:cubicBezTo>
                    <a:cubicBezTo>
                      <a:pt x="865" y="5664"/>
                      <a:pt x="940" y="5717"/>
                      <a:pt x="992" y="5781"/>
                    </a:cubicBezTo>
                    <a:cubicBezTo>
                      <a:pt x="1003" y="5274"/>
                      <a:pt x="813" y="4831"/>
                      <a:pt x="750" y="4367"/>
                    </a:cubicBezTo>
                    <a:cubicBezTo>
                      <a:pt x="676" y="3882"/>
                      <a:pt x="518" y="3418"/>
                      <a:pt x="444" y="2943"/>
                    </a:cubicBezTo>
                    <a:cubicBezTo>
                      <a:pt x="359" y="2448"/>
                      <a:pt x="307" y="1942"/>
                      <a:pt x="254" y="1435"/>
                    </a:cubicBezTo>
                    <a:cubicBezTo>
                      <a:pt x="211" y="960"/>
                      <a:pt x="307" y="475"/>
                      <a:pt x="25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633800" y="4689350"/>
                <a:ext cx="21900" cy="135300"/>
              </a:xfrm>
              <a:custGeom>
                <a:avLst/>
                <a:gdLst/>
                <a:ahLst/>
                <a:cxnLst/>
                <a:rect l="l" t="t" r="r" b="b"/>
                <a:pathLst>
                  <a:path w="876" h="5412" extrusionOk="0">
                    <a:moveTo>
                      <a:pt x="127" y="1"/>
                    </a:moveTo>
                    <a:cubicBezTo>
                      <a:pt x="10" y="486"/>
                      <a:pt x="0" y="1320"/>
                      <a:pt x="137" y="2438"/>
                    </a:cubicBezTo>
                    <a:cubicBezTo>
                      <a:pt x="264" y="3439"/>
                      <a:pt x="359" y="4452"/>
                      <a:pt x="707" y="5412"/>
                    </a:cubicBezTo>
                    <a:cubicBezTo>
                      <a:pt x="749" y="5412"/>
                      <a:pt x="802" y="5401"/>
                      <a:pt x="854" y="5401"/>
                    </a:cubicBezTo>
                    <a:cubicBezTo>
                      <a:pt x="854" y="5295"/>
                      <a:pt x="875" y="5180"/>
                      <a:pt x="844" y="5095"/>
                    </a:cubicBezTo>
                    <a:cubicBezTo>
                      <a:pt x="643" y="4526"/>
                      <a:pt x="591" y="3924"/>
                      <a:pt x="496" y="3334"/>
                    </a:cubicBezTo>
                    <a:cubicBezTo>
                      <a:pt x="338" y="2311"/>
                      <a:pt x="285" y="1266"/>
                      <a:pt x="264" y="223"/>
                    </a:cubicBezTo>
                    <a:cubicBezTo>
                      <a:pt x="264" y="127"/>
                      <a:pt x="296" y="1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748225" y="4565425"/>
                <a:ext cx="1690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676" h="3029" extrusionOk="0">
                    <a:moveTo>
                      <a:pt x="317" y="1"/>
                    </a:moveTo>
                    <a:cubicBezTo>
                      <a:pt x="264" y="127"/>
                      <a:pt x="211" y="202"/>
                      <a:pt x="201" y="275"/>
                    </a:cubicBezTo>
                    <a:cubicBezTo>
                      <a:pt x="127" y="982"/>
                      <a:pt x="64" y="1688"/>
                      <a:pt x="1" y="2384"/>
                    </a:cubicBezTo>
                    <a:cubicBezTo>
                      <a:pt x="1" y="2427"/>
                      <a:pt x="32" y="2469"/>
                      <a:pt x="53" y="2511"/>
                    </a:cubicBezTo>
                    <a:cubicBezTo>
                      <a:pt x="85" y="2490"/>
                      <a:pt x="116" y="2469"/>
                      <a:pt x="158" y="2448"/>
                    </a:cubicBezTo>
                    <a:cubicBezTo>
                      <a:pt x="179" y="2427"/>
                      <a:pt x="211" y="2406"/>
                      <a:pt x="233" y="2395"/>
                    </a:cubicBezTo>
                    <a:lnTo>
                      <a:pt x="233" y="2395"/>
                    </a:lnTo>
                    <a:cubicBezTo>
                      <a:pt x="211" y="2417"/>
                      <a:pt x="179" y="2438"/>
                      <a:pt x="158" y="2459"/>
                    </a:cubicBezTo>
                    <a:cubicBezTo>
                      <a:pt x="390" y="2543"/>
                      <a:pt x="233" y="2860"/>
                      <a:pt x="496" y="3028"/>
                    </a:cubicBezTo>
                    <a:cubicBezTo>
                      <a:pt x="643" y="2269"/>
                      <a:pt x="612" y="1562"/>
                      <a:pt x="676" y="877"/>
                    </a:cubicBezTo>
                    <a:cubicBezTo>
                      <a:pt x="580" y="802"/>
                      <a:pt x="496" y="739"/>
                      <a:pt x="422" y="676"/>
                    </a:cubicBezTo>
                    <a:cubicBezTo>
                      <a:pt x="348" y="476"/>
                      <a:pt x="517" y="244"/>
                      <a:pt x="31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74500" y="4925875"/>
                <a:ext cx="44600" cy="126075"/>
              </a:xfrm>
              <a:custGeom>
                <a:avLst/>
                <a:gdLst/>
                <a:ahLst/>
                <a:cxnLst/>
                <a:rect l="l" t="t" r="r" b="b"/>
                <a:pathLst>
                  <a:path w="1784" h="5043" extrusionOk="0">
                    <a:moveTo>
                      <a:pt x="33" y="1"/>
                    </a:moveTo>
                    <a:cubicBezTo>
                      <a:pt x="22" y="85"/>
                      <a:pt x="1" y="158"/>
                      <a:pt x="1" y="243"/>
                    </a:cubicBezTo>
                    <a:cubicBezTo>
                      <a:pt x="54" y="1013"/>
                      <a:pt x="286" y="1751"/>
                      <a:pt x="518" y="2479"/>
                    </a:cubicBezTo>
                    <a:cubicBezTo>
                      <a:pt x="771" y="3301"/>
                      <a:pt x="1067" y="4114"/>
                      <a:pt x="1552" y="4831"/>
                    </a:cubicBezTo>
                    <a:cubicBezTo>
                      <a:pt x="1583" y="4894"/>
                      <a:pt x="1646" y="4926"/>
                      <a:pt x="1784" y="5042"/>
                    </a:cubicBezTo>
                    <a:cubicBezTo>
                      <a:pt x="1425" y="4135"/>
                      <a:pt x="1119" y="3333"/>
                      <a:pt x="803" y="2542"/>
                    </a:cubicBezTo>
                    <a:cubicBezTo>
                      <a:pt x="476" y="1730"/>
                      <a:pt x="360" y="855"/>
                      <a:pt x="17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2022175" y="4999100"/>
                <a:ext cx="54075" cy="121650"/>
              </a:xfrm>
              <a:custGeom>
                <a:avLst/>
                <a:gdLst/>
                <a:ahLst/>
                <a:cxnLst/>
                <a:rect l="l" t="t" r="r" b="b"/>
                <a:pathLst>
                  <a:path w="2163" h="4866" extrusionOk="0">
                    <a:moveTo>
                      <a:pt x="150" y="1"/>
                    </a:moveTo>
                    <a:cubicBezTo>
                      <a:pt x="140" y="1"/>
                      <a:pt x="129" y="2"/>
                      <a:pt x="117" y="4"/>
                    </a:cubicBezTo>
                    <a:cubicBezTo>
                      <a:pt x="0" y="299"/>
                      <a:pt x="117" y="562"/>
                      <a:pt x="222" y="836"/>
                    </a:cubicBezTo>
                    <a:cubicBezTo>
                      <a:pt x="475" y="1469"/>
                      <a:pt x="707" y="2123"/>
                      <a:pt x="970" y="2756"/>
                    </a:cubicBezTo>
                    <a:cubicBezTo>
                      <a:pt x="1245" y="3400"/>
                      <a:pt x="1551" y="4043"/>
                      <a:pt x="1846" y="4675"/>
                    </a:cubicBezTo>
                    <a:cubicBezTo>
                      <a:pt x="1877" y="4750"/>
                      <a:pt x="1952" y="4792"/>
                      <a:pt x="2025" y="4865"/>
                    </a:cubicBezTo>
                    <a:cubicBezTo>
                      <a:pt x="2163" y="4602"/>
                      <a:pt x="1994" y="4443"/>
                      <a:pt x="1920" y="4275"/>
                    </a:cubicBezTo>
                    <a:cubicBezTo>
                      <a:pt x="1762" y="3927"/>
                      <a:pt x="1593" y="3600"/>
                      <a:pt x="1445" y="3252"/>
                    </a:cubicBezTo>
                    <a:cubicBezTo>
                      <a:pt x="1329" y="2988"/>
                      <a:pt x="1256" y="2704"/>
                      <a:pt x="1118" y="2461"/>
                    </a:cubicBezTo>
                    <a:cubicBezTo>
                      <a:pt x="728" y="1733"/>
                      <a:pt x="506" y="942"/>
                      <a:pt x="264" y="161"/>
                    </a:cubicBezTo>
                    <a:cubicBezTo>
                      <a:pt x="245" y="85"/>
                      <a:pt x="243" y="1"/>
                      <a:pt x="150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700250" y="4252400"/>
                <a:ext cx="107600" cy="34150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1366" extrusionOk="0">
                    <a:moveTo>
                      <a:pt x="4047" y="1"/>
                    </a:moveTo>
                    <a:cubicBezTo>
                      <a:pt x="3306" y="1"/>
                      <a:pt x="2631" y="309"/>
                      <a:pt x="1941" y="499"/>
                    </a:cubicBezTo>
                    <a:cubicBezTo>
                      <a:pt x="1287" y="667"/>
                      <a:pt x="664" y="974"/>
                      <a:pt x="21" y="1216"/>
                    </a:cubicBezTo>
                    <a:cubicBezTo>
                      <a:pt x="0" y="1227"/>
                      <a:pt x="10" y="1290"/>
                      <a:pt x="0" y="1321"/>
                    </a:cubicBezTo>
                    <a:cubicBezTo>
                      <a:pt x="27" y="1339"/>
                      <a:pt x="62" y="1366"/>
                      <a:pt x="98" y="1366"/>
                    </a:cubicBezTo>
                    <a:cubicBezTo>
                      <a:pt x="104" y="1366"/>
                      <a:pt x="110" y="1365"/>
                      <a:pt x="116" y="1363"/>
                    </a:cubicBezTo>
                    <a:cubicBezTo>
                      <a:pt x="284" y="1321"/>
                      <a:pt x="453" y="1290"/>
                      <a:pt x="622" y="1227"/>
                    </a:cubicBezTo>
                    <a:cubicBezTo>
                      <a:pt x="1055" y="1068"/>
                      <a:pt x="1487" y="889"/>
                      <a:pt x="1920" y="721"/>
                    </a:cubicBezTo>
                    <a:cubicBezTo>
                      <a:pt x="2130" y="646"/>
                      <a:pt x="2341" y="594"/>
                      <a:pt x="2552" y="531"/>
                    </a:cubicBezTo>
                    <a:cubicBezTo>
                      <a:pt x="3080" y="393"/>
                      <a:pt x="3607" y="256"/>
                      <a:pt x="4144" y="109"/>
                    </a:cubicBezTo>
                    <a:cubicBezTo>
                      <a:pt x="4198" y="98"/>
                      <a:pt x="4250" y="46"/>
                      <a:pt x="4303" y="13"/>
                    </a:cubicBezTo>
                    <a:cubicBezTo>
                      <a:pt x="4217" y="5"/>
                      <a:pt x="4132" y="1"/>
                      <a:pt x="404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1" name="Google Shape;3011;p18"/>
              <p:cNvSpPr/>
              <p:nvPr/>
            </p:nvSpPr>
            <p:spPr>
              <a:xfrm>
                <a:off x="1773275" y="4474875"/>
                <a:ext cx="67250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1356" extrusionOk="0">
                    <a:moveTo>
                      <a:pt x="1864" y="0"/>
                    </a:moveTo>
                    <a:cubicBezTo>
                      <a:pt x="1850" y="0"/>
                      <a:pt x="1837" y="2"/>
                      <a:pt x="1825" y="6"/>
                    </a:cubicBezTo>
                    <a:cubicBezTo>
                      <a:pt x="1160" y="196"/>
                      <a:pt x="527" y="438"/>
                      <a:pt x="0" y="934"/>
                    </a:cubicBezTo>
                    <a:cubicBezTo>
                      <a:pt x="74" y="1071"/>
                      <a:pt x="148" y="1208"/>
                      <a:pt x="232" y="1356"/>
                    </a:cubicBezTo>
                    <a:cubicBezTo>
                      <a:pt x="675" y="1250"/>
                      <a:pt x="1076" y="1166"/>
                      <a:pt x="1488" y="1060"/>
                    </a:cubicBezTo>
                    <a:cubicBezTo>
                      <a:pt x="1888" y="965"/>
                      <a:pt x="2289" y="850"/>
                      <a:pt x="2690" y="744"/>
                    </a:cubicBezTo>
                    <a:lnTo>
                      <a:pt x="2690" y="639"/>
                    </a:lnTo>
                    <a:cubicBezTo>
                      <a:pt x="2627" y="628"/>
                      <a:pt x="2563" y="607"/>
                      <a:pt x="2510" y="607"/>
                    </a:cubicBezTo>
                    <a:cubicBezTo>
                      <a:pt x="1888" y="681"/>
                      <a:pt x="1308" y="881"/>
                      <a:pt x="707" y="1039"/>
                    </a:cubicBezTo>
                    <a:cubicBezTo>
                      <a:pt x="669" y="1048"/>
                      <a:pt x="627" y="1062"/>
                      <a:pt x="584" y="1062"/>
                    </a:cubicBezTo>
                    <a:cubicBezTo>
                      <a:pt x="520" y="1062"/>
                      <a:pt x="454" y="1032"/>
                      <a:pt x="391" y="913"/>
                    </a:cubicBezTo>
                    <a:cubicBezTo>
                      <a:pt x="865" y="491"/>
                      <a:pt x="1561" y="480"/>
                      <a:pt x="2141" y="48"/>
                    </a:cubicBezTo>
                    <a:cubicBezTo>
                      <a:pt x="2005" y="31"/>
                      <a:pt x="1924" y="0"/>
                      <a:pt x="18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2" name="Google Shape;3012;p18"/>
              <p:cNvSpPr/>
              <p:nvPr/>
            </p:nvSpPr>
            <p:spPr>
              <a:xfrm>
                <a:off x="1959675" y="4625575"/>
                <a:ext cx="902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3608" h="1498" extrusionOk="0">
                    <a:moveTo>
                      <a:pt x="3427" y="1"/>
                    </a:moveTo>
                    <a:cubicBezTo>
                      <a:pt x="3321" y="1"/>
                      <a:pt x="3217" y="54"/>
                      <a:pt x="3123" y="95"/>
                    </a:cubicBezTo>
                    <a:cubicBezTo>
                      <a:pt x="2300" y="400"/>
                      <a:pt x="1467" y="728"/>
                      <a:pt x="644" y="1044"/>
                    </a:cubicBezTo>
                    <a:cubicBezTo>
                      <a:pt x="486" y="1107"/>
                      <a:pt x="328" y="1192"/>
                      <a:pt x="170" y="1276"/>
                    </a:cubicBezTo>
                    <a:cubicBezTo>
                      <a:pt x="95" y="1307"/>
                      <a:pt x="1" y="1350"/>
                      <a:pt x="74" y="1497"/>
                    </a:cubicBezTo>
                    <a:cubicBezTo>
                      <a:pt x="149" y="1476"/>
                      <a:pt x="233" y="1476"/>
                      <a:pt x="317" y="1445"/>
                    </a:cubicBezTo>
                    <a:cubicBezTo>
                      <a:pt x="1382" y="1023"/>
                      <a:pt x="2458" y="611"/>
                      <a:pt x="3524" y="179"/>
                    </a:cubicBezTo>
                    <a:cubicBezTo>
                      <a:pt x="3555" y="168"/>
                      <a:pt x="3576" y="116"/>
                      <a:pt x="3608" y="63"/>
                    </a:cubicBezTo>
                    <a:cubicBezTo>
                      <a:pt x="3547" y="17"/>
                      <a:pt x="3487" y="1"/>
                      <a:pt x="34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057775" y="4700425"/>
                <a:ext cx="96775" cy="36750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470" extrusionOk="0">
                    <a:moveTo>
                      <a:pt x="3765" y="1"/>
                    </a:moveTo>
                    <a:cubicBezTo>
                      <a:pt x="3343" y="106"/>
                      <a:pt x="2921" y="202"/>
                      <a:pt x="2500" y="328"/>
                    </a:cubicBezTo>
                    <a:cubicBezTo>
                      <a:pt x="2057" y="476"/>
                      <a:pt x="1635" y="645"/>
                      <a:pt x="1203" y="834"/>
                    </a:cubicBezTo>
                    <a:cubicBezTo>
                      <a:pt x="812" y="1003"/>
                      <a:pt x="369" y="1066"/>
                      <a:pt x="0" y="1414"/>
                    </a:cubicBezTo>
                    <a:cubicBezTo>
                      <a:pt x="110" y="1442"/>
                      <a:pt x="173" y="1469"/>
                      <a:pt x="221" y="1469"/>
                    </a:cubicBezTo>
                    <a:cubicBezTo>
                      <a:pt x="229" y="1469"/>
                      <a:pt x="236" y="1469"/>
                      <a:pt x="243" y="1467"/>
                    </a:cubicBezTo>
                    <a:cubicBezTo>
                      <a:pt x="390" y="1425"/>
                      <a:pt x="538" y="1362"/>
                      <a:pt x="685" y="1309"/>
                    </a:cubicBezTo>
                    <a:cubicBezTo>
                      <a:pt x="1719" y="950"/>
                      <a:pt x="2700" y="444"/>
                      <a:pt x="3786" y="212"/>
                    </a:cubicBezTo>
                    <a:cubicBezTo>
                      <a:pt x="3871" y="191"/>
                      <a:pt x="3871" y="75"/>
                      <a:pt x="376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1730825" y="4544625"/>
                <a:ext cx="17950" cy="973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3892" extrusionOk="0">
                    <a:moveTo>
                      <a:pt x="633" y="0"/>
                    </a:moveTo>
                    <a:cubicBezTo>
                      <a:pt x="580" y="63"/>
                      <a:pt x="496" y="116"/>
                      <a:pt x="486" y="190"/>
                    </a:cubicBezTo>
                    <a:cubicBezTo>
                      <a:pt x="179" y="1329"/>
                      <a:pt x="85" y="2499"/>
                      <a:pt x="0" y="3670"/>
                    </a:cubicBezTo>
                    <a:cubicBezTo>
                      <a:pt x="0" y="3713"/>
                      <a:pt x="53" y="3765"/>
                      <a:pt x="116" y="3891"/>
                    </a:cubicBezTo>
                    <a:cubicBezTo>
                      <a:pt x="327" y="3206"/>
                      <a:pt x="306" y="2563"/>
                      <a:pt x="411" y="1941"/>
                    </a:cubicBezTo>
                    <a:cubicBezTo>
                      <a:pt x="507" y="1308"/>
                      <a:pt x="612" y="685"/>
                      <a:pt x="718" y="52"/>
                    </a:cubicBezTo>
                    <a:cubicBezTo>
                      <a:pt x="686" y="42"/>
                      <a:pt x="664" y="21"/>
                      <a:pt x="6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1742150" y="4793000"/>
                <a:ext cx="19000" cy="95475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819" extrusionOk="0">
                    <a:moveTo>
                      <a:pt x="33" y="0"/>
                    </a:moveTo>
                    <a:cubicBezTo>
                      <a:pt x="22" y="95"/>
                      <a:pt x="1" y="179"/>
                      <a:pt x="1" y="253"/>
                    </a:cubicBezTo>
                    <a:cubicBezTo>
                      <a:pt x="64" y="1381"/>
                      <a:pt x="338" y="2478"/>
                      <a:pt x="528" y="3586"/>
                    </a:cubicBezTo>
                    <a:cubicBezTo>
                      <a:pt x="539" y="3638"/>
                      <a:pt x="591" y="3692"/>
                      <a:pt x="665" y="3818"/>
                    </a:cubicBezTo>
                    <a:cubicBezTo>
                      <a:pt x="718" y="3702"/>
                      <a:pt x="760" y="3659"/>
                      <a:pt x="750" y="3628"/>
                    </a:cubicBezTo>
                    <a:cubicBezTo>
                      <a:pt x="560" y="2436"/>
                      <a:pt x="370" y="1234"/>
                      <a:pt x="169" y="42"/>
                    </a:cubicBezTo>
                    <a:cubicBezTo>
                      <a:pt x="169" y="31"/>
                      <a:pt x="106" y="21"/>
                      <a:pt x="3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1648275" y="4357925"/>
                <a:ext cx="812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1551" extrusionOk="0">
                    <a:moveTo>
                      <a:pt x="3052" y="1"/>
                    </a:moveTo>
                    <a:cubicBezTo>
                      <a:pt x="2959" y="1"/>
                      <a:pt x="2874" y="49"/>
                      <a:pt x="2785" y="74"/>
                    </a:cubicBezTo>
                    <a:cubicBezTo>
                      <a:pt x="1952" y="328"/>
                      <a:pt x="1224" y="803"/>
                      <a:pt x="423" y="1129"/>
                    </a:cubicBezTo>
                    <a:cubicBezTo>
                      <a:pt x="338" y="1161"/>
                      <a:pt x="265" y="1214"/>
                      <a:pt x="202" y="1277"/>
                    </a:cubicBezTo>
                    <a:cubicBezTo>
                      <a:pt x="138" y="1351"/>
                      <a:pt x="1" y="1351"/>
                      <a:pt x="12" y="1551"/>
                    </a:cubicBezTo>
                    <a:cubicBezTo>
                      <a:pt x="360" y="1414"/>
                      <a:pt x="708" y="1319"/>
                      <a:pt x="1003" y="1140"/>
                    </a:cubicBezTo>
                    <a:cubicBezTo>
                      <a:pt x="1341" y="929"/>
                      <a:pt x="1710" y="792"/>
                      <a:pt x="2079" y="634"/>
                    </a:cubicBezTo>
                    <a:cubicBezTo>
                      <a:pt x="2406" y="507"/>
                      <a:pt x="2743" y="381"/>
                      <a:pt x="3070" y="243"/>
                    </a:cubicBezTo>
                    <a:cubicBezTo>
                      <a:pt x="3144" y="212"/>
                      <a:pt x="3186" y="149"/>
                      <a:pt x="3249" y="85"/>
                    </a:cubicBezTo>
                    <a:cubicBezTo>
                      <a:pt x="3178" y="22"/>
                      <a:pt x="3113" y="1"/>
                      <a:pt x="30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1625075" y="4343375"/>
                <a:ext cx="93375" cy="44125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1765" extrusionOk="0">
                    <a:moveTo>
                      <a:pt x="3632" y="1"/>
                    </a:moveTo>
                    <a:cubicBezTo>
                      <a:pt x="3627" y="1"/>
                      <a:pt x="3623" y="1"/>
                      <a:pt x="3619" y="3"/>
                    </a:cubicBezTo>
                    <a:cubicBezTo>
                      <a:pt x="2448" y="509"/>
                      <a:pt x="1277" y="1015"/>
                      <a:pt x="127" y="1574"/>
                    </a:cubicBezTo>
                    <a:cubicBezTo>
                      <a:pt x="96" y="1585"/>
                      <a:pt x="75" y="1638"/>
                      <a:pt x="1" y="1764"/>
                    </a:cubicBezTo>
                    <a:cubicBezTo>
                      <a:pt x="42" y="1761"/>
                      <a:pt x="78" y="1761"/>
                      <a:pt x="111" y="1761"/>
                    </a:cubicBezTo>
                    <a:cubicBezTo>
                      <a:pt x="140" y="1761"/>
                      <a:pt x="167" y="1761"/>
                      <a:pt x="191" y="1761"/>
                    </a:cubicBezTo>
                    <a:cubicBezTo>
                      <a:pt x="241" y="1761"/>
                      <a:pt x="281" y="1759"/>
                      <a:pt x="317" y="1743"/>
                    </a:cubicBezTo>
                    <a:cubicBezTo>
                      <a:pt x="1456" y="1216"/>
                      <a:pt x="2585" y="678"/>
                      <a:pt x="3724" y="140"/>
                    </a:cubicBezTo>
                    <a:cubicBezTo>
                      <a:pt x="3734" y="129"/>
                      <a:pt x="3734" y="66"/>
                      <a:pt x="3734" y="35"/>
                    </a:cubicBezTo>
                    <a:cubicBezTo>
                      <a:pt x="3698" y="25"/>
                      <a:pt x="3661" y="1"/>
                      <a:pt x="363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1944650" y="4609475"/>
                <a:ext cx="82550" cy="380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1520" extrusionOk="0">
                    <a:moveTo>
                      <a:pt x="3302" y="1"/>
                    </a:moveTo>
                    <a:lnTo>
                      <a:pt x="3302" y="1"/>
                    </a:lnTo>
                    <a:cubicBezTo>
                      <a:pt x="3175" y="11"/>
                      <a:pt x="3059" y="1"/>
                      <a:pt x="2953" y="32"/>
                    </a:cubicBezTo>
                    <a:cubicBezTo>
                      <a:pt x="1952" y="348"/>
                      <a:pt x="1045" y="865"/>
                      <a:pt x="106" y="1276"/>
                    </a:cubicBezTo>
                    <a:cubicBezTo>
                      <a:pt x="0" y="1330"/>
                      <a:pt x="11" y="1414"/>
                      <a:pt x="127" y="1519"/>
                    </a:cubicBezTo>
                    <a:cubicBezTo>
                      <a:pt x="286" y="1456"/>
                      <a:pt x="497" y="1414"/>
                      <a:pt x="654" y="1308"/>
                    </a:cubicBezTo>
                    <a:cubicBezTo>
                      <a:pt x="1076" y="1002"/>
                      <a:pt x="1561" y="855"/>
                      <a:pt x="2036" y="665"/>
                    </a:cubicBezTo>
                    <a:cubicBezTo>
                      <a:pt x="2384" y="528"/>
                      <a:pt x="2732" y="401"/>
                      <a:pt x="3080" y="264"/>
                    </a:cubicBezTo>
                    <a:cubicBezTo>
                      <a:pt x="3175" y="222"/>
                      <a:pt x="3291" y="190"/>
                      <a:pt x="330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2297700" y="4900300"/>
                <a:ext cx="97600" cy="25250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010" extrusionOk="0">
                    <a:moveTo>
                      <a:pt x="3903" y="0"/>
                    </a:moveTo>
                    <a:cubicBezTo>
                      <a:pt x="2827" y="0"/>
                      <a:pt x="1888" y="349"/>
                      <a:pt x="929" y="528"/>
                    </a:cubicBezTo>
                    <a:cubicBezTo>
                      <a:pt x="634" y="581"/>
                      <a:pt x="327" y="675"/>
                      <a:pt x="1" y="1003"/>
                    </a:cubicBezTo>
                    <a:cubicBezTo>
                      <a:pt x="48" y="1007"/>
                      <a:pt x="92" y="1010"/>
                      <a:pt x="135" y="1010"/>
                    </a:cubicBezTo>
                    <a:cubicBezTo>
                      <a:pt x="463" y="1010"/>
                      <a:pt x="663" y="878"/>
                      <a:pt x="887" y="813"/>
                    </a:cubicBezTo>
                    <a:cubicBezTo>
                      <a:pt x="1140" y="739"/>
                      <a:pt x="1393" y="686"/>
                      <a:pt x="1656" y="623"/>
                    </a:cubicBezTo>
                    <a:cubicBezTo>
                      <a:pt x="1888" y="570"/>
                      <a:pt x="2120" y="507"/>
                      <a:pt x="2363" y="454"/>
                    </a:cubicBezTo>
                    <a:cubicBezTo>
                      <a:pt x="2616" y="401"/>
                      <a:pt x="2891" y="380"/>
                      <a:pt x="3144" y="296"/>
                    </a:cubicBezTo>
                    <a:cubicBezTo>
                      <a:pt x="3365" y="211"/>
                      <a:pt x="3671" y="338"/>
                      <a:pt x="390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1536500" y="4669325"/>
                <a:ext cx="36400" cy="88075"/>
              </a:xfrm>
              <a:custGeom>
                <a:avLst/>
                <a:gdLst/>
                <a:ahLst/>
                <a:cxnLst/>
                <a:rect l="l" t="t" r="r" b="b"/>
                <a:pathLst>
                  <a:path w="1456" h="3523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21" y="127"/>
                      <a:pt x="32" y="253"/>
                      <a:pt x="74" y="370"/>
                    </a:cubicBezTo>
                    <a:cubicBezTo>
                      <a:pt x="148" y="602"/>
                      <a:pt x="274" y="823"/>
                      <a:pt x="317" y="1055"/>
                    </a:cubicBezTo>
                    <a:cubicBezTo>
                      <a:pt x="391" y="1593"/>
                      <a:pt x="612" y="2067"/>
                      <a:pt x="802" y="2564"/>
                    </a:cubicBezTo>
                    <a:cubicBezTo>
                      <a:pt x="928" y="2901"/>
                      <a:pt x="1129" y="3175"/>
                      <a:pt x="1413" y="3523"/>
                    </a:cubicBezTo>
                    <a:cubicBezTo>
                      <a:pt x="1456" y="3080"/>
                      <a:pt x="1171" y="2890"/>
                      <a:pt x="1097" y="2606"/>
                    </a:cubicBezTo>
                    <a:cubicBezTo>
                      <a:pt x="1013" y="2310"/>
                      <a:pt x="865" y="2025"/>
                      <a:pt x="770" y="1741"/>
                    </a:cubicBezTo>
                    <a:cubicBezTo>
                      <a:pt x="665" y="1425"/>
                      <a:pt x="581" y="1097"/>
                      <a:pt x="464" y="792"/>
                    </a:cubicBezTo>
                    <a:cubicBezTo>
                      <a:pt x="370" y="507"/>
                      <a:pt x="359" y="190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1763000" y="4824625"/>
                <a:ext cx="19000" cy="91800"/>
              </a:xfrm>
              <a:custGeom>
                <a:avLst/>
                <a:gdLst/>
                <a:ahLst/>
                <a:cxnLst/>
                <a:rect l="l" t="t" r="r" b="b"/>
                <a:pathLst>
                  <a:path w="760" h="3672" extrusionOk="0">
                    <a:moveTo>
                      <a:pt x="52" y="1"/>
                    </a:moveTo>
                    <a:cubicBezTo>
                      <a:pt x="0" y="580"/>
                      <a:pt x="380" y="2774"/>
                      <a:pt x="717" y="3671"/>
                    </a:cubicBezTo>
                    <a:cubicBezTo>
                      <a:pt x="760" y="3259"/>
                      <a:pt x="369" y="812"/>
                      <a:pt x="158" y="43"/>
                    </a:cubicBezTo>
                    <a:cubicBezTo>
                      <a:pt x="158" y="22"/>
                      <a:pt x="95" y="11"/>
                      <a:pt x="52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2276350" y="5085125"/>
                <a:ext cx="37975" cy="88500"/>
              </a:xfrm>
              <a:custGeom>
                <a:avLst/>
                <a:gdLst/>
                <a:ahLst/>
                <a:cxnLst/>
                <a:rect l="l" t="t" r="r" b="b"/>
                <a:pathLst>
                  <a:path w="1519" h="3540" extrusionOk="0">
                    <a:moveTo>
                      <a:pt x="159" y="1"/>
                    </a:moveTo>
                    <a:cubicBezTo>
                      <a:pt x="0" y="444"/>
                      <a:pt x="42" y="760"/>
                      <a:pt x="127" y="1045"/>
                    </a:cubicBezTo>
                    <a:cubicBezTo>
                      <a:pt x="391" y="1909"/>
                      <a:pt x="760" y="2732"/>
                      <a:pt x="1308" y="3460"/>
                    </a:cubicBezTo>
                    <a:cubicBezTo>
                      <a:pt x="1344" y="3508"/>
                      <a:pt x="1384" y="3539"/>
                      <a:pt x="1425" y="3539"/>
                    </a:cubicBezTo>
                    <a:cubicBezTo>
                      <a:pt x="1456" y="3539"/>
                      <a:pt x="1487" y="3522"/>
                      <a:pt x="1519" y="3481"/>
                    </a:cubicBezTo>
                    <a:cubicBezTo>
                      <a:pt x="454" y="1382"/>
                      <a:pt x="538" y="1625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1621675" y="4338400"/>
                <a:ext cx="7777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3111" h="1394" extrusionOk="0">
                    <a:moveTo>
                      <a:pt x="2902" y="0"/>
                    </a:moveTo>
                    <a:cubicBezTo>
                      <a:pt x="2898" y="0"/>
                      <a:pt x="2894" y="1"/>
                      <a:pt x="2890" y="2"/>
                    </a:cubicBezTo>
                    <a:cubicBezTo>
                      <a:pt x="1866" y="328"/>
                      <a:pt x="875" y="719"/>
                      <a:pt x="0" y="1394"/>
                    </a:cubicBezTo>
                    <a:cubicBezTo>
                      <a:pt x="85" y="1383"/>
                      <a:pt x="169" y="1394"/>
                      <a:pt x="242" y="1362"/>
                    </a:cubicBezTo>
                    <a:cubicBezTo>
                      <a:pt x="643" y="1183"/>
                      <a:pt x="1044" y="993"/>
                      <a:pt x="1445" y="824"/>
                    </a:cubicBezTo>
                    <a:cubicBezTo>
                      <a:pt x="1888" y="634"/>
                      <a:pt x="2352" y="466"/>
                      <a:pt x="2806" y="286"/>
                    </a:cubicBezTo>
                    <a:cubicBezTo>
                      <a:pt x="2890" y="255"/>
                      <a:pt x="2974" y="180"/>
                      <a:pt x="3111" y="96"/>
                    </a:cubicBezTo>
                    <a:cubicBezTo>
                      <a:pt x="3006" y="48"/>
                      <a:pt x="2944" y="0"/>
                      <a:pt x="290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2290850" y="4883100"/>
                <a:ext cx="81250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3250" h="784" extrusionOk="0">
                    <a:moveTo>
                      <a:pt x="3015" y="0"/>
                    </a:moveTo>
                    <a:cubicBezTo>
                      <a:pt x="2943" y="0"/>
                      <a:pt x="2873" y="3"/>
                      <a:pt x="2806" y="13"/>
                    </a:cubicBezTo>
                    <a:cubicBezTo>
                      <a:pt x="1878" y="203"/>
                      <a:pt x="939" y="309"/>
                      <a:pt x="32" y="583"/>
                    </a:cubicBezTo>
                    <a:cubicBezTo>
                      <a:pt x="22" y="583"/>
                      <a:pt x="11" y="615"/>
                      <a:pt x="11" y="636"/>
                    </a:cubicBezTo>
                    <a:cubicBezTo>
                      <a:pt x="1" y="657"/>
                      <a:pt x="11" y="678"/>
                      <a:pt x="32" y="784"/>
                    </a:cubicBezTo>
                    <a:cubicBezTo>
                      <a:pt x="1108" y="573"/>
                      <a:pt x="2141" y="362"/>
                      <a:pt x="3175" y="161"/>
                    </a:cubicBezTo>
                    <a:cubicBezTo>
                      <a:pt x="3196" y="151"/>
                      <a:pt x="3217" y="88"/>
                      <a:pt x="3249" y="3"/>
                    </a:cubicBezTo>
                    <a:cubicBezTo>
                      <a:pt x="3168" y="3"/>
                      <a:pt x="3090" y="0"/>
                      <a:pt x="301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1902450" y="4967800"/>
                <a:ext cx="311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3080" extrusionOk="0">
                    <a:moveTo>
                      <a:pt x="12" y="0"/>
                    </a:moveTo>
                    <a:lnTo>
                      <a:pt x="12" y="0"/>
                    </a:lnTo>
                    <a:cubicBezTo>
                      <a:pt x="22" y="243"/>
                      <a:pt x="1" y="412"/>
                      <a:pt x="54" y="549"/>
                    </a:cubicBezTo>
                    <a:cubicBezTo>
                      <a:pt x="328" y="1361"/>
                      <a:pt x="645" y="2152"/>
                      <a:pt x="1024" y="3080"/>
                    </a:cubicBezTo>
                    <a:cubicBezTo>
                      <a:pt x="1245" y="2711"/>
                      <a:pt x="1067" y="2531"/>
                      <a:pt x="1003" y="2342"/>
                    </a:cubicBezTo>
                    <a:cubicBezTo>
                      <a:pt x="950" y="2152"/>
                      <a:pt x="866" y="1973"/>
                      <a:pt x="792" y="1783"/>
                    </a:cubicBezTo>
                    <a:cubicBezTo>
                      <a:pt x="718" y="1582"/>
                      <a:pt x="634" y="1371"/>
                      <a:pt x="549" y="1171"/>
                    </a:cubicBezTo>
                    <a:cubicBezTo>
                      <a:pt x="486" y="981"/>
                      <a:pt x="423" y="792"/>
                      <a:pt x="338" y="612"/>
                    </a:cubicBezTo>
                    <a:cubicBezTo>
                      <a:pt x="254" y="433"/>
                      <a:pt x="244" y="211"/>
                      <a:pt x="1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1802275" y="4703875"/>
                <a:ext cx="10025" cy="83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344" extrusionOk="0">
                    <a:moveTo>
                      <a:pt x="243" y="0"/>
                    </a:moveTo>
                    <a:cubicBezTo>
                      <a:pt x="85" y="453"/>
                      <a:pt x="0" y="2457"/>
                      <a:pt x="117" y="3343"/>
                    </a:cubicBezTo>
                    <a:cubicBezTo>
                      <a:pt x="296" y="2774"/>
                      <a:pt x="401" y="960"/>
                      <a:pt x="338" y="53"/>
                    </a:cubicBezTo>
                    <a:cubicBezTo>
                      <a:pt x="338" y="32"/>
                      <a:pt x="274" y="21"/>
                      <a:pt x="24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1987625" y="4754500"/>
                <a:ext cx="14000" cy="9125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3650" extrusionOk="0">
                    <a:moveTo>
                      <a:pt x="128" y="0"/>
                    </a:moveTo>
                    <a:cubicBezTo>
                      <a:pt x="53" y="169"/>
                      <a:pt x="1" y="232"/>
                      <a:pt x="11" y="275"/>
                    </a:cubicBezTo>
                    <a:cubicBezTo>
                      <a:pt x="117" y="1350"/>
                      <a:pt x="233" y="2415"/>
                      <a:pt x="349" y="3491"/>
                    </a:cubicBezTo>
                    <a:cubicBezTo>
                      <a:pt x="360" y="3544"/>
                      <a:pt x="423" y="3586"/>
                      <a:pt x="465" y="3650"/>
                    </a:cubicBezTo>
                    <a:cubicBezTo>
                      <a:pt x="560" y="3196"/>
                      <a:pt x="391" y="1234"/>
                      <a:pt x="1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1554950" y="4613425"/>
                <a:ext cx="12425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497" h="3144" extrusionOk="0">
                    <a:moveTo>
                      <a:pt x="64" y="0"/>
                    </a:moveTo>
                    <a:lnTo>
                      <a:pt x="64" y="0"/>
                    </a:lnTo>
                    <a:cubicBezTo>
                      <a:pt x="0" y="1097"/>
                      <a:pt x="148" y="2100"/>
                      <a:pt x="328" y="3091"/>
                    </a:cubicBezTo>
                    <a:cubicBezTo>
                      <a:pt x="328" y="3112"/>
                      <a:pt x="401" y="3122"/>
                      <a:pt x="443" y="3143"/>
                    </a:cubicBezTo>
                    <a:cubicBezTo>
                      <a:pt x="464" y="3080"/>
                      <a:pt x="497" y="3017"/>
                      <a:pt x="486" y="2954"/>
                    </a:cubicBezTo>
                    <a:cubicBezTo>
                      <a:pt x="412" y="2036"/>
                      <a:pt x="328" y="1108"/>
                      <a:pt x="232" y="180"/>
                    </a:cubicBezTo>
                    <a:cubicBezTo>
                      <a:pt x="232" y="138"/>
                      <a:pt x="159" y="106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1569725" y="4286900"/>
                <a:ext cx="70675" cy="30975"/>
              </a:xfrm>
              <a:custGeom>
                <a:avLst/>
                <a:gdLst/>
                <a:ahLst/>
                <a:cxnLst/>
                <a:rect l="l" t="t" r="r" b="b"/>
                <a:pathLst>
                  <a:path w="2827" h="1239" extrusionOk="0">
                    <a:moveTo>
                      <a:pt x="2737" y="1"/>
                    </a:moveTo>
                    <a:cubicBezTo>
                      <a:pt x="2386" y="1"/>
                      <a:pt x="2084" y="164"/>
                      <a:pt x="1783" y="300"/>
                    </a:cubicBezTo>
                    <a:cubicBezTo>
                      <a:pt x="1382" y="480"/>
                      <a:pt x="981" y="669"/>
                      <a:pt x="581" y="848"/>
                    </a:cubicBezTo>
                    <a:cubicBezTo>
                      <a:pt x="433" y="912"/>
                      <a:pt x="285" y="965"/>
                      <a:pt x="148" y="1028"/>
                    </a:cubicBezTo>
                    <a:cubicBezTo>
                      <a:pt x="74" y="1070"/>
                      <a:pt x="0" y="1133"/>
                      <a:pt x="95" y="1239"/>
                    </a:cubicBezTo>
                    <a:cubicBezTo>
                      <a:pt x="633" y="1144"/>
                      <a:pt x="2173" y="490"/>
                      <a:pt x="2827" y="5"/>
                    </a:cubicBezTo>
                    <a:cubicBezTo>
                      <a:pt x="2796" y="2"/>
                      <a:pt x="2766" y="1"/>
                      <a:pt x="273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077000" y="4687350"/>
                <a:ext cx="75450" cy="26025"/>
              </a:xfrm>
              <a:custGeom>
                <a:avLst/>
                <a:gdLst/>
                <a:ahLst/>
                <a:cxnLst/>
                <a:rect l="l" t="t" r="r" b="b"/>
                <a:pathLst>
                  <a:path w="3018" h="1041" extrusionOk="0">
                    <a:moveTo>
                      <a:pt x="2755" y="1"/>
                    </a:moveTo>
                    <a:cubicBezTo>
                      <a:pt x="2700" y="1"/>
                      <a:pt x="2651" y="4"/>
                      <a:pt x="2606" y="18"/>
                    </a:cubicBezTo>
                    <a:cubicBezTo>
                      <a:pt x="2311" y="113"/>
                      <a:pt x="2026" y="261"/>
                      <a:pt x="1731" y="313"/>
                    </a:cubicBezTo>
                    <a:cubicBezTo>
                      <a:pt x="1203" y="408"/>
                      <a:pt x="718" y="629"/>
                      <a:pt x="233" y="809"/>
                    </a:cubicBezTo>
                    <a:cubicBezTo>
                      <a:pt x="138" y="851"/>
                      <a:pt x="75" y="936"/>
                      <a:pt x="1" y="1009"/>
                    </a:cubicBezTo>
                    <a:cubicBezTo>
                      <a:pt x="77" y="1031"/>
                      <a:pt x="147" y="1041"/>
                      <a:pt x="213" y="1041"/>
                    </a:cubicBezTo>
                    <a:cubicBezTo>
                      <a:pt x="303" y="1041"/>
                      <a:pt x="386" y="1023"/>
                      <a:pt x="465" y="999"/>
                    </a:cubicBezTo>
                    <a:cubicBezTo>
                      <a:pt x="1130" y="767"/>
                      <a:pt x="1752" y="439"/>
                      <a:pt x="2459" y="334"/>
                    </a:cubicBezTo>
                    <a:cubicBezTo>
                      <a:pt x="2648" y="313"/>
                      <a:pt x="2838" y="250"/>
                      <a:pt x="3017" y="7"/>
                    </a:cubicBezTo>
                    <a:cubicBezTo>
                      <a:pt x="2914" y="7"/>
                      <a:pt x="2829" y="1"/>
                      <a:pt x="2755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1880575" y="4708100"/>
                <a:ext cx="58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3101" extrusionOk="0">
                    <a:moveTo>
                      <a:pt x="95" y="0"/>
                    </a:moveTo>
                    <a:cubicBezTo>
                      <a:pt x="64" y="31"/>
                      <a:pt x="1" y="52"/>
                      <a:pt x="1" y="74"/>
                    </a:cubicBezTo>
                    <a:lnTo>
                      <a:pt x="32" y="2795"/>
                    </a:lnTo>
                    <a:cubicBezTo>
                      <a:pt x="43" y="2890"/>
                      <a:pt x="85" y="2984"/>
                      <a:pt x="106" y="3101"/>
                    </a:cubicBezTo>
                    <a:cubicBezTo>
                      <a:pt x="180" y="3048"/>
                      <a:pt x="233" y="3027"/>
                      <a:pt x="233" y="2995"/>
                    </a:cubicBezTo>
                    <a:cubicBezTo>
                      <a:pt x="222" y="2025"/>
                      <a:pt x="212" y="1055"/>
                      <a:pt x="191" y="84"/>
                    </a:cubicBezTo>
                    <a:cubicBezTo>
                      <a:pt x="191" y="52"/>
                      <a:pt x="128" y="31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417425" y="5013150"/>
                <a:ext cx="73325" cy="55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21" extrusionOk="0">
                    <a:moveTo>
                      <a:pt x="137" y="0"/>
                    </a:moveTo>
                    <a:cubicBezTo>
                      <a:pt x="106" y="0"/>
                      <a:pt x="73" y="85"/>
                      <a:pt x="0" y="180"/>
                    </a:cubicBezTo>
                    <a:cubicBezTo>
                      <a:pt x="401" y="210"/>
                      <a:pt x="792" y="221"/>
                      <a:pt x="1184" y="221"/>
                    </a:cubicBezTo>
                    <a:cubicBezTo>
                      <a:pt x="1751" y="221"/>
                      <a:pt x="2321" y="198"/>
                      <a:pt x="2932" y="180"/>
                    </a:cubicBezTo>
                    <a:cubicBezTo>
                      <a:pt x="2773" y="53"/>
                      <a:pt x="2742" y="0"/>
                      <a:pt x="271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181700" y="4817425"/>
                <a:ext cx="73850" cy="29050"/>
              </a:xfrm>
              <a:custGeom>
                <a:avLst/>
                <a:gdLst/>
                <a:ahLst/>
                <a:cxnLst/>
                <a:rect l="l" t="t" r="r" b="b"/>
                <a:pathLst>
                  <a:path w="2954" h="1162" extrusionOk="0">
                    <a:moveTo>
                      <a:pt x="2898" y="1"/>
                    </a:moveTo>
                    <a:cubicBezTo>
                      <a:pt x="2895" y="1"/>
                      <a:pt x="2892" y="2"/>
                      <a:pt x="2890" y="4"/>
                    </a:cubicBezTo>
                    <a:cubicBezTo>
                      <a:pt x="1951" y="320"/>
                      <a:pt x="1013" y="636"/>
                      <a:pt x="74" y="964"/>
                    </a:cubicBezTo>
                    <a:cubicBezTo>
                      <a:pt x="42" y="974"/>
                      <a:pt x="32" y="1058"/>
                      <a:pt x="0" y="1133"/>
                    </a:cubicBezTo>
                    <a:cubicBezTo>
                      <a:pt x="52" y="1153"/>
                      <a:pt x="98" y="1161"/>
                      <a:pt x="143" y="1161"/>
                    </a:cubicBezTo>
                    <a:cubicBezTo>
                      <a:pt x="235" y="1161"/>
                      <a:pt x="316" y="1126"/>
                      <a:pt x="401" y="1090"/>
                    </a:cubicBezTo>
                    <a:cubicBezTo>
                      <a:pt x="1139" y="805"/>
                      <a:pt x="1878" y="510"/>
                      <a:pt x="2616" y="215"/>
                    </a:cubicBezTo>
                    <a:cubicBezTo>
                      <a:pt x="2727" y="164"/>
                      <a:pt x="2829" y="84"/>
                      <a:pt x="2930" y="12"/>
                    </a:cubicBezTo>
                    <a:lnTo>
                      <a:pt x="2930" y="12"/>
                    </a:lnTo>
                    <a:cubicBezTo>
                      <a:pt x="2938" y="17"/>
                      <a:pt x="2946" y="21"/>
                      <a:pt x="2953" y="25"/>
                    </a:cubicBezTo>
                    <a:lnTo>
                      <a:pt x="2942" y="4"/>
                    </a:lnTo>
                    <a:cubicBezTo>
                      <a:pt x="2938" y="7"/>
                      <a:pt x="2934" y="9"/>
                      <a:pt x="2930" y="12"/>
                    </a:cubicBezTo>
                    <a:lnTo>
                      <a:pt x="2930" y="12"/>
                    </a:lnTo>
                    <a:cubicBezTo>
                      <a:pt x="2918" y="6"/>
                      <a:pt x="2906" y="1"/>
                      <a:pt x="289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1787775" y="4852825"/>
                <a:ext cx="16100" cy="694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776" extrusionOk="0">
                    <a:moveTo>
                      <a:pt x="64" y="1"/>
                    </a:moveTo>
                    <a:cubicBezTo>
                      <a:pt x="43" y="54"/>
                      <a:pt x="1" y="117"/>
                      <a:pt x="11" y="170"/>
                    </a:cubicBezTo>
                    <a:cubicBezTo>
                      <a:pt x="169" y="1045"/>
                      <a:pt x="317" y="1931"/>
                      <a:pt x="601" y="2775"/>
                    </a:cubicBezTo>
                    <a:cubicBezTo>
                      <a:pt x="643" y="1931"/>
                      <a:pt x="390" y="1130"/>
                      <a:pt x="254" y="317"/>
                    </a:cubicBezTo>
                    <a:cubicBezTo>
                      <a:pt x="243" y="212"/>
                      <a:pt x="233" y="54"/>
                      <a:pt x="6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2064875" y="5053750"/>
                <a:ext cx="269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469" extrusionOk="0">
                    <a:moveTo>
                      <a:pt x="64" y="0"/>
                    </a:moveTo>
                    <a:cubicBezTo>
                      <a:pt x="43" y="85"/>
                      <a:pt x="1" y="138"/>
                      <a:pt x="12" y="159"/>
                    </a:cubicBezTo>
                    <a:cubicBezTo>
                      <a:pt x="286" y="886"/>
                      <a:pt x="560" y="1615"/>
                      <a:pt x="834" y="2332"/>
                    </a:cubicBezTo>
                    <a:cubicBezTo>
                      <a:pt x="855" y="2384"/>
                      <a:pt x="919" y="2426"/>
                      <a:pt x="961" y="2468"/>
                    </a:cubicBezTo>
                    <a:cubicBezTo>
                      <a:pt x="1003" y="2458"/>
                      <a:pt x="1034" y="2437"/>
                      <a:pt x="1076" y="2426"/>
                    </a:cubicBezTo>
                    <a:cubicBezTo>
                      <a:pt x="1055" y="2332"/>
                      <a:pt x="1045" y="2226"/>
                      <a:pt x="1013" y="2131"/>
                    </a:cubicBezTo>
                    <a:cubicBezTo>
                      <a:pt x="834" y="1657"/>
                      <a:pt x="644" y="1182"/>
                      <a:pt x="465" y="708"/>
                    </a:cubicBezTo>
                    <a:cubicBezTo>
                      <a:pt x="391" y="518"/>
                      <a:pt x="328" y="328"/>
                      <a:pt x="244" y="148"/>
                    </a:cubicBezTo>
                    <a:cubicBezTo>
                      <a:pt x="223" y="85"/>
                      <a:pt x="138" y="54"/>
                      <a:pt x="6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2298500" y="5098850"/>
                <a:ext cx="23225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2479" extrusionOk="0">
                    <a:moveTo>
                      <a:pt x="95" y="0"/>
                    </a:moveTo>
                    <a:cubicBezTo>
                      <a:pt x="53" y="53"/>
                      <a:pt x="0" y="85"/>
                      <a:pt x="11" y="106"/>
                    </a:cubicBezTo>
                    <a:cubicBezTo>
                      <a:pt x="201" y="791"/>
                      <a:pt x="306" y="1498"/>
                      <a:pt x="633" y="2131"/>
                    </a:cubicBezTo>
                    <a:cubicBezTo>
                      <a:pt x="707" y="2257"/>
                      <a:pt x="802" y="2363"/>
                      <a:pt x="897" y="2478"/>
                    </a:cubicBezTo>
                    <a:cubicBezTo>
                      <a:pt x="928" y="2300"/>
                      <a:pt x="897" y="2152"/>
                      <a:pt x="855" y="2014"/>
                    </a:cubicBezTo>
                    <a:cubicBezTo>
                      <a:pt x="633" y="1382"/>
                      <a:pt x="316" y="791"/>
                      <a:pt x="222" y="127"/>
                    </a:cubicBezTo>
                    <a:cubicBezTo>
                      <a:pt x="211" y="85"/>
                      <a:pt x="138" y="43"/>
                      <a:pt x="9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2438750" y="5026925"/>
                <a:ext cx="588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251" extrusionOk="0">
                    <a:moveTo>
                      <a:pt x="1041" y="0"/>
                    </a:moveTo>
                    <a:cubicBezTo>
                      <a:pt x="593" y="0"/>
                      <a:pt x="202" y="48"/>
                      <a:pt x="1" y="145"/>
                    </a:cubicBezTo>
                    <a:cubicBezTo>
                      <a:pt x="75" y="177"/>
                      <a:pt x="117" y="220"/>
                      <a:pt x="170" y="220"/>
                    </a:cubicBezTo>
                    <a:cubicBezTo>
                      <a:pt x="856" y="241"/>
                      <a:pt x="1541" y="251"/>
                      <a:pt x="2227" y="251"/>
                    </a:cubicBezTo>
                    <a:cubicBezTo>
                      <a:pt x="2269" y="251"/>
                      <a:pt x="2300" y="177"/>
                      <a:pt x="2353" y="124"/>
                    </a:cubicBezTo>
                    <a:cubicBezTo>
                      <a:pt x="1938" y="42"/>
                      <a:pt x="1464" y="0"/>
                      <a:pt x="104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8" name="Google Shape;3038;p18"/>
              <p:cNvSpPr/>
              <p:nvPr/>
            </p:nvSpPr>
            <p:spPr>
              <a:xfrm>
                <a:off x="1653025" y="4466300"/>
                <a:ext cx="12150" cy="6805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722" extrusionOk="0">
                    <a:moveTo>
                      <a:pt x="328" y="0"/>
                    </a:moveTo>
                    <a:lnTo>
                      <a:pt x="328" y="0"/>
                    </a:lnTo>
                    <a:cubicBezTo>
                      <a:pt x="296" y="21"/>
                      <a:pt x="244" y="43"/>
                      <a:pt x="233" y="75"/>
                    </a:cubicBezTo>
                    <a:cubicBezTo>
                      <a:pt x="148" y="928"/>
                      <a:pt x="75" y="1783"/>
                      <a:pt x="1" y="2637"/>
                    </a:cubicBezTo>
                    <a:cubicBezTo>
                      <a:pt x="1" y="2669"/>
                      <a:pt x="54" y="2690"/>
                      <a:pt x="85" y="2721"/>
                    </a:cubicBezTo>
                    <a:cubicBezTo>
                      <a:pt x="338" y="2205"/>
                      <a:pt x="486" y="518"/>
                      <a:pt x="32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39" name="Google Shape;3039;p18"/>
              <p:cNvSpPr/>
              <p:nvPr/>
            </p:nvSpPr>
            <p:spPr>
              <a:xfrm>
                <a:off x="1573400" y="4390350"/>
                <a:ext cx="7675" cy="76250"/>
              </a:xfrm>
              <a:custGeom>
                <a:avLst/>
                <a:gdLst/>
                <a:ahLst/>
                <a:cxnLst/>
                <a:rect l="l" t="t" r="r" b="b"/>
                <a:pathLst>
                  <a:path w="307" h="3050" extrusionOk="0">
                    <a:moveTo>
                      <a:pt x="117" y="1"/>
                    </a:moveTo>
                    <a:cubicBezTo>
                      <a:pt x="120" y="6"/>
                      <a:pt x="123" y="11"/>
                      <a:pt x="126" y="16"/>
                    </a:cubicBezTo>
                    <a:lnTo>
                      <a:pt x="126" y="16"/>
                    </a:lnTo>
                    <a:cubicBezTo>
                      <a:pt x="130" y="11"/>
                      <a:pt x="134" y="6"/>
                      <a:pt x="138" y="1"/>
                    </a:cubicBezTo>
                    <a:close/>
                    <a:moveTo>
                      <a:pt x="126" y="16"/>
                    </a:moveTo>
                    <a:cubicBezTo>
                      <a:pt x="85" y="66"/>
                      <a:pt x="33" y="122"/>
                      <a:pt x="33" y="170"/>
                    </a:cubicBezTo>
                    <a:lnTo>
                      <a:pt x="1" y="2891"/>
                    </a:lnTo>
                    <a:cubicBezTo>
                      <a:pt x="1" y="2944"/>
                      <a:pt x="64" y="2986"/>
                      <a:pt x="96" y="3049"/>
                    </a:cubicBezTo>
                    <a:cubicBezTo>
                      <a:pt x="138" y="2996"/>
                      <a:pt x="191" y="2975"/>
                      <a:pt x="191" y="2944"/>
                    </a:cubicBezTo>
                    <a:cubicBezTo>
                      <a:pt x="307" y="2037"/>
                      <a:pt x="296" y="1130"/>
                      <a:pt x="244" y="223"/>
                    </a:cubicBezTo>
                    <a:cubicBezTo>
                      <a:pt x="233" y="154"/>
                      <a:pt x="169" y="85"/>
                      <a:pt x="126" y="16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0" name="Google Shape;3040;p18"/>
              <p:cNvSpPr/>
              <p:nvPr/>
            </p:nvSpPr>
            <p:spPr>
              <a:xfrm>
                <a:off x="1651450" y="4737100"/>
                <a:ext cx="15325" cy="59325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37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5" y="844"/>
                      <a:pt x="296" y="1592"/>
                      <a:pt x="359" y="2373"/>
                    </a:cubicBezTo>
                    <a:cubicBezTo>
                      <a:pt x="433" y="2363"/>
                      <a:pt x="507" y="2352"/>
                      <a:pt x="507" y="2342"/>
                    </a:cubicBezTo>
                    <a:cubicBezTo>
                      <a:pt x="612" y="1582"/>
                      <a:pt x="307" y="875"/>
                      <a:pt x="190" y="148"/>
                    </a:cubicBezTo>
                    <a:cubicBezTo>
                      <a:pt x="190" y="106"/>
                      <a:pt x="106" y="74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1" name="Google Shape;3041;p18"/>
              <p:cNvSpPr/>
              <p:nvPr/>
            </p:nvSpPr>
            <p:spPr>
              <a:xfrm>
                <a:off x="2498875" y="5070850"/>
                <a:ext cx="53025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372" extrusionOk="0">
                    <a:moveTo>
                      <a:pt x="76" y="1"/>
                    </a:moveTo>
                    <a:cubicBezTo>
                      <a:pt x="48" y="1"/>
                      <a:pt x="20" y="47"/>
                      <a:pt x="1" y="76"/>
                    </a:cubicBezTo>
                    <a:cubicBezTo>
                      <a:pt x="22" y="108"/>
                      <a:pt x="43" y="171"/>
                      <a:pt x="64" y="171"/>
                    </a:cubicBezTo>
                    <a:cubicBezTo>
                      <a:pt x="718" y="245"/>
                      <a:pt x="1372" y="308"/>
                      <a:pt x="2026" y="371"/>
                    </a:cubicBezTo>
                    <a:cubicBezTo>
                      <a:pt x="2047" y="371"/>
                      <a:pt x="2079" y="319"/>
                      <a:pt x="2121" y="277"/>
                    </a:cubicBezTo>
                    <a:cubicBezTo>
                      <a:pt x="2068" y="245"/>
                      <a:pt x="2026" y="181"/>
                      <a:pt x="1973" y="171"/>
                    </a:cubicBezTo>
                    <a:cubicBezTo>
                      <a:pt x="1340" y="108"/>
                      <a:pt x="718" y="55"/>
                      <a:pt x="85" y="2"/>
                    </a:cubicBezTo>
                    <a:cubicBezTo>
                      <a:pt x="82" y="1"/>
                      <a:pt x="79" y="1"/>
                      <a:pt x="76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2" name="Google Shape;3042;p18"/>
              <p:cNvSpPr/>
              <p:nvPr/>
            </p:nvSpPr>
            <p:spPr>
              <a:xfrm>
                <a:off x="2158500" y="4884225"/>
                <a:ext cx="116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2162" extrusionOk="0">
                    <a:moveTo>
                      <a:pt x="42" y="0"/>
                    </a:moveTo>
                    <a:cubicBezTo>
                      <a:pt x="31" y="64"/>
                      <a:pt x="0" y="127"/>
                      <a:pt x="0" y="190"/>
                    </a:cubicBezTo>
                    <a:cubicBezTo>
                      <a:pt x="85" y="812"/>
                      <a:pt x="179" y="1445"/>
                      <a:pt x="274" y="2078"/>
                    </a:cubicBezTo>
                    <a:cubicBezTo>
                      <a:pt x="274" y="2099"/>
                      <a:pt x="369" y="2120"/>
                      <a:pt x="464" y="2162"/>
                    </a:cubicBezTo>
                    <a:cubicBezTo>
                      <a:pt x="369" y="1403"/>
                      <a:pt x="317" y="696"/>
                      <a:pt x="4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3" name="Google Shape;3043;p18"/>
              <p:cNvSpPr/>
              <p:nvPr/>
            </p:nvSpPr>
            <p:spPr>
              <a:xfrm>
                <a:off x="2141625" y="4861800"/>
                <a:ext cx="12150" cy="55400"/>
              </a:xfrm>
              <a:custGeom>
                <a:avLst/>
                <a:gdLst/>
                <a:ahLst/>
                <a:cxnLst/>
                <a:rect l="l" t="t" r="r" b="b"/>
                <a:pathLst>
                  <a:path w="486" h="2216" extrusionOk="0">
                    <a:moveTo>
                      <a:pt x="169" y="0"/>
                    </a:moveTo>
                    <a:cubicBezTo>
                      <a:pt x="63" y="85"/>
                      <a:pt x="0" y="106"/>
                      <a:pt x="0" y="127"/>
                    </a:cubicBezTo>
                    <a:cubicBezTo>
                      <a:pt x="10" y="781"/>
                      <a:pt x="179" y="1393"/>
                      <a:pt x="306" y="2025"/>
                    </a:cubicBezTo>
                    <a:cubicBezTo>
                      <a:pt x="306" y="2068"/>
                      <a:pt x="380" y="2110"/>
                      <a:pt x="485" y="2215"/>
                    </a:cubicBezTo>
                    <a:cubicBezTo>
                      <a:pt x="485" y="1435"/>
                      <a:pt x="253" y="760"/>
                      <a:pt x="169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4" name="Google Shape;3044;p18"/>
              <p:cNvSpPr/>
              <p:nvPr/>
            </p:nvSpPr>
            <p:spPr>
              <a:xfrm>
                <a:off x="2263425" y="4944325"/>
                <a:ext cx="11350" cy="570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2280" extrusionOk="0">
                    <a:moveTo>
                      <a:pt x="43" y="1"/>
                    </a:moveTo>
                    <a:cubicBezTo>
                      <a:pt x="32" y="74"/>
                      <a:pt x="1" y="159"/>
                      <a:pt x="11" y="233"/>
                    </a:cubicBezTo>
                    <a:cubicBezTo>
                      <a:pt x="85" y="866"/>
                      <a:pt x="170" y="1499"/>
                      <a:pt x="264" y="2142"/>
                    </a:cubicBezTo>
                    <a:cubicBezTo>
                      <a:pt x="264" y="2174"/>
                      <a:pt x="338" y="2205"/>
                      <a:pt x="433" y="2279"/>
                    </a:cubicBezTo>
                    <a:cubicBezTo>
                      <a:pt x="454" y="1467"/>
                      <a:pt x="327" y="739"/>
                      <a:pt x="43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5" name="Google Shape;3045;p18"/>
              <p:cNvSpPr/>
              <p:nvPr/>
            </p:nvSpPr>
            <p:spPr>
              <a:xfrm>
                <a:off x="2395525" y="5056925"/>
                <a:ext cx="20850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834" h="2025" extrusionOk="0">
                    <a:moveTo>
                      <a:pt x="85" y="0"/>
                    </a:moveTo>
                    <a:cubicBezTo>
                      <a:pt x="42" y="74"/>
                      <a:pt x="0" y="116"/>
                      <a:pt x="11" y="148"/>
                    </a:cubicBezTo>
                    <a:cubicBezTo>
                      <a:pt x="159" y="696"/>
                      <a:pt x="307" y="1245"/>
                      <a:pt x="464" y="1793"/>
                    </a:cubicBezTo>
                    <a:cubicBezTo>
                      <a:pt x="496" y="1867"/>
                      <a:pt x="560" y="1930"/>
                      <a:pt x="623" y="2025"/>
                    </a:cubicBezTo>
                    <a:cubicBezTo>
                      <a:pt x="713" y="1944"/>
                      <a:pt x="766" y="1883"/>
                      <a:pt x="825" y="1832"/>
                    </a:cubicBezTo>
                    <a:lnTo>
                      <a:pt x="825" y="1832"/>
                    </a:lnTo>
                    <a:cubicBezTo>
                      <a:pt x="828" y="1837"/>
                      <a:pt x="831" y="1841"/>
                      <a:pt x="834" y="1846"/>
                    </a:cubicBezTo>
                    <a:lnTo>
                      <a:pt x="834" y="1825"/>
                    </a:lnTo>
                    <a:cubicBezTo>
                      <a:pt x="831" y="1827"/>
                      <a:pt x="828" y="1830"/>
                      <a:pt x="825" y="1832"/>
                    </a:cubicBezTo>
                    <a:lnTo>
                      <a:pt x="825" y="1832"/>
                    </a:lnTo>
                    <a:cubicBezTo>
                      <a:pt x="598" y="1457"/>
                      <a:pt x="432" y="1070"/>
                      <a:pt x="380" y="623"/>
                    </a:cubicBezTo>
                    <a:cubicBezTo>
                      <a:pt x="359" y="391"/>
                      <a:pt x="307" y="159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6" name="Google Shape;3046;p18"/>
              <p:cNvSpPr/>
              <p:nvPr/>
            </p:nvSpPr>
            <p:spPr>
              <a:xfrm>
                <a:off x="2162175" y="4815075"/>
                <a:ext cx="53300" cy="2302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921" extrusionOk="0">
                    <a:moveTo>
                      <a:pt x="2025" y="0"/>
                    </a:moveTo>
                    <a:cubicBezTo>
                      <a:pt x="2018" y="0"/>
                      <a:pt x="2011" y="1"/>
                      <a:pt x="2005" y="3"/>
                    </a:cubicBezTo>
                    <a:cubicBezTo>
                      <a:pt x="1403" y="224"/>
                      <a:pt x="813" y="446"/>
                      <a:pt x="212" y="678"/>
                    </a:cubicBezTo>
                    <a:cubicBezTo>
                      <a:pt x="159" y="699"/>
                      <a:pt x="127" y="762"/>
                      <a:pt x="1" y="920"/>
                    </a:cubicBezTo>
                    <a:cubicBezTo>
                      <a:pt x="865" y="774"/>
                      <a:pt x="1504" y="433"/>
                      <a:pt x="2110" y="18"/>
                    </a:cubicBezTo>
                    <a:lnTo>
                      <a:pt x="2110" y="18"/>
                    </a:lnTo>
                    <a:cubicBezTo>
                      <a:pt x="2117" y="20"/>
                      <a:pt x="2124" y="22"/>
                      <a:pt x="2131" y="24"/>
                    </a:cubicBezTo>
                    <a:lnTo>
                      <a:pt x="2131" y="3"/>
                    </a:lnTo>
                    <a:cubicBezTo>
                      <a:pt x="2124" y="8"/>
                      <a:pt x="2117" y="13"/>
                      <a:pt x="2110" y="18"/>
                    </a:cubicBezTo>
                    <a:lnTo>
                      <a:pt x="2110" y="18"/>
                    </a:lnTo>
                    <a:cubicBezTo>
                      <a:pt x="2081" y="10"/>
                      <a:pt x="2050" y="0"/>
                      <a:pt x="202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7" name="Google Shape;3047;p18"/>
              <p:cNvSpPr/>
              <p:nvPr/>
            </p:nvSpPr>
            <p:spPr>
              <a:xfrm>
                <a:off x="2003450" y="4774525"/>
                <a:ext cx="13475" cy="5277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2111" extrusionOk="0">
                    <a:moveTo>
                      <a:pt x="127" y="1"/>
                    </a:moveTo>
                    <a:lnTo>
                      <a:pt x="127" y="1"/>
                    </a:lnTo>
                    <a:cubicBezTo>
                      <a:pt x="1" y="423"/>
                      <a:pt x="53" y="1002"/>
                      <a:pt x="348" y="1973"/>
                    </a:cubicBezTo>
                    <a:cubicBezTo>
                      <a:pt x="359" y="2015"/>
                      <a:pt x="444" y="2047"/>
                      <a:pt x="538" y="2110"/>
                    </a:cubicBezTo>
                    <a:cubicBezTo>
                      <a:pt x="538" y="1382"/>
                      <a:pt x="275" y="739"/>
                      <a:pt x="233" y="64"/>
                    </a:cubicBezTo>
                    <a:cubicBezTo>
                      <a:pt x="233" y="43"/>
                      <a:pt x="159" y="22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8" name="Google Shape;3048;p18"/>
              <p:cNvSpPr/>
              <p:nvPr/>
            </p:nvSpPr>
            <p:spPr>
              <a:xfrm>
                <a:off x="2021925" y="4799575"/>
                <a:ext cx="14775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591" h="1795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137" y="633"/>
                      <a:pt x="242" y="1150"/>
                      <a:pt x="359" y="1657"/>
                    </a:cubicBezTo>
                    <a:cubicBezTo>
                      <a:pt x="379" y="1739"/>
                      <a:pt x="417" y="1794"/>
                      <a:pt x="476" y="1794"/>
                    </a:cubicBezTo>
                    <a:cubicBezTo>
                      <a:pt x="508" y="1794"/>
                      <a:pt x="546" y="1778"/>
                      <a:pt x="591" y="1741"/>
                    </a:cubicBezTo>
                    <a:cubicBezTo>
                      <a:pt x="316" y="222"/>
                      <a:pt x="316" y="222"/>
                      <a:pt x="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49" name="Google Shape;3049;p18"/>
              <p:cNvSpPr/>
              <p:nvPr/>
            </p:nvSpPr>
            <p:spPr>
              <a:xfrm>
                <a:off x="2278975" y="4961475"/>
                <a:ext cx="10850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983" extrusionOk="0">
                    <a:moveTo>
                      <a:pt x="54" y="0"/>
                    </a:moveTo>
                    <a:cubicBezTo>
                      <a:pt x="43" y="138"/>
                      <a:pt x="1" y="264"/>
                      <a:pt x="12" y="380"/>
                    </a:cubicBezTo>
                    <a:cubicBezTo>
                      <a:pt x="75" y="918"/>
                      <a:pt x="117" y="1467"/>
                      <a:pt x="349" y="1983"/>
                    </a:cubicBezTo>
                    <a:cubicBezTo>
                      <a:pt x="433" y="1340"/>
                      <a:pt x="265" y="707"/>
                      <a:pt x="201" y="74"/>
                    </a:cubicBezTo>
                    <a:cubicBezTo>
                      <a:pt x="201" y="53"/>
                      <a:pt x="138" y="32"/>
                      <a:pt x="5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0" name="Google Shape;3050;p18"/>
              <p:cNvSpPr/>
              <p:nvPr/>
            </p:nvSpPr>
            <p:spPr>
              <a:xfrm>
                <a:off x="2512325" y="5090125"/>
                <a:ext cx="46700" cy="15625"/>
              </a:xfrm>
              <a:custGeom>
                <a:avLst/>
                <a:gdLst/>
                <a:ahLst/>
                <a:cxnLst/>
                <a:rect l="l" t="t" r="r" b="b"/>
                <a:pathLst>
                  <a:path w="1868" h="625" extrusionOk="0">
                    <a:moveTo>
                      <a:pt x="34" y="1"/>
                    </a:moveTo>
                    <a:cubicBezTo>
                      <a:pt x="23" y="1"/>
                      <a:pt x="12" y="1"/>
                      <a:pt x="1" y="1"/>
                    </a:cubicBezTo>
                    <a:cubicBezTo>
                      <a:pt x="74" y="85"/>
                      <a:pt x="106" y="170"/>
                      <a:pt x="149" y="181"/>
                    </a:cubicBezTo>
                    <a:cubicBezTo>
                      <a:pt x="676" y="338"/>
                      <a:pt x="1213" y="486"/>
                      <a:pt x="1741" y="624"/>
                    </a:cubicBezTo>
                    <a:cubicBezTo>
                      <a:pt x="1742" y="624"/>
                      <a:pt x="1744" y="625"/>
                      <a:pt x="1746" y="625"/>
                    </a:cubicBezTo>
                    <a:cubicBezTo>
                      <a:pt x="1769" y="625"/>
                      <a:pt x="1809" y="576"/>
                      <a:pt x="1867" y="518"/>
                    </a:cubicBezTo>
                    <a:cubicBezTo>
                      <a:pt x="1741" y="455"/>
                      <a:pt x="1635" y="370"/>
                      <a:pt x="1520" y="349"/>
                    </a:cubicBezTo>
                    <a:cubicBezTo>
                      <a:pt x="1033" y="246"/>
                      <a:pt x="588" y="1"/>
                      <a:pt x="3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1" name="Google Shape;3051;p18"/>
              <p:cNvSpPr/>
              <p:nvPr/>
            </p:nvSpPr>
            <p:spPr>
              <a:xfrm>
                <a:off x="1894300" y="4734450"/>
                <a:ext cx="10050" cy="503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15" extrusionOk="0">
                    <a:moveTo>
                      <a:pt x="74" y="1"/>
                    </a:moveTo>
                    <a:lnTo>
                      <a:pt x="74" y="1"/>
                    </a:lnTo>
                    <a:cubicBezTo>
                      <a:pt x="0" y="718"/>
                      <a:pt x="148" y="1351"/>
                      <a:pt x="338" y="2015"/>
                    </a:cubicBezTo>
                    <a:cubicBezTo>
                      <a:pt x="359" y="1962"/>
                      <a:pt x="401" y="1909"/>
                      <a:pt x="401" y="1857"/>
                    </a:cubicBezTo>
                    <a:cubicBezTo>
                      <a:pt x="359" y="1287"/>
                      <a:pt x="306" y="718"/>
                      <a:pt x="243" y="159"/>
                    </a:cubicBezTo>
                    <a:cubicBezTo>
                      <a:pt x="243" y="116"/>
                      <a:pt x="169" y="85"/>
                      <a:pt x="74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2" name="Google Shape;3052;p18"/>
              <p:cNvSpPr/>
              <p:nvPr/>
            </p:nvSpPr>
            <p:spPr>
              <a:xfrm>
                <a:off x="1570250" y="4649275"/>
                <a:ext cx="8975" cy="40900"/>
              </a:xfrm>
              <a:custGeom>
                <a:avLst/>
                <a:gdLst/>
                <a:ahLst/>
                <a:cxnLst/>
                <a:rect l="l" t="t" r="r" b="b"/>
                <a:pathLst>
                  <a:path w="359" h="1636" extrusionOk="0">
                    <a:moveTo>
                      <a:pt x="138" y="1"/>
                    </a:moveTo>
                    <a:cubicBezTo>
                      <a:pt x="0" y="486"/>
                      <a:pt x="159" y="982"/>
                      <a:pt x="169" y="1467"/>
                    </a:cubicBezTo>
                    <a:cubicBezTo>
                      <a:pt x="169" y="1509"/>
                      <a:pt x="243" y="1552"/>
                      <a:pt x="327" y="1636"/>
                    </a:cubicBezTo>
                    <a:cubicBezTo>
                      <a:pt x="338" y="1498"/>
                      <a:pt x="359" y="1414"/>
                      <a:pt x="359" y="1330"/>
                    </a:cubicBezTo>
                    <a:cubicBezTo>
                      <a:pt x="338" y="898"/>
                      <a:pt x="306" y="455"/>
                      <a:pt x="285" y="12"/>
                    </a:cubicBezTo>
                    <a:cubicBezTo>
                      <a:pt x="232" y="12"/>
                      <a:pt x="180" y="1"/>
                      <a:pt x="138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3" name="Google Shape;3053;p18"/>
              <p:cNvSpPr/>
              <p:nvPr/>
            </p:nvSpPr>
            <p:spPr>
              <a:xfrm>
                <a:off x="2100200" y="5096475"/>
                <a:ext cx="16125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1393" extrusionOk="0">
                    <a:moveTo>
                      <a:pt x="85" y="0"/>
                    </a:moveTo>
                    <a:cubicBezTo>
                      <a:pt x="1" y="370"/>
                      <a:pt x="202" y="907"/>
                      <a:pt x="645" y="1392"/>
                    </a:cubicBezTo>
                    <a:cubicBezTo>
                      <a:pt x="507" y="675"/>
                      <a:pt x="371" y="338"/>
                      <a:pt x="85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4" name="Google Shape;3054;p18"/>
              <p:cNvSpPr/>
              <p:nvPr/>
            </p:nvSpPr>
            <p:spPr>
              <a:xfrm>
                <a:off x="2320900" y="5113350"/>
                <a:ext cx="148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593" extrusionOk="0">
                    <a:moveTo>
                      <a:pt x="74" y="0"/>
                    </a:moveTo>
                    <a:cubicBezTo>
                      <a:pt x="43" y="63"/>
                      <a:pt x="1" y="105"/>
                      <a:pt x="11" y="138"/>
                    </a:cubicBezTo>
                    <a:cubicBezTo>
                      <a:pt x="117" y="506"/>
                      <a:pt x="233" y="886"/>
                      <a:pt x="349" y="1256"/>
                    </a:cubicBezTo>
                    <a:cubicBezTo>
                      <a:pt x="391" y="1371"/>
                      <a:pt x="391" y="1519"/>
                      <a:pt x="592" y="1593"/>
                    </a:cubicBezTo>
                    <a:cubicBezTo>
                      <a:pt x="402" y="1045"/>
                      <a:pt x="486" y="454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5" name="Google Shape;3055;p18"/>
              <p:cNvSpPr/>
              <p:nvPr/>
            </p:nvSpPr>
            <p:spPr>
              <a:xfrm>
                <a:off x="1529375" y="4550425"/>
                <a:ext cx="7425" cy="498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994" extrusionOk="0">
                    <a:moveTo>
                      <a:pt x="137" y="0"/>
                    </a:moveTo>
                    <a:lnTo>
                      <a:pt x="137" y="0"/>
                    </a:lnTo>
                    <a:cubicBezTo>
                      <a:pt x="1" y="570"/>
                      <a:pt x="11" y="1139"/>
                      <a:pt x="22" y="1709"/>
                    </a:cubicBezTo>
                    <a:cubicBezTo>
                      <a:pt x="22" y="1782"/>
                      <a:pt x="64" y="1856"/>
                      <a:pt x="106" y="1993"/>
                    </a:cubicBezTo>
                    <a:cubicBezTo>
                      <a:pt x="264" y="1508"/>
                      <a:pt x="296" y="580"/>
                      <a:pt x="1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6" name="Google Shape;3056;p18"/>
              <p:cNvSpPr/>
              <p:nvPr/>
            </p:nvSpPr>
            <p:spPr>
              <a:xfrm>
                <a:off x="1913275" y="4750275"/>
                <a:ext cx="8725" cy="372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1488" extrusionOk="0">
                    <a:moveTo>
                      <a:pt x="191" y="1"/>
                    </a:moveTo>
                    <a:lnTo>
                      <a:pt x="191" y="1"/>
                    </a:lnTo>
                    <a:cubicBezTo>
                      <a:pt x="11" y="454"/>
                      <a:pt x="1" y="707"/>
                      <a:pt x="137" y="1487"/>
                    </a:cubicBezTo>
                    <a:cubicBezTo>
                      <a:pt x="338" y="887"/>
                      <a:pt x="348" y="285"/>
                      <a:pt x="19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7" name="Google Shape;3057;p18"/>
              <p:cNvSpPr/>
              <p:nvPr/>
            </p:nvSpPr>
            <p:spPr>
              <a:xfrm>
                <a:off x="2509950" y="5133125"/>
                <a:ext cx="17950" cy="306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122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69" y="401"/>
                      <a:pt x="233" y="854"/>
                      <a:pt x="718" y="1224"/>
                    </a:cubicBezTo>
                    <a:cubicBezTo>
                      <a:pt x="602" y="654"/>
                      <a:pt x="359" y="296"/>
                      <a:pt x="1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8" name="Google Shape;3058;p18"/>
              <p:cNvSpPr/>
              <p:nvPr/>
            </p:nvSpPr>
            <p:spPr>
              <a:xfrm>
                <a:off x="1943150" y="5031875"/>
                <a:ext cx="1550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620" h="1140" extrusionOk="0">
                    <a:moveTo>
                      <a:pt x="60" y="1"/>
                    </a:moveTo>
                    <a:cubicBezTo>
                      <a:pt x="67" y="7"/>
                      <a:pt x="73" y="13"/>
                      <a:pt x="80" y="19"/>
                    </a:cubicBezTo>
                    <a:lnTo>
                      <a:pt x="80" y="19"/>
                    </a:lnTo>
                    <a:cubicBezTo>
                      <a:pt x="80" y="16"/>
                      <a:pt x="81" y="13"/>
                      <a:pt x="82" y="11"/>
                    </a:cubicBezTo>
                    <a:lnTo>
                      <a:pt x="60" y="1"/>
                    </a:lnTo>
                    <a:close/>
                    <a:moveTo>
                      <a:pt x="80" y="19"/>
                    </a:moveTo>
                    <a:cubicBezTo>
                      <a:pt x="0" y="437"/>
                      <a:pt x="230" y="751"/>
                      <a:pt x="430" y="1076"/>
                    </a:cubicBezTo>
                    <a:cubicBezTo>
                      <a:pt x="451" y="1107"/>
                      <a:pt x="524" y="1107"/>
                      <a:pt x="620" y="1140"/>
                    </a:cubicBezTo>
                    <a:cubicBezTo>
                      <a:pt x="506" y="695"/>
                      <a:pt x="382" y="312"/>
                      <a:pt x="80" y="1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59" name="Google Shape;3059;p18"/>
              <p:cNvSpPr/>
              <p:nvPr/>
            </p:nvSpPr>
            <p:spPr>
              <a:xfrm>
                <a:off x="2415300" y="5080925"/>
                <a:ext cx="116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372" extrusionOk="0">
                    <a:moveTo>
                      <a:pt x="22" y="0"/>
                    </a:moveTo>
                    <a:cubicBezTo>
                      <a:pt x="11" y="169"/>
                      <a:pt x="1" y="263"/>
                      <a:pt x="1" y="369"/>
                    </a:cubicBezTo>
                    <a:cubicBezTo>
                      <a:pt x="11" y="538"/>
                      <a:pt x="32" y="717"/>
                      <a:pt x="43" y="886"/>
                    </a:cubicBezTo>
                    <a:lnTo>
                      <a:pt x="43" y="865"/>
                    </a:lnTo>
                    <a:cubicBezTo>
                      <a:pt x="169" y="1013"/>
                      <a:pt x="137" y="1297"/>
                      <a:pt x="465" y="1371"/>
                    </a:cubicBezTo>
                    <a:cubicBezTo>
                      <a:pt x="390" y="949"/>
                      <a:pt x="317" y="559"/>
                      <a:pt x="201" y="190"/>
                    </a:cubicBezTo>
                    <a:cubicBezTo>
                      <a:pt x="180" y="137"/>
                      <a:pt x="116" y="95"/>
                      <a:pt x="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0" name="Google Shape;3060;p18"/>
              <p:cNvSpPr/>
              <p:nvPr/>
            </p:nvSpPr>
            <p:spPr>
              <a:xfrm>
                <a:off x="1550200" y="4296500"/>
                <a:ext cx="25875" cy="1742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697" extrusionOk="0">
                    <a:moveTo>
                      <a:pt x="1024" y="0"/>
                    </a:moveTo>
                    <a:cubicBezTo>
                      <a:pt x="676" y="180"/>
                      <a:pt x="380" y="317"/>
                      <a:pt x="85" y="475"/>
                    </a:cubicBezTo>
                    <a:cubicBezTo>
                      <a:pt x="1" y="528"/>
                      <a:pt x="12" y="623"/>
                      <a:pt x="106" y="696"/>
                    </a:cubicBezTo>
                    <a:cubicBezTo>
                      <a:pt x="476" y="654"/>
                      <a:pt x="718" y="370"/>
                      <a:pt x="1024" y="201"/>
                    </a:cubicBezTo>
                    <a:cubicBezTo>
                      <a:pt x="1034" y="190"/>
                      <a:pt x="1024" y="127"/>
                      <a:pt x="102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1" name="Google Shape;3061;p18"/>
              <p:cNvSpPr/>
              <p:nvPr/>
            </p:nvSpPr>
            <p:spPr>
              <a:xfrm>
                <a:off x="1791475" y="4595500"/>
                <a:ext cx="6350" cy="2850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1140" extrusionOk="0">
                    <a:moveTo>
                      <a:pt x="158" y="0"/>
                    </a:moveTo>
                    <a:cubicBezTo>
                      <a:pt x="74" y="117"/>
                      <a:pt x="10" y="159"/>
                      <a:pt x="10" y="211"/>
                    </a:cubicBezTo>
                    <a:cubicBezTo>
                      <a:pt x="0" y="475"/>
                      <a:pt x="0" y="739"/>
                      <a:pt x="10" y="992"/>
                    </a:cubicBezTo>
                    <a:cubicBezTo>
                      <a:pt x="19" y="1062"/>
                      <a:pt x="43" y="1139"/>
                      <a:pt x="141" y="1139"/>
                    </a:cubicBezTo>
                    <a:cubicBezTo>
                      <a:pt x="161" y="1139"/>
                      <a:pt x="184" y="1136"/>
                      <a:pt x="211" y="1129"/>
                    </a:cubicBezTo>
                    <a:cubicBezTo>
                      <a:pt x="221" y="781"/>
                      <a:pt x="253" y="433"/>
                      <a:pt x="158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2" name="Google Shape;3062;p18"/>
              <p:cNvSpPr/>
              <p:nvPr/>
            </p:nvSpPr>
            <p:spPr>
              <a:xfrm>
                <a:off x="1654350" y="4252125"/>
                <a:ext cx="335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242" extrusionOk="0">
                    <a:moveTo>
                      <a:pt x="1023" y="0"/>
                    </a:moveTo>
                    <a:cubicBezTo>
                      <a:pt x="663" y="0"/>
                      <a:pt x="329" y="57"/>
                      <a:pt x="1" y="172"/>
                    </a:cubicBezTo>
                    <a:cubicBezTo>
                      <a:pt x="246" y="218"/>
                      <a:pt x="445" y="242"/>
                      <a:pt x="615" y="242"/>
                    </a:cubicBezTo>
                    <a:cubicBezTo>
                      <a:pt x="914" y="242"/>
                      <a:pt x="1125" y="169"/>
                      <a:pt x="1340" y="14"/>
                    </a:cubicBezTo>
                    <a:cubicBezTo>
                      <a:pt x="1232" y="5"/>
                      <a:pt x="1126" y="0"/>
                      <a:pt x="1023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3" name="Google Shape;3063;p18"/>
              <p:cNvSpPr/>
              <p:nvPr/>
            </p:nvSpPr>
            <p:spPr>
              <a:xfrm>
                <a:off x="1668325" y="4486075"/>
                <a:ext cx="7400" cy="34025"/>
              </a:xfrm>
              <a:custGeom>
                <a:avLst/>
                <a:gdLst/>
                <a:ahLst/>
                <a:cxnLst/>
                <a:rect l="l" t="t" r="r" b="b"/>
                <a:pathLst>
                  <a:path w="296" h="1361" extrusionOk="0">
                    <a:moveTo>
                      <a:pt x="127" y="1"/>
                    </a:moveTo>
                    <a:cubicBezTo>
                      <a:pt x="85" y="496"/>
                      <a:pt x="0" y="918"/>
                      <a:pt x="106" y="1361"/>
                    </a:cubicBezTo>
                    <a:cubicBezTo>
                      <a:pt x="169" y="1319"/>
                      <a:pt x="233" y="1298"/>
                      <a:pt x="233" y="1266"/>
                    </a:cubicBezTo>
                    <a:cubicBezTo>
                      <a:pt x="265" y="897"/>
                      <a:pt x="286" y="528"/>
                      <a:pt x="296" y="159"/>
                    </a:cubicBezTo>
                    <a:cubicBezTo>
                      <a:pt x="296" y="116"/>
                      <a:pt x="222" y="85"/>
                      <a:pt x="127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4" name="Google Shape;3064;p18"/>
              <p:cNvSpPr/>
              <p:nvPr/>
            </p:nvSpPr>
            <p:spPr>
              <a:xfrm>
                <a:off x="1771950" y="4597350"/>
                <a:ext cx="8200" cy="29275"/>
              </a:xfrm>
              <a:custGeom>
                <a:avLst/>
                <a:gdLst/>
                <a:ahLst/>
                <a:cxnLst/>
                <a:rect l="l" t="t" r="r" b="b"/>
                <a:pathLst>
                  <a:path w="328" h="1171" extrusionOk="0">
                    <a:moveTo>
                      <a:pt x="222" y="0"/>
                    </a:moveTo>
                    <a:lnTo>
                      <a:pt x="222" y="0"/>
                    </a:lnTo>
                    <a:cubicBezTo>
                      <a:pt x="53" y="390"/>
                      <a:pt x="1" y="770"/>
                      <a:pt x="159" y="1171"/>
                    </a:cubicBezTo>
                    <a:cubicBezTo>
                      <a:pt x="306" y="791"/>
                      <a:pt x="327" y="401"/>
                      <a:pt x="222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5" name="Google Shape;3065;p18"/>
              <p:cNvSpPr/>
              <p:nvPr/>
            </p:nvSpPr>
            <p:spPr>
              <a:xfrm>
                <a:off x="1542050" y="4372950"/>
                <a:ext cx="8175" cy="2322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929" extrusionOk="0">
                    <a:moveTo>
                      <a:pt x="221" y="1"/>
                    </a:moveTo>
                    <a:lnTo>
                      <a:pt x="221" y="1"/>
                    </a:lnTo>
                    <a:cubicBezTo>
                      <a:pt x="10" y="349"/>
                      <a:pt x="0" y="465"/>
                      <a:pt x="116" y="929"/>
                    </a:cubicBezTo>
                    <a:cubicBezTo>
                      <a:pt x="305" y="591"/>
                      <a:pt x="327" y="434"/>
                      <a:pt x="221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6" name="Google Shape;3066;p18"/>
              <p:cNvSpPr/>
              <p:nvPr/>
            </p:nvSpPr>
            <p:spPr>
              <a:xfrm>
                <a:off x="1774600" y="4355825"/>
                <a:ext cx="2717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1087" h="393" extrusionOk="0">
                    <a:moveTo>
                      <a:pt x="1037" y="0"/>
                    </a:moveTo>
                    <a:cubicBezTo>
                      <a:pt x="628" y="0"/>
                      <a:pt x="310" y="130"/>
                      <a:pt x="22" y="372"/>
                    </a:cubicBezTo>
                    <a:lnTo>
                      <a:pt x="22" y="372"/>
                    </a:lnTo>
                    <a:cubicBezTo>
                      <a:pt x="15" y="371"/>
                      <a:pt x="7" y="370"/>
                      <a:pt x="0" y="369"/>
                    </a:cubicBezTo>
                    <a:lnTo>
                      <a:pt x="0" y="390"/>
                    </a:lnTo>
                    <a:cubicBezTo>
                      <a:pt x="7" y="384"/>
                      <a:pt x="15" y="378"/>
                      <a:pt x="22" y="372"/>
                    </a:cubicBezTo>
                    <a:lnTo>
                      <a:pt x="22" y="372"/>
                    </a:lnTo>
                    <a:cubicBezTo>
                      <a:pt x="125" y="385"/>
                      <a:pt x="215" y="392"/>
                      <a:pt x="296" y="392"/>
                    </a:cubicBezTo>
                    <a:cubicBezTo>
                      <a:pt x="592" y="392"/>
                      <a:pt x="776" y="294"/>
                      <a:pt x="1086" y="1"/>
                    </a:cubicBezTo>
                    <a:cubicBezTo>
                      <a:pt x="1070" y="0"/>
                      <a:pt x="1053" y="0"/>
                      <a:pt x="1037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7" name="Google Shape;3067;p18"/>
              <p:cNvSpPr/>
              <p:nvPr/>
            </p:nvSpPr>
            <p:spPr>
              <a:xfrm>
                <a:off x="1783800" y="4719175"/>
                <a:ext cx="9000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360" h="1002" extrusionOk="0">
                    <a:moveTo>
                      <a:pt x="170" y="0"/>
                    </a:moveTo>
                    <a:cubicBezTo>
                      <a:pt x="64" y="338"/>
                      <a:pt x="1" y="664"/>
                      <a:pt x="170" y="1002"/>
                    </a:cubicBezTo>
                    <a:cubicBezTo>
                      <a:pt x="307" y="696"/>
                      <a:pt x="360" y="380"/>
                      <a:pt x="307" y="42"/>
                    </a:cubicBezTo>
                    <a:cubicBezTo>
                      <a:pt x="307" y="31"/>
                      <a:pt x="244" y="21"/>
                      <a:pt x="170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8" name="Google Shape;3068;p18"/>
              <p:cNvSpPr/>
              <p:nvPr/>
            </p:nvSpPr>
            <p:spPr>
              <a:xfrm>
                <a:off x="1931750" y="5003925"/>
                <a:ext cx="13450" cy="28225"/>
              </a:xfrm>
              <a:custGeom>
                <a:avLst/>
                <a:gdLst/>
                <a:ahLst/>
                <a:cxnLst/>
                <a:rect l="l" t="t" r="r" b="b"/>
                <a:pathLst>
                  <a:path w="538" h="1129" extrusionOk="0">
                    <a:moveTo>
                      <a:pt x="0" y="1"/>
                    </a:moveTo>
                    <a:cubicBezTo>
                      <a:pt x="124" y="475"/>
                      <a:pt x="167" y="869"/>
                      <a:pt x="514" y="1113"/>
                    </a:cubicBezTo>
                    <a:lnTo>
                      <a:pt x="514" y="1113"/>
                    </a:lnTo>
                    <a:cubicBezTo>
                      <a:pt x="442" y="935"/>
                      <a:pt x="389" y="758"/>
                      <a:pt x="305" y="580"/>
                    </a:cubicBezTo>
                    <a:cubicBezTo>
                      <a:pt x="242" y="411"/>
                      <a:pt x="211" y="233"/>
                      <a:pt x="0" y="1"/>
                    </a:cubicBezTo>
                    <a:close/>
                    <a:moveTo>
                      <a:pt x="514" y="1113"/>
                    </a:moveTo>
                    <a:lnTo>
                      <a:pt x="514" y="1113"/>
                    </a:lnTo>
                    <a:cubicBezTo>
                      <a:pt x="515" y="1115"/>
                      <a:pt x="516" y="1117"/>
                      <a:pt x="516" y="1119"/>
                    </a:cubicBezTo>
                    <a:lnTo>
                      <a:pt x="538" y="1129"/>
                    </a:lnTo>
                    <a:cubicBezTo>
                      <a:pt x="530" y="1123"/>
                      <a:pt x="522" y="1118"/>
                      <a:pt x="514" y="1113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69" name="Google Shape;3069;p18"/>
              <p:cNvSpPr/>
              <p:nvPr/>
            </p:nvSpPr>
            <p:spPr>
              <a:xfrm>
                <a:off x="1559700" y="4385075"/>
                <a:ext cx="7400" cy="19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772" extrusionOk="0">
                    <a:moveTo>
                      <a:pt x="159" y="1"/>
                    </a:moveTo>
                    <a:lnTo>
                      <a:pt x="159" y="1"/>
                    </a:lnTo>
                    <a:cubicBezTo>
                      <a:pt x="0" y="265"/>
                      <a:pt x="11" y="497"/>
                      <a:pt x="75" y="771"/>
                    </a:cubicBezTo>
                    <a:cubicBezTo>
                      <a:pt x="296" y="528"/>
                      <a:pt x="296" y="528"/>
                      <a:pt x="159" y="1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0" name="Google Shape;3070;p18"/>
              <p:cNvSpPr/>
              <p:nvPr/>
            </p:nvSpPr>
            <p:spPr>
              <a:xfrm>
                <a:off x="2215450" y="4810425"/>
                <a:ext cx="977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211" extrusionOk="0">
                    <a:moveTo>
                      <a:pt x="304" y="1"/>
                    </a:moveTo>
                    <a:cubicBezTo>
                      <a:pt x="155" y="1"/>
                      <a:pt x="82" y="89"/>
                      <a:pt x="15" y="189"/>
                    </a:cubicBezTo>
                    <a:lnTo>
                      <a:pt x="15" y="189"/>
                    </a:lnTo>
                    <a:cubicBezTo>
                      <a:pt x="155" y="186"/>
                      <a:pt x="268" y="142"/>
                      <a:pt x="390" y="9"/>
                    </a:cubicBezTo>
                    <a:cubicBezTo>
                      <a:pt x="359" y="3"/>
                      <a:pt x="330" y="1"/>
                      <a:pt x="304" y="1"/>
                    </a:cubicBezTo>
                    <a:close/>
                    <a:moveTo>
                      <a:pt x="15" y="189"/>
                    </a:moveTo>
                    <a:cubicBezTo>
                      <a:pt x="10" y="189"/>
                      <a:pt x="5" y="189"/>
                      <a:pt x="0" y="189"/>
                    </a:cubicBezTo>
                    <a:lnTo>
                      <a:pt x="0" y="210"/>
                    </a:lnTo>
                    <a:cubicBezTo>
                      <a:pt x="5" y="203"/>
                      <a:pt x="10" y="196"/>
                      <a:pt x="15" y="189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1" name="Google Shape;3071;p18"/>
              <p:cNvSpPr/>
              <p:nvPr/>
            </p:nvSpPr>
            <p:spPr>
              <a:xfrm>
                <a:off x="2255250" y="4815750"/>
                <a:ext cx="740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296" h="92" extrusionOk="0">
                    <a:moveTo>
                      <a:pt x="176" y="1"/>
                    </a:moveTo>
                    <a:cubicBezTo>
                      <a:pt x="124" y="1"/>
                      <a:pt x="76" y="27"/>
                      <a:pt x="34" y="68"/>
                    </a:cubicBezTo>
                    <a:lnTo>
                      <a:pt x="34" y="68"/>
                    </a:lnTo>
                    <a:cubicBezTo>
                      <a:pt x="110" y="58"/>
                      <a:pt x="187" y="42"/>
                      <a:pt x="264" y="25"/>
                    </a:cubicBezTo>
                    <a:lnTo>
                      <a:pt x="264" y="25"/>
                    </a:lnTo>
                    <a:cubicBezTo>
                      <a:pt x="271" y="30"/>
                      <a:pt x="278" y="34"/>
                      <a:pt x="286" y="39"/>
                    </a:cubicBezTo>
                    <a:lnTo>
                      <a:pt x="296" y="18"/>
                    </a:lnTo>
                    <a:lnTo>
                      <a:pt x="296" y="18"/>
                    </a:lnTo>
                    <a:cubicBezTo>
                      <a:pt x="285" y="21"/>
                      <a:pt x="274" y="23"/>
                      <a:pt x="264" y="25"/>
                    </a:cubicBezTo>
                    <a:lnTo>
                      <a:pt x="264" y="25"/>
                    </a:lnTo>
                    <a:cubicBezTo>
                      <a:pt x="233" y="9"/>
                      <a:pt x="204" y="1"/>
                      <a:pt x="176" y="1"/>
                    </a:cubicBezTo>
                    <a:close/>
                    <a:moveTo>
                      <a:pt x="34" y="68"/>
                    </a:moveTo>
                    <a:lnTo>
                      <a:pt x="34" y="68"/>
                    </a:lnTo>
                    <a:cubicBezTo>
                      <a:pt x="26" y="69"/>
                      <a:pt x="19" y="70"/>
                      <a:pt x="11" y="71"/>
                    </a:cubicBezTo>
                    <a:cubicBezTo>
                      <a:pt x="0" y="71"/>
                      <a:pt x="11" y="92"/>
                      <a:pt x="11" y="92"/>
                    </a:cubicBezTo>
                    <a:cubicBezTo>
                      <a:pt x="19" y="83"/>
                      <a:pt x="26" y="75"/>
                      <a:pt x="34" y="68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72" name="Google Shape;3072;p18"/>
              <p:cNvSpPr/>
              <p:nvPr/>
            </p:nvSpPr>
            <p:spPr>
              <a:xfrm>
                <a:off x="2262375" y="4814625"/>
                <a:ext cx="1850" cy="2125"/>
              </a:xfrm>
              <a:custGeom>
                <a:avLst/>
                <a:gdLst/>
                <a:ahLst/>
                <a:cxnLst/>
                <a:rect l="l" t="t" r="r" b="b"/>
                <a:pathLst>
                  <a:path w="74" h="85" extrusionOk="0">
                    <a:moveTo>
                      <a:pt x="74" y="0"/>
                    </a:moveTo>
                    <a:lnTo>
                      <a:pt x="11" y="63"/>
                    </a:lnTo>
                    <a:lnTo>
                      <a:pt x="1" y="84"/>
                    </a:lnTo>
                    <a:cubicBezTo>
                      <a:pt x="32" y="52"/>
                      <a:pt x="53" y="31"/>
                      <a:pt x="74" y="0"/>
                    </a:cubicBezTo>
                    <a:close/>
                  </a:path>
                </a:pathLst>
              </a:custGeom>
              <a:solidFill>
                <a:srgbClr val="62693A">
                  <a:alpha val="229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2489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0625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C8AA06-4730-4608-AA54-61AC313D7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558699F-1BEF-4608-841E-0A269BD9F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186D9A-33E1-4361-8F99-6457BB23CA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09A7C3-A852-48C9-84D2-4EC0DA232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D58974B-0A5F-4D8A-A7DA-3EF660EC6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C81D237-C581-496A-9AE2-70685E863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582B858-C2C2-4689-8156-037B0CBDD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64E0B1-1658-4CBA-8373-AB0994DC1B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41F8E4-671E-41E7-A28D-EBC4B7481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17A1716-29AF-491D-8FC6-13F19832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0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B9C615-F0BA-46EB-9FAE-11970E7E4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451F134-55A8-4716-980A-7081664393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432AEC-547C-4DD3-8FAE-3CDE23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5142F2-A11A-4EF8-A467-8159C2E9E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1F9867-0518-400A-B81D-E6957361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B96810-7BC3-4E79-AFC0-6561128E9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2E03B1-2B98-4A52-8086-40F2816A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91FF9C6-DD4C-4305-B549-1F75866A1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445043E-D443-4743-AA26-3CAF8907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63FF9B8-2F2D-4884-A374-FC903DF62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BCDD40A-16D2-4964-A074-3248075C4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7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2C932-1325-478C-AF70-31125F697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5BDB0BB-5B93-4CEF-8B77-13D0B71D7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FF3358B-8BD6-4011-A0D9-F2B8AA5D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5888504-A988-4489-8AC7-B151241F8D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E527DB7-D3F5-4A45-817B-95273E5CB7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3DE11C-60D0-4B89-BF6A-09DDA60EC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8772EAF-A15C-4DDF-A308-7AB6169F8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3FA0CE-7DEE-4FE7-A642-815CEC67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2095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4C45FF-7F9F-4528-9951-C38F4F560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00527C0-FCAF-4119-871C-FBC40D7ED9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7B1965C-B737-4A06-9EE9-A77B8028C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374A5F2-9B97-4F2A-85D3-2CD78798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DB2169E-4F21-4467-8D0D-E6585EAC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15E5B1-8A66-41CA-844F-C8F5D26AB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A03DE15-BBFE-45AB-8735-13F1D918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5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B71C0A-F691-4938-80B5-A429EE1B4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60F9E5-963A-47B0-8A99-C90A8FCC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6E8880C-1D8C-4D9A-B8F4-7B855B5C09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EF1E68-5630-4E56-A7E2-DE090CAE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D43D80B-C2C6-42FD-9355-FCD3CAE2B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65A7A08-4927-4CA5-AD1A-2B480B6AB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7D7A0E-0186-4A8A-B18A-91EF6F25F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C6F7795-12B3-4FF7-833F-DD25472826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74FCE7B-CBEF-4733-97EB-7FAE9679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69A1AB-109B-426E-8D78-77B6811171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229460-700A-4A5A-9C17-525F9CA19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4B6918D-B463-472B-B5D5-05D97390B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82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D989D8-6F36-44F2-A3DA-7151083E2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DA4CACA-4C86-4DCF-A36C-105700D7F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2CE7E1-B19F-4799-9A8B-4F34B51A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29BB513-B3DF-40EB-AB3F-FF5FB3C2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BADD7D-19AF-48A3-8348-211C6905C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7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2BDC0E15-EC01-4CB8-AA44-30FE1D751B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0795014-6DFD-418E-8984-D49EC6ADA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994409A-EE73-4043-80BE-474510BF3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686A68-6215-47B9-8C18-AE9C30052C2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BC3ED95-A675-45BF-B4C3-D720832CB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2551675-EC6C-4533-8A70-E801FC24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5B5D7E-5C28-4722-87AD-73C17484C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5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BA77B2-4168-43D9-A452-72B4F705C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5114D99-D1EE-4404-B685-0ADC18CF1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AB1930E-F523-439E-9D17-17851045F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D16BB3B-6DB8-4CFC-BF42-EAEDA03F6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56C0899-CDF5-417A-B4EC-E8DA43DCB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155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F0C551-AD9A-4D70-B68C-A00708BFA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C2E698-4654-4D89-9833-2C25AFC1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C73CB5-8E91-42D8-A40E-C5EC5CD37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8925CB-4D63-4626-8FE2-33C746F73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7D06E0-D313-433B-809F-827F07AC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24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5B0E1-3BEC-475C-87BA-85B3AEF3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B3670D0-6D85-4288-B1D8-7DA08309F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6B96860-3163-4783-B0F8-F5C431D9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B84A70-A76F-4853-9C23-EE4A2F66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1FA604-E30D-4335-82D4-2DD2607C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341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8529597-F8AC-4BA7-82CD-F94EA1849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9E68CD-D9F9-4CEA-8738-3A8D65C51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8628418-517C-43AD-B33A-4C2B1BE42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59B3D8E-6BB1-439F-B55A-8C13A0073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C90813-DF92-4299-89C5-1C4308C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D48604C-6D23-431E-A597-D821DBB9A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7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913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34EEC8-78FD-4D1D-9DC3-E32E7E1CD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99499D1-369C-4BD0-87FF-6CD7D6F82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9D3567B-4ABB-4972-86CC-72E09F67BB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40EC31A-BD54-4FA2-8A2E-1EC2BEF92F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28B0E99-E96B-4C79-91DC-B3965F2A9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11E7BB16-BE5F-47F3-94F2-F94CCDA8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A98BC36-DB6B-4182-B5B7-F5D24EB72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106236A-E819-42B3-99A3-6BD1ED2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116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387194-32A4-4C24-BE5B-FD93E878C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F159CC2-BA2C-47D2-9CBB-E53DBCF1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7527B82-9E26-45B1-9FE3-F8FC368F1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4ADFC61-0070-4BA9-BF7E-6DFC1437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72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D83DB315-84E7-40C1-9FF3-82A09CC06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1569DB6-0C47-4500-A975-77C6CBBC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77F70B7-D7DB-4CCB-82D4-3209B20B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323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3423F7-CDCD-400D-8E62-BF9C8C0E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B28173-D51D-4884-9351-846047E81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BDA721E-067E-480C-8258-6BB85E84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9DA3F3-1E26-4EB9-BFAB-4A3CF1000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20B72A-29A6-4EFC-9C16-7E4D743BF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167008-73C9-4C83-86AF-2AD5E6336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28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B9F81AA-D9D9-48FE-AB69-F75307834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1955FD2-6038-4169-873F-10C5D09E6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261A72-6A72-4681-B02B-F285D8F93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0B97030-82AE-479C-A8D4-AACBCA3CB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9B60421-40C5-4591-B353-4136BB040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23B588-39A7-46C0-8D61-D28D2A7EA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60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B6E773-AFD1-4F48-9EF2-5FDDD1C36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B1B0917-5AD7-442C-B64F-7DDC99A82C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1B15D6-C041-4FE8-8F42-ED32DA4FD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A9ECFA9-98CC-4DE3-ABC2-A3A9A0D61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8E965E-1C88-40C5-A780-B7D725767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221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65686EC-7927-46DE-87A3-7357430699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4CDE276-8220-4AEA-8E8E-F1107F1A0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EF99CF-575A-4A86-90A0-933A994D4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4D6D8F-DAED-418D-825F-947C66852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7CC676-6EBD-450A-B557-67C35453C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3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41760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66069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3449038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0075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27537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15796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2023/12/18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920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C19E1F7E-BF01-49BE-A0BA-22A2536AD01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ight Triangle 6">
            <a:extLst>
              <a:ext uri="{FF2B5EF4-FFF2-40B4-BE49-F238E27FC236}">
                <a16:creationId xmlns="" xmlns:a16="http://schemas.microsoft.com/office/drawing/2014/main" id="{6093C693-117C-4384-9B24-5E328D0D5FCE}"/>
              </a:ext>
            </a:extLst>
          </p:cNvPr>
          <p:cNvSpPr/>
          <p:nvPr userDrawn="1"/>
        </p:nvSpPr>
        <p:spPr>
          <a:xfrm>
            <a:off x="0" y="3181350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6">
            <a:extLst>
              <a:ext uri="{FF2B5EF4-FFF2-40B4-BE49-F238E27FC236}">
                <a16:creationId xmlns="" xmlns:a16="http://schemas.microsoft.com/office/drawing/2014/main" id="{75137B0F-FDD9-4CBB-81B7-9CD01D12C139}"/>
              </a:ext>
            </a:extLst>
          </p:cNvPr>
          <p:cNvSpPr/>
          <p:nvPr userDrawn="1"/>
        </p:nvSpPr>
        <p:spPr>
          <a:xfrm>
            <a:off x="0" y="4242344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6">
            <a:extLst>
              <a:ext uri="{FF2B5EF4-FFF2-40B4-BE49-F238E27FC236}">
                <a16:creationId xmlns="" xmlns:a16="http://schemas.microsoft.com/office/drawing/2014/main" id="{F3FDD430-29A9-43E0-84FF-6F317A75A24F}"/>
              </a:ext>
            </a:extLst>
          </p:cNvPr>
          <p:cNvSpPr/>
          <p:nvPr userDrawn="1"/>
        </p:nvSpPr>
        <p:spPr>
          <a:xfrm rot="5400000" flipV="1">
            <a:off x="8216265" y="283845"/>
            <a:ext cx="4259580" cy="3691890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E7F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Triangle 6">
            <a:extLst>
              <a:ext uri="{FF2B5EF4-FFF2-40B4-BE49-F238E27FC236}">
                <a16:creationId xmlns="" xmlns:a16="http://schemas.microsoft.com/office/drawing/2014/main" id="{2C59F32D-41C7-4459-8ABC-ACB4386E65F3}"/>
              </a:ext>
            </a:extLst>
          </p:cNvPr>
          <p:cNvSpPr/>
          <p:nvPr userDrawn="1"/>
        </p:nvSpPr>
        <p:spPr>
          <a:xfrm rot="5400000" flipV="1">
            <a:off x="9291048" y="280398"/>
            <a:ext cx="3171008" cy="2630896"/>
          </a:xfrm>
          <a:custGeom>
            <a:avLst/>
            <a:gdLst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3352800 w 3352800"/>
              <a:gd name="connsiteY2" fmla="*/ 3676650 h 3676650"/>
              <a:gd name="connsiteX3" fmla="*/ 0 w 3352800"/>
              <a:gd name="connsiteY3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3352800 w 3352800"/>
              <a:gd name="connsiteY3" fmla="*/ 3676650 h 3676650"/>
              <a:gd name="connsiteX4" fmla="*/ 0 w 3352800"/>
              <a:gd name="connsiteY4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3352800 w 3352800"/>
              <a:gd name="connsiteY4" fmla="*/ 3676650 h 3676650"/>
              <a:gd name="connsiteX5" fmla="*/ 0 w 3352800"/>
              <a:gd name="connsiteY5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1885950 w 3352800"/>
              <a:gd name="connsiteY4" fmla="*/ 249555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428750 w 3352800"/>
              <a:gd name="connsiteY3" fmla="*/ 150495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457200 w 3352800"/>
              <a:gd name="connsiteY2" fmla="*/ 9144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609600 w 3352800"/>
              <a:gd name="connsiteY2" fmla="*/ 118110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828800 w 3352800"/>
              <a:gd name="connsiteY3" fmla="*/ 1905000 h 3676650"/>
              <a:gd name="connsiteX4" fmla="*/ 2171700 w 3352800"/>
              <a:gd name="connsiteY4" fmla="*/ 3086100 h 3676650"/>
              <a:gd name="connsiteX5" fmla="*/ 3352800 w 3352800"/>
              <a:gd name="connsiteY5" fmla="*/ 3676650 h 3676650"/>
              <a:gd name="connsiteX6" fmla="*/ 0 w 3352800"/>
              <a:gd name="connsiteY6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828800 w 3352800"/>
              <a:gd name="connsiteY4" fmla="*/ 19050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171700 w 3352800"/>
              <a:gd name="connsiteY5" fmla="*/ 308610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3352800 w 3352800"/>
              <a:gd name="connsiteY6" fmla="*/ 3676650 h 3676650"/>
              <a:gd name="connsiteX7" fmla="*/ 0 w 3352800"/>
              <a:gd name="connsiteY7" fmla="*/ 3676650 h 3676650"/>
              <a:gd name="connsiteX0" fmla="*/ 0 w 3352800"/>
              <a:gd name="connsiteY0" fmla="*/ 3676650 h 3676650"/>
              <a:gd name="connsiteX1" fmla="*/ 0 w 3352800"/>
              <a:gd name="connsiteY1" fmla="*/ 0 h 3676650"/>
              <a:gd name="connsiteX2" fmla="*/ 769620 w 3352800"/>
              <a:gd name="connsiteY2" fmla="*/ 259080 h 3676650"/>
              <a:gd name="connsiteX3" fmla="*/ 1089660 w 3352800"/>
              <a:gd name="connsiteY3" fmla="*/ 1108710 h 3676650"/>
              <a:gd name="connsiteX4" fmla="*/ 1950720 w 3352800"/>
              <a:gd name="connsiteY4" fmla="*/ 1752600 h 3676650"/>
              <a:gd name="connsiteX5" fmla="*/ 2202180 w 3352800"/>
              <a:gd name="connsiteY5" fmla="*/ 2735580 h 3676650"/>
              <a:gd name="connsiteX6" fmla="*/ 2651760 w 3352800"/>
              <a:gd name="connsiteY6" fmla="*/ 3318510 h 3676650"/>
              <a:gd name="connsiteX7" fmla="*/ 3352800 w 3352800"/>
              <a:gd name="connsiteY7" fmla="*/ 3676650 h 3676650"/>
              <a:gd name="connsiteX8" fmla="*/ 0 w 3352800"/>
              <a:gd name="connsiteY8" fmla="*/ 3676650 h 367665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2651760 w 4259580"/>
              <a:gd name="connsiteY6" fmla="*/ 331851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02180 w 4259580"/>
              <a:gd name="connsiteY5" fmla="*/ 273558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  <a:gd name="connsiteX0" fmla="*/ 0 w 4259580"/>
              <a:gd name="connsiteY0" fmla="*/ 3676650 h 3691890"/>
              <a:gd name="connsiteX1" fmla="*/ 0 w 4259580"/>
              <a:gd name="connsiteY1" fmla="*/ 0 h 3691890"/>
              <a:gd name="connsiteX2" fmla="*/ 769620 w 4259580"/>
              <a:gd name="connsiteY2" fmla="*/ 259080 h 3691890"/>
              <a:gd name="connsiteX3" fmla="*/ 1089660 w 4259580"/>
              <a:gd name="connsiteY3" fmla="*/ 1108710 h 3691890"/>
              <a:gd name="connsiteX4" fmla="*/ 1950720 w 4259580"/>
              <a:gd name="connsiteY4" fmla="*/ 1752600 h 3691890"/>
              <a:gd name="connsiteX5" fmla="*/ 2278380 w 4259580"/>
              <a:gd name="connsiteY5" fmla="*/ 2712720 h 3691890"/>
              <a:gd name="connsiteX6" fmla="*/ 3398520 w 4259580"/>
              <a:gd name="connsiteY6" fmla="*/ 3082290 h 3691890"/>
              <a:gd name="connsiteX7" fmla="*/ 4259580 w 4259580"/>
              <a:gd name="connsiteY7" fmla="*/ 3691890 h 3691890"/>
              <a:gd name="connsiteX8" fmla="*/ 0 w 4259580"/>
              <a:gd name="connsiteY8" fmla="*/ 3676650 h 3691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59580" h="3691890">
                <a:moveTo>
                  <a:pt x="0" y="3676650"/>
                </a:moveTo>
                <a:lnTo>
                  <a:pt x="0" y="0"/>
                </a:lnTo>
                <a:cubicBezTo>
                  <a:pt x="158750" y="190500"/>
                  <a:pt x="610870" y="68580"/>
                  <a:pt x="769620" y="259080"/>
                </a:cubicBezTo>
                <a:cubicBezTo>
                  <a:pt x="955040" y="387985"/>
                  <a:pt x="913130" y="834390"/>
                  <a:pt x="1089660" y="1108710"/>
                </a:cubicBezTo>
                <a:cubicBezTo>
                  <a:pt x="1266190" y="1383030"/>
                  <a:pt x="1774190" y="1367155"/>
                  <a:pt x="1950720" y="1752600"/>
                </a:cubicBezTo>
                <a:cubicBezTo>
                  <a:pt x="2115820" y="1943100"/>
                  <a:pt x="2113280" y="2522220"/>
                  <a:pt x="2278380" y="2712720"/>
                </a:cubicBezTo>
                <a:cubicBezTo>
                  <a:pt x="2740660" y="3008630"/>
                  <a:pt x="3241040" y="2946400"/>
                  <a:pt x="3398520" y="3082290"/>
                </a:cubicBezTo>
                <a:cubicBezTo>
                  <a:pt x="3982720" y="3262630"/>
                  <a:pt x="4117340" y="3488690"/>
                  <a:pt x="4259580" y="3691890"/>
                </a:cubicBezTo>
                <a:lnTo>
                  <a:pt x="0" y="3676650"/>
                </a:lnTo>
                <a:close/>
              </a:path>
            </a:pathLst>
          </a:cu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Placeholder 10">
            <a:extLst>
              <a:ext uri="{FF2B5EF4-FFF2-40B4-BE49-F238E27FC236}">
                <a16:creationId xmlns="" xmlns:a16="http://schemas.microsoft.com/office/drawing/2014/main" id="{13F99FC6-9081-4594-92B2-2F9B348A2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="" xmlns:a16="http://schemas.microsoft.com/office/drawing/2014/main" id="{771406A9-C20C-42DE-951A-C6835E3F8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904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5D7E093-FC05-4875-B38F-D9136C80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962E784-40F6-4273-BB52-14DF1DCA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5C4A0D-20C0-4BD8-853F-8FE08D3CF0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5A596-E8E7-438C-9E26-D14ED33F6CCE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AF4BA17-5B72-4DA8-AB9C-EAA4D4F480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CAF0007-E7C3-419A-90EC-014A18061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10619-B894-4717-AF13-B594A8E1F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2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9.wdp"/><Relationship Id="rId18" Type="http://schemas.openxmlformats.org/officeDocument/2006/relationships/image" Target="../media/image14.png"/><Relationship Id="rId3" Type="http://schemas.openxmlformats.org/officeDocument/2006/relationships/image" Target="../media/image29.png"/><Relationship Id="rId21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34.png"/><Relationship Id="rId17" Type="http://schemas.microsoft.com/office/2007/relationships/hdphoto" Target="../media/hdphoto2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5" Type="http://schemas.microsoft.com/office/2007/relationships/hdphoto" Target="../media/hdphoto10.wdp"/><Relationship Id="rId23" Type="http://schemas.microsoft.com/office/2007/relationships/hdphoto" Target="../media/hdphoto1.wdp"/><Relationship Id="rId10" Type="http://schemas.openxmlformats.org/officeDocument/2006/relationships/image" Target="../media/image33.png"/><Relationship Id="rId19" Type="http://schemas.microsoft.com/office/2007/relationships/hdphoto" Target="../media/hdphoto3.wdp"/><Relationship Id="rId4" Type="http://schemas.openxmlformats.org/officeDocument/2006/relationships/image" Target="../media/image30.png"/><Relationship Id="rId9" Type="http://schemas.microsoft.com/office/2007/relationships/hdphoto" Target="../media/hdphoto7.wdp"/><Relationship Id="rId14" Type="http://schemas.openxmlformats.org/officeDocument/2006/relationships/image" Target="../media/image35.png"/><Relationship Id="rId2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sv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7" Type="http://schemas.openxmlformats.org/officeDocument/2006/relationships/image" Target="../media/image17.png"/><Relationship Id="rId12" Type="http://schemas.openxmlformats.org/officeDocument/2006/relationships/image" Target="../media/image3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5.png"/><Relationship Id="rId10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2417B81-FE2C-45A5-81F0-F9AA37957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766" y="2480"/>
            <a:ext cx="12187592" cy="6855520"/>
          </a:xfrm>
          <a:prstGeom prst="rect">
            <a:avLst/>
          </a:prstGeom>
        </p:spPr>
      </p:pic>
      <p:sp>
        <p:nvSpPr>
          <p:cNvPr id="8" name="Google Shape;5383;p35">
            <a:extLst>
              <a:ext uri="{FF2B5EF4-FFF2-40B4-BE49-F238E27FC236}">
                <a16:creationId xmlns="" xmlns:a16="http://schemas.microsoft.com/office/drawing/2014/main" id="{DCEAB3B6-4268-45D1-86C0-3787DB567233}"/>
              </a:ext>
            </a:extLst>
          </p:cNvPr>
          <p:cNvSpPr txBox="1">
            <a:spLocks/>
          </p:cNvSpPr>
          <p:nvPr/>
        </p:nvSpPr>
        <p:spPr>
          <a:xfrm>
            <a:off x="1829066" y="1722070"/>
            <a:ext cx="8695960" cy="227629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Aft>
                <a:spcPts val="600"/>
              </a:spcAft>
              <a:buSzPts val="990"/>
            </a:pPr>
            <a:r>
              <a:rPr lang="vi-VN" sz="6600" dirty="0">
                <a:solidFill>
                  <a:srgbClr val="FF0000"/>
                </a:solidFill>
                <a:ea typeface="Cambria" panose="02040503050406030204" pitchFamily="18" charset="0"/>
              </a:rPr>
              <a:t>Luyện tập tả người</a:t>
            </a:r>
            <a:br>
              <a:rPr lang="vi-VN" sz="6600" dirty="0">
                <a:solidFill>
                  <a:srgbClr val="FF0000"/>
                </a:solidFill>
                <a:ea typeface="Cambria" panose="02040503050406030204" pitchFamily="18" charset="0"/>
              </a:rPr>
            </a:br>
            <a:r>
              <a:rPr lang="vi-VN" sz="6600" dirty="0">
                <a:solidFill>
                  <a:srgbClr val="FF0000"/>
                </a:solidFill>
                <a:ea typeface="Cambria" panose="02040503050406030204" pitchFamily="18" charset="0"/>
              </a:rPr>
              <a:t>(Tả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hoạt</a:t>
            </a:r>
            <a:r>
              <a:rPr lang="en-US" sz="6600" dirty="0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lang="vi-VN" sz="6600" dirty="0">
                <a:solidFill>
                  <a:srgbClr val="FF0000"/>
                </a:solidFill>
                <a:ea typeface="Cambria" panose="02040503050406030204" pitchFamily="18" charset="0"/>
              </a:rPr>
              <a:t>)</a:t>
            </a:r>
          </a:p>
        </p:txBody>
      </p:sp>
      <p:sp>
        <p:nvSpPr>
          <p:cNvPr id="9" name="Google Shape;5385;p35">
            <a:extLst>
              <a:ext uri="{FF2B5EF4-FFF2-40B4-BE49-F238E27FC236}">
                <a16:creationId xmlns="" xmlns:a16="http://schemas.microsoft.com/office/drawing/2014/main" id="{A4FD0045-1A5B-44D3-88F9-1964776B3E21}"/>
              </a:ext>
            </a:extLst>
          </p:cNvPr>
          <p:cNvSpPr txBox="1">
            <a:spLocks/>
          </p:cNvSpPr>
          <p:nvPr/>
        </p:nvSpPr>
        <p:spPr>
          <a:xfrm>
            <a:off x="2501475" y="540075"/>
            <a:ext cx="7739200" cy="64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000000"/>
              </a:buClr>
              <a:buSzPts val="990"/>
            </a:pP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TẬP LÀM VĂN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742A889D-CA6C-4F66-ADAC-274A2223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5786">
            <a:off x="174917" y="-62976"/>
            <a:ext cx="6209316" cy="2923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TraiTimBongBongLNTH" panose="02000509000000000000" pitchFamily="49" charset="0"/>
              <a:ea typeface="+mn-ea"/>
              <a:cs typeface="+mn-cs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94" y="-126046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0" y="2018432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1257150" y="545713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Marcellus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Chia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sẻ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rick Hand" panose="00000500000000000000" pitchFamily="2" charset="0"/>
              <a:sym typeface="Marcellu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="" xmlns:a16="http://schemas.microsoft.com/office/drawing/2014/main" id="{0133D3E4-E1A8-47AF-BC39-5EC665B9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75" y="-945613"/>
            <a:ext cx="8365725" cy="778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64873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A6299C4-A006-4D21-8B1B-6276442376DA}"/>
              </a:ext>
            </a:extLst>
          </p:cNvPr>
          <p:cNvGrpSpPr/>
          <p:nvPr/>
        </p:nvGrpSpPr>
        <p:grpSpPr>
          <a:xfrm>
            <a:off x="608153" y="256629"/>
            <a:ext cx="10326473" cy="4809147"/>
            <a:chOff x="166388" y="7203440"/>
            <a:chExt cx="6268699" cy="2460871"/>
          </a:xfrm>
        </p:grpSpPr>
        <p:pic>
          <p:nvPicPr>
            <p:cNvPr id="3" name="Picture 2" descr="A picture containing text, picture frame&#10;&#10;Description automatically generated">
              <a:extLst>
                <a:ext uri="{FF2B5EF4-FFF2-40B4-BE49-F238E27FC236}">
                  <a16:creationId xmlns="" xmlns:a16="http://schemas.microsoft.com/office/drawing/2014/main" id="{BDE40E1F-DD3F-48C1-B149-FDC44A5AC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388" y="7203440"/>
              <a:ext cx="6268699" cy="2460871"/>
            </a:xfrm>
            <a:prstGeom prst="rect">
              <a:avLst/>
            </a:prstGeom>
          </p:spPr>
        </p:pic>
        <p:pic>
          <p:nvPicPr>
            <p:cNvPr id="4" name="Picture 3" descr="A picture containing shoji&#10;&#10;Description automatically generated">
              <a:extLst>
                <a:ext uri="{FF2B5EF4-FFF2-40B4-BE49-F238E27FC236}">
                  <a16:creationId xmlns="" xmlns:a16="http://schemas.microsoft.com/office/drawing/2014/main" id="{393E630D-EEA0-400F-BE77-7083DAC19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180" y="7872808"/>
              <a:ext cx="5749236" cy="1651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Google Shape;5447;p37">
            <a:extLst>
              <a:ext uri="{FF2B5EF4-FFF2-40B4-BE49-F238E27FC236}">
                <a16:creationId xmlns="" xmlns:a16="http://schemas.microsoft.com/office/drawing/2014/main" id="{82E784AA-6281-47D1-B241-16FB953216B9}"/>
              </a:ext>
            </a:extLst>
          </p:cNvPr>
          <p:cNvSpPr txBox="1">
            <a:spLocks/>
          </p:cNvSpPr>
          <p:nvPr/>
        </p:nvSpPr>
        <p:spPr>
          <a:xfrm>
            <a:off x="1472184" y="2001304"/>
            <a:ext cx="8887968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Lập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dàn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ý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cho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văn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tả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hoạt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động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của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bạn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nhỏ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hoặc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em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bé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ở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tuổi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nói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0273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="" xmlns:a16="http://schemas.microsoft.com/office/drawing/2014/main" id="{742A889D-CA6C-4F66-ADAC-274A22230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5786">
            <a:off x="174917" y="-62976"/>
            <a:ext cx="6209316" cy="2923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TraiTimBongBongLNTH" panose="02000509000000000000" pitchFamily="49" charset="0"/>
              <a:ea typeface="+mn-ea"/>
              <a:cs typeface="+mn-cs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294" y="-126046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0" y="2018432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1257150" y="545713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Marcellus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Chia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sẻ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rick Hand" panose="00000500000000000000" pitchFamily="2" charset="0"/>
              <a:sym typeface="Marcellus"/>
            </a:endParaRPr>
          </a:p>
        </p:txBody>
      </p:sp>
      <p:pic>
        <p:nvPicPr>
          <p:cNvPr id="1026" name="Picture 2" descr="Giáo Dục, Học Tập, Học Sinh, Kiến Thức, Học Nhóm, Tải hình PNG 187 -  Free.Vector6.com">
            <a:extLst>
              <a:ext uri="{FF2B5EF4-FFF2-40B4-BE49-F238E27FC236}">
                <a16:creationId xmlns="" xmlns:a16="http://schemas.microsoft.com/office/drawing/2014/main" id="{0133D3E4-E1A8-47AF-BC39-5EC665B92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275" y="-945613"/>
            <a:ext cx="8365725" cy="778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908541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435;p37">
            <a:extLst>
              <a:ext uri="{FF2B5EF4-FFF2-40B4-BE49-F238E27FC236}">
                <a16:creationId xmlns="" xmlns:a16="http://schemas.microsoft.com/office/drawing/2014/main" id="{DD60D580-A18B-4473-8F60-D8908B3C9CC9}"/>
              </a:ext>
            </a:extLst>
          </p:cNvPr>
          <p:cNvSpPr txBox="1">
            <a:spLocks/>
          </p:cNvSpPr>
          <p:nvPr/>
        </p:nvSpPr>
        <p:spPr>
          <a:xfrm>
            <a:off x="1011150" y="1964174"/>
            <a:ext cx="10808208" cy="127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			</a:t>
            </a:r>
            <a:endParaRPr lang="en-US" b="1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endParaRPr lang="en-US" b="1" u="sng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endParaRPr lang="vi-VN" b="1" u="sng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r>
              <a:rPr lang="vi-VN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II. Thân bài: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a) Tả ngoại hình: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+Tả bao quát: Dáng vẻ bé thế nào?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+Tả chi tiết: Những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đặc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điểm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nào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của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bé làm em chú ý? (tóc, hai má, đôi mắt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, …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)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b) Tả hoạt động: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(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trọng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tâm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)</a:t>
            </a:r>
            <a:endParaRPr lang="vi-VN" b="1" kern="0" dirty="0">
              <a:solidFill>
                <a:srgbClr val="002060"/>
              </a:solidFill>
              <a:latin typeface="Nunito" pitchFamily="2" charset="0"/>
              <a:cs typeface="Calibri" panose="020F0502020204030204" pitchFamily="34" charset="0"/>
            </a:endParaRP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+Tả bao quát: Bé có hay hoạt động không? Bé thường làm gì?</a:t>
            </a:r>
          </a:p>
          <a:p>
            <a:pPr algn="just"/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	+ Tả chi tiết: Những hoạt động nào của bé làm em thích thú? (xem ti vi, chơi búp bê, tập nói, tập đi…)</a:t>
            </a:r>
          </a:p>
        </p:txBody>
      </p:sp>
      <p:sp>
        <p:nvSpPr>
          <p:cNvPr id="6" name="Text Box 18">
            <a:extLst>
              <a:ext uri="{FF2B5EF4-FFF2-40B4-BE49-F238E27FC236}">
                <a16:creationId xmlns="" xmlns:a16="http://schemas.microsoft.com/office/drawing/2014/main" id="{70AEA361-2A99-4DB6-A75A-F8349F98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02" y="435721"/>
            <a:ext cx="7394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I. Mở bài: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bé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tên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gì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,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mấy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tuổi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?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2A2E14DE-1508-49FF-8971-D482430C0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4302" y="5687497"/>
            <a:ext cx="111076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III. Kết bài:</a:t>
            </a:r>
            <a:r>
              <a:rPr lang="en-US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Nêu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tình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cảm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đối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với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bé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.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đã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làm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gì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để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    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chăm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sóc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bé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E3CE9DF-CF28-4D74-97BD-682C6262DCE5}"/>
              </a:ext>
            </a:extLst>
          </p:cNvPr>
          <p:cNvSpPr txBox="1"/>
          <p:nvPr/>
        </p:nvSpPr>
        <p:spPr>
          <a:xfrm>
            <a:off x="4781452" y="-91440"/>
            <a:ext cx="61356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</a:rPr>
              <a:t>Dàn bài</a:t>
            </a: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</a:rPr>
              <a:t> 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BF29A4-DE20-49FC-A6FE-AEAB8E64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43190">
            <a:off x="8925369" y="212458"/>
            <a:ext cx="1819726" cy="18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479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3BF29A4-DE20-49FC-A6FE-AEAB8E641E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16578">
            <a:off x="10221567" y="5011312"/>
            <a:ext cx="1819726" cy="1827858"/>
          </a:xfrm>
          <a:prstGeom prst="rect">
            <a:avLst/>
          </a:prstGeom>
        </p:spPr>
      </p:pic>
      <p:sp>
        <p:nvSpPr>
          <p:cNvPr id="4" name="Google Shape;5435;p37">
            <a:extLst>
              <a:ext uri="{FF2B5EF4-FFF2-40B4-BE49-F238E27FC236}">
                <a16:creationId xmlns="" xmlns:a16="http://schemas.microsoft.com/office/drawing/2014/main" id="{DD60D580-A18B-4473-8F60-D8908B3C9CC9}"/>
              </a:ext>
            </a:extLst>
          </p:cNvPr>
          <p:cNvSpPr txBox="1">
            <a:spLocks/>
          </p:cNvSpPr>
          <p:nvPr/>
        </p:nvSpPr>
        <p:spPr>
          <a:xfrm>
            <a:off x="691896" y="2666350"/>
            <a:ext cx="10808208" cy="127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			</a:t>
            </a:r>
            <a:endParaRPr kumimoji="0" lang="vi-VN" sz="1200" b="1" i="0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II. Thân bài: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a) Tả ngoại hình: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+Tả bao quát: Dáng vẻ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nhỏ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thế nào?</a:t>
            </a:r>
          </a:p>
          <a:p>
            <a:pPr lvl="0" algn="just">
              <a:buClr>
                <a:prstClr val="black"/>
              </a:buClr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+Tả chi tiết: Những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đặc</a:t>
            </a:r>
            <a:r>
              <a:rPr lang="en-US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điểm</a:t>
            </a:r>
            <a:r>
              <a:rPr lang="vi-VN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nào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nhỏ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làm em chú ý? (tóc, hai má, đôi mắt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, …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b) Tả hoạt động: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trọng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tâm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)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	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- Lúc học tập: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…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  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- Lúc vui chơi: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…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  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- Lúc làm việc giúp đỡ gia đình: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 …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" pitchFamily="2" charset="0"/>
              <a:cs typeface="Calibri" panose="020F0502020204030204" pitchFamily="34" charset="0"/>
              <a:sym typeface="Marcellus"/>
            </a:endParaRPr>
          </a:p>
        </p:txBody>
      </p:sp>
      <p:sp>
        <p:nvSpPr>
          <p:cNvPr id="6" name="Text Box 18">
            <a:extLst>
              <a:ext uri="{FF2B5EF4-FFF2-40B4-BE49-F238E27FC236}">
                <a16:creationId xmlns="" xmlns:a16="http://schemas.microsoft.com/office/drawing/2014/main" id="{70AEA361-2A99-4DB6-A75A-F8349F98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681866"/>
            <a:ext cx="116128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I. Mở bài: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Giới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thiệu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bạn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nhỏ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: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bạn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nhỏ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tên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gì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, bao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nhiêu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tuổi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  <a:sym typeface="Marcellus"/>
              </a:rPr>
              <a:t>?</a:t>
            </a:r>
          </a:p>
        </p:txBody>
      </p:sp>
      <p:sp>
        <p:nvSpPr>
          <p:cNvPr id="7" name="Text Box 19">
            <a:extLst>
              <a:ext uri="{FF2B5EF4-FFF2-40B4-BE49-F238E27FC236}">
                <a16:creationId xmlns="" xmlns:a16="http://schemas.microsoft.com/office/drawing/2014/main" id="{2A2E14DE-1508-49FF-8971-D482430C0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5797445"/>
            <a:ext cx="844855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III. Kết bài:</a:t>
            </a:r>
            <a:r>
              <a:rPr lang="en-US" sz="3200" b="1" kern="0" dirty="0">
                <a:solidFill>
                  <a:srgbClr val="FF0000"/>
                </a:solidFill>
                <a:latin typeface="Nunito" pitchFamily="2" charset="0"/>
                <a:cs typeface="Calibri" panose="020F0502020204030204" pitchFamily="34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Nêu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tình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cảm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đối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với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bạn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nhỏ</a:t>
            </a:r>
            <a:r>
              <a:rPr lang="en-US" altLang="en-US" sz="3200" b="1" kern="0" dirty="0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A0CC5E4-8F26-4FFA-A542-84FC9D003895}"/>
              </a:ext>
            </a:extLst>
          </p:cNvPr>
          <p:cNvSpPr txBox="1"/>
          <p:nvPr/>
        </p:nvSpPr>
        <p:spPr>
          <a:xfrm>
            <a:off x="4931798" y="0"/>
            <a:ext cx="61996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  <a:sym typeface="Marcellus"/>
              </a:rPr>
              <a:t> </a:t>
            </a:r>
            <a:r>
              <a:rPr kumimoji="0" lang="vi-VN" sz="32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  <a:sym typeface="Marcellus"/>
              </a:rPr>
              <a:t>Dàn bài</a:t>
            </a:r>
            <a:r>
              <a:rPr kumimoji="0" lang="en-US" sz="3200" b="1" i="0" u="sng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ea typeface="+mn-ea"/>
                <a:cs typeface="Calibri" panose="020F0502020204030204" pitchFamily="34" charset="0"/>
                <a:sym typeface="Marcellus"/>
              </a:rPr>
              <a:t>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9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26A3F2-291D-4C5D-8AB0-E42633BD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" y="-137160"/>
            <a:ext cx="12192000" cy="6782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6DFFF6-F0F5-491B-BBE6-89CA6322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2478">
            <a:off x="-499449" y="1226"/>
            <a:ext cx="2860750" cy="286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EF844B-8B10-4A44-BDF3-B3765A366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330" y="3608717"/>
            <a:ext cx="3007682" cy="3249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5A580E-9CF3-4C4A-84AA-34589398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7" b="95601" l="9947" r="89876">
                        <a14:foregroundMark x1="26821" y1="11506" x2="36767" y2="4399"/>
                        <a14:foregroundMark x1="36767" y1="4399" x2="49556" y2="5076"/>
                        <a14:foregroundMark x1="49556" y1="5076" x2="59503" y2="10998"/>
                        <a14:foregroundMark x1="16696" y1="91032" x2="70693" y2="89340"/>
                        <a14:foregroundMark x1="70693" y1="89340" x2="74600" y2="91032"/>
                        <a14:foregroundMark x1="43339" y1="95431" x2="49201" y2="95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6176" y="3554161"/>
            <a:ext cx="3163410" cy="3320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5E28DB3-4A4F-4FB1-ACBE-C4BC48C4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" b="96970" l="9673" r="89881">
                        <a14:foregroundMark x1="44048" y1="31667" x2="45536" y2="39242"/>
                        <a14:foregroundMark x1="45536" y1="39242" x2="45536" y2="39242"/>
                        <a14:foregroundMark x1="42262" y1="31364" x2="45387" y2="39545"/>
                        <a14:foregroundMark x1="16964" y1="11061" x2="25446" y2="5152"/>
                        <a14:foregroundMark x1="25446" y1="5152" x2="45387" y2="303"/>
                        <a14:foregroundMark x1="45387" y1="303" x2="63393" y2="10152"/>
                        <a14:foregroundMark x1="27083" y1="89545" x2="33631" y2="90000"/>
                        <a14:foregroundMark x1="23810" y1="93333" x2="31994" y2="95000"/>
                        <a14:foregroundMark x1="31994" y1="95000" x2="32887" y2="92273"/>
                        <a14:foregroundMark x1="49702" y1="94545" x2="57292" y2="96061"/>
                        <a14:foregroundMark x1="48958" y1="96212" x2="51637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8862" y="108261"/>
            <a:ext cx="2699162" cy="2650962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="" xmlns:a16="http://schemas.microsoft.com/office/drawing/2014/main" id="{0E778C14-6599-417F-A67D-8E2DD683D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98455">
            <a:off x="2161194" y="-135846"/>
            <a:ext cx="7756555" cy="65248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2CDF984-6249-4295-B588-F71150236E8F}"/>
              </a:ext>
            </a:extLst>
          </p:cNvPr>
          <p:cNvCxnSpPr>
            <a:cxnSpLocks/>
          </p:cNvCxnSpPr>
          <p:nvPr/>
        </p:nvCxnSpPr>
        <p:spPr>
          <a:xfrm>
            <a:off x="2752528" y="3107588"/>
            <a:ext cx="604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869464B-7CDC-4639-B77C-CF8E993F6246}"/>
              </a:ext>
            </a:extLst>
          </p:cNvPr>
          <p:cNvCxnSpPr>
            <a:cxnSpLocks/>
          </p:cNvCxnSpPr>
          <p:nvPr/>
        </p:nvCxnSpPr>
        <p:spPr>
          <a:xfrm>
            <a:off x="3992747" y="3866775"/>
            <a:ext cx="494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1090E2E6-0738-4478-894B-069C82AFBE9B}"/>
              </a:ext>
            </a:extLst>
          </p:cNvPr>
          <p:cNvCxnSpPr>
            <a:cxnSpLocks/>
          </p:cNvCxnSpPr>
          <p:nvPr/>
        </p:nvCxnSpPr>
        <p:spPr>
          <a:xfrm>
            <a:off x="3045476" y="4690872"/>
            <a:ext cx="3319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1B8D96C-10C6-433C-8B7F-3BB9211E70D6}"/>
              </a:ext>
            </a:extLst>
          </p:cNvPr>
          <p:cNvCxnSpPr>
            <a:cxnSpLocks/>
          </p:cNvCxnSpPr>
          <p:nvPr/>
        </p:nvCxnSpPr>
        <p:spPr>
          <a:xfrm>
            <a:off x="3527170" y="5532120"/>
            <a:ext cx="44375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43E32C00-37BC-4EB5-8169-D2B755A0BE94}"/>
              </a:ext>
            </a:extLst>
          </p:cNvPr>
          <p:cNvCxnSpPr>
            <a:cxnSpLocks/>
          </p:cNvCxnSpPr>
          <p:nvPr/>
        </p:nvCxnSpPr>
        <p:spPr>
          <a:xfrm>
            <a:off x="7403909" y="4709160"/>
            <a:ext cx="1429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5447;p37">
            <a:extLst>
              <a:ext uri="{FF2B5EF4-FFF2-40B4-BE49-F238E27FC236}">
                <a16:creationId xmlns="" xmlns:a16="http://schemas.microsoft.com/office/drawing/2014/main" id="{461BBEB4-07CC-4434-B79B-801A475F2A44}"/>
              </a:ext>
            </a:extLst>
          </p:cNvPr>
          <p:cNvSpPr txBox="1">
            <a:spLocks/>
          </p:cNvSpPr>
          <p:nvPr/>
        </p:nvSpPr>
        <p:spPr>
          <a:xfrm>
            <a:off x="2240785" y="2305655"/>
            <a:ext cx="7010340" cy="1585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ctr"/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Dựa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theo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dàn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ý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đã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lập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hãy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viết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một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đoạn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văn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</a:p>
          <a:p>
            <a:pPr algn="ctr"/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tả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hoạt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động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của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bạn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nhỏ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hoặc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em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</a:t>
            </a:r>
            <a:r>
              <a:rPr lang="en-US" sz="52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bé</a:t>
            </a:r>
            <a:r>
              <a:rPr lang="en-US" sz="52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23" name="Rectangle: Rounded Corners 21">
            <a:extLst>
              <a:ext uri="{FF2B5EF4-FFF2-40B4-BE49-F238E27FC236}">
                <a16:creationId xmlns="" xmlns:a16="http://schemas.microsoft.com/office/drawing/2014/main" id="{CBE995E4-341A-42A5-8960-6DCC0A5B55C6}"/>
              </a:ext>
            </a:extLst>
          </p:cNvPr>
          <p:cNvSpPr/>
          <p:nvPr/>
        </p:nvSpPr>
        <p:spPr>
          <a:xfrm>
            <a:off x="2540416" y="1103042"/>
            <a:ext cx="2794935" cy="963625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77577 w 2794935"/>
                      <a:gd name="connsiteY2" fmla="*/ 0 h 963625"/>
                      <a:gd name="connsiteX3" fmla="*/ 1190837 w 2794935"/>
                      <a:gd name="connsiteY3" fmla="*/ 0 h 963625"/>
                      <a:gd name="connsiteX4" fmla="*/ 1542108 w 2794935"/>
                      <a:gd name="connsiteY4" fmla="*/ 0 h 963625"/>
                      <a:gd name="connsiteX5" fmla="*/ 1914042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91784 h 963625"/>
                      <a:gd name="connsiteX9" fmla="*/ 2794935 w 2794935"/>
                      <a:gd name="connsiteY9" fmla="*/ 555635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707412 w 2794935"/>
                      <a:gd name="connsiteY13" fmla="*/ 963625 h 963625"/>
                      <a:gd name="connsiteX14" fmla="*/ 1335478 w 2794935"/>
                      <a:gd name="connsiteY14" fmla="*/ 963625 h 963625"/>
                      <a:gd name="connsiteX15" fmla="*/ 901555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8045 h 963625"/>
                      <a:gd name="connsiteX19" fmla="*/ 0 w 2794935"/>
                      <a:gd name="connsiteY19" fmla="*/ 424194 h 963625"/>
                      <a:gd name="connsiteX20" fmla="*/ 0 w 2794935"/>
                      <a:gd name="connsiteY20" fmla="*/ 211727 h 963625"/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56915 w 2794935"/>
                      <a:gd name="connsiteY2" fmla="*/ 0 h 963625"/>
                      <a:gd name="connsiteX3" fmla="*/ 1170174 w 2794935"/>
                      <a:gd name="connsiteY3" fmla="*/ 0 h 963625"/>
                      <a:gd name="connsiteX4" fmla="*/ 1624760 w 2794935"/>
                      <a:gd name="connsiteY4" fmla="*/ 0 h 963625"/>
                      <a:gd name="connsiteX5" fmla="*/ 2079346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86382 h 963625"/>
                      <a:gd name="connsiteX9" fmla="*/ 2794935 w 2794935"/>
                      <a:gd name="connsiteY9" fmla="*/ 550233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666086 w 2794935"/>
                      <a:gd name="connsiteY13" fmla="*/ 963625 h 963625"/>
                      <a:gd name="connsiteX14" fmla="*/ 1232163 w 2794935"/>
                      <a:gd name="connsiteY14" fmla="*/ 963625 h 963625"/>
                      <a:gd name="connsiteX15" fmla="*/ 880892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2644 h 963625"/>
                      <a:gd name="connsiteX19" fmla="*/ 0 w 2794935"/>
                      <a:gd name="connsiteY19" fmla="*/ 391784 h 963625"/>
                      <a:gd name="connsiteX20" fmla="*/ 0 w 2794935"/>
                      <a:gd name="connsiteY20" fmla="*/ 211727 h 96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794935" h="963625" fill="none" extrusionOk="0">
                        <a:moveTo>
                          <a:pt x="0" y="211727"/>
                        </a:moveTo>
                        <a:cubicBezTo>
                          <a:pt x="-33063" y="82494"/>
                          <a:pt x="145621" y="-2682"/>
                          <a:pt x="364317" y="0"/>
                        </a:cubicBezTo>
                        <a:cubicBezTo>
                          <a:pt x="548228" y="13113"/>
                          <a:pt x="624384" y="22331"/>
                          <a:pt x="777577" y="0"/>
                        </a:cubicBezTo>
                        <a:cubicBezTo>
                          <a:pt x="935112" y="-3694"/>
                          <a:pt x="986901" y="2196"/>
                          <a:pt x="1190837" y="0"/>
                        </a:cubicBezTo>
                        <a:cubicBezTo>
                          <a:pt x="1390012" y="3505"/>
                          <a:pt x="1470408" y="4024"/>
                          <a:pt x="1542108" y="0"/>
                        </a:cubicBezTo>
                        <a:cubicBezTo>
                          <a:pt x="1710278" y="-15038"/>
                          <a:pt x="1735765" y="6087"/>
                          <a:pt x="1914042" y="0"/>
                        </a:cubicBezTo>
                        <a:cubicBezTo>
                          <a:pt x="2107243" y="-4628"/>
                          <a:pt x="2184763" y="-2867"/>
                          <a:pt x="2430617" y="0"/>
                        </a:cubicBezTo>
                        <a:cubicBezTo>
                          <a:pt x="2612335" y="12127"/>
                          <a:pt x="2829816" y="102806"/>
                          <a:pt x="2794935" y="211727"/>
                        </a:cubicBezTo>
                        <a:cubicBezTo>
                          <a:pt x="2779523" y="245942"/>
                          <a:pt x="2804280" y="307263"/>
                          <a:pt x="2794935" y="391784"/>
                        </a:cubicBezTo>
                        <a:cubicBezTo>
                          <a:pt x="2799822" y="471391"/>
                          <a:pt x="2783624" y="510193"/>
                          <a:pt x="2794935" y="555635"/>
                        </a:cubicBezTo>
                        <a:cubicBezTo>
                          <a:pt x="2805553" y="587000"/>
                          <a:pt x="2812525" y="703938"/>
                          <a:pt x="2794935" y="751897"/>
                        </a:cubicBezTo>
                        <a:cubicBezTo>
                          <a:pt x="2768929" y="839223"/>
                          <a:pt x="2614543" y="951960"/>
                          <a:pt x="2430617" y="963625"/>
                        </a:cubicBezTo>
                        <a:cubicBezTo>
                          <a:pt x="2285020" y="961789"/>
                          <a:pt x="2178874" y="966696"/>
                          <a:pt x="2058683" y="963625"/>
                        </a:cubicBezTo>
                        <a:cubicBezTo>
                          <a:pt x="1915182" y="978705"/>
                          <a:pt x="1786304" y="980225"/>
                          <a:pt x="1707412" y="963625"/>
                        </a:cubicBezTo>
                        <a:cubicBezTo>
                          <a:pt x="1623601" y="976771"/>
                          <a:pt x="1414704" y="982484"/>
                          <a:pt x="1335478" y="963625"/>
                        </a:cubicBezTo>
                        <a:cubicBezTo>
                          <a:pt x="1282802" y="969417"/>
                          <a:pt x="1017919" y="939233"/>
                          <a:pt x="901555" y="963625"/>
                        </a:cubicBezTo>
                        <a:cubicBezTo>
                          <a:pt x="754943" y="986072"/>
                          <a:pt x="557799" y="965530"/>
                          <a:pt x="364317" y="963625"/>
                        </a:cubicBezTo>
                        <a:cubicBezTo>
                          <a:pt x="167168" y="966918"/>
                          <a:pt x="54949" y="893951"/>
                          <a:pt x="0" y="751897"/>
                        </a:cubicBezTo>
                        <a:cubicBezTo>
                          <a:pt x="-9607" y="708198"/>
                          <a:pt x="10852" y="652847"/>
                          <a:pt x="0" y="588045"/>
                        </a:cubicBezTo>
                        <a:cubicBezTo>
                          <a:pt x="-19057" y="527104"/>
                          <a:pt x="5730" y="494950"/>
                          <a:pt x="0" y="424194"/>
                        </a:cubicBezTo>
                        <a:cubicBezTo>
                          <a:pt x="11078" y="363370"/>
                          <a:pt x="18258" y="279319"/>
                          <a:pt x="0" y="211727"/>
                        </a:cubicBezTo>
                        <a:close/>
                      </a:path>
                      <a:path w="2794935" h="963625" stroke="0" extrusionOk="0">
                        <a:moveTo>
                          <a:pt x="0" y="211727"/>
                        </a:moveTo>
                        <a:cubicBezTo>
                          <a:pt x="7542" y="108346"/>
                          <a:pt x="156661" y="-22120"/>
                          <a:pt x="364317" y="0"/>
                        </a:cubicBezTo>
                        <a:cubicBezTo>
                          <a:pt x="458493" y="5266"/>
                          <a:pt x="607125" y="-7589"/>
                          <a:pt x="756915" y="0"/>
                        </a:cubicBezTo>
                        <a:cubicBezTo>
                          <a:pt x="927463" y="-3588"/>
                          <a:pt x="967242" y="-15461"/>
                          <a:pt x="1170174" y="0"/>
                        </a:cubicBezTo>
                        <a:cubicBezTo>
                          <a:pt x="1372631" y="8591"/>
                          <a:pt x="1400545" y="7724"/>
                          <a:pt x="1624760" y="0"/>
                        </a:cubicBezTo>
                        <a:cubicBezTo>
                          <a:pt x="1852288" y="-175"/>
                          <a:pt x="1867481" y="4395"/>
                          <a:pt x="2079346" y="0"/>
                        </a:cubicBezTo>
                        <a:cubicBezTo>
                          <a:pt x="2282489" y="-6537"/>
                          <a:pt x="2321130" y="-7349"/>
                          <a:pt x="2430617" y="0"/>
                        </a:cubicBezTo>
                        <a:cubicBezTo>
                          <a:pt x="2617867" y="-11448"/>
                          <a:pt x="2775656" y="91229"/>
                          <a:pt x="2794935" y="211727"/>
                        </a:cubicBezTo>
                        <a:cubicBezTo>
                          <a:pt x="2816832" y="269801"/>
                          <a:pt x="2800754" y="319516"/>
                          <a:pt x="2794935" y="386382"/>
                        </a:cubicBezTo>
                        <a:cubicBezTo>
                          <a:pt x="2785706" y="455777"/>
                          <a:pt x="2784015" y="496043"/>
                          <a:pt x="2794935" y="550233"/>
                        </a:cubicBezTo>
                        <a:cubicBezTo>
                          <a:pt x="2802860" y="614863"/>
                          <a:pt x="2815888" y="699791"/>
                          <a:pt x="2794935" y="751897"/>
                        </a:cubicBezTo>
                        <a:cubicBezTo>
                          <a:pt x="2792914" y="875362"/>
                          <a:pt x="2671259" y="946076"/>
                          <a:pt x="2430617" y="963625"/>
                        </a:cubicBezTo>
                        <a:cubicBezTo>
                          <a:pt x="2346197" y="965924"/>
                          <a:pt x="2169179" y="974577"/>
                          <a:pt x="2058683" y="963625"/>
                        </a:cubicBezTo>
                        <a:cubicBezTo>
                          <a:pt x="1950121" y="923486"/>
                          <a:pt x="1813177" y="920166"/>
                          <a:pt x="1666086" y="963625"/>
                        </a:cubicBezTo>
                        <a:cubicBezTo>
                          <a:pt x="1519889" y="978978"/>
                          <a:pt x="1445583" y="974953"/>
                          <a:pt x="1232163" y="963625"/>
                        </a:cubicBezTo>
                        <a:cubicBezTo>
                          <a:pt x="1019177" y="962035"/>
                          <a:pt x="1011193" y="966796"/>
                          <a:pt x="880892" y="963625"/>
                        </a:cubicBezTo>
                        <a:cubicBezTo>
                          <a:pt x="748539" y="967164"/>
                          <a:pt x="575531" y="957908"/>
                          <a:pt x="364317" y="963625"/>
                        </a:cubicBezTo>
                        <a:cubicBezTo>
                          <a:pt x="132828" y="966487"/>
                          <a:pt x="6382" y="861503"/>
                          <a:pt x="0" y="751897"/>
                        </a:cubicBezTo>
                        <a:cubicBezTo>
                          <a:pt x="-13015" y="689255"/>
                          <a:pt x="8074" y="645861"/>
                          <a:pt x="0" y="582644"/>
                        </a:cubicBezTo>
                        <a:cubicBezTo>
                          <a:pt x="1728" y="533489"/>
                          <a:pt x="6487" y="446142"/>
                          <a:pt x="0" y="391784"/>
                        </a:cubicBezTo>
                        <a:cubicBezTo>
                          <a:pt x="-9992" y="328366"/>
                          <a:pt x="2998" y="289540"/>
                          <a:pt x="0" y="211727"/>
                        </a:cubicBezTo>
                        <a:close/>
                      </a:path>
                      <a:path w="2794935" h="963625" fill="none" stroke="0" extrusionOk="0">
                        <a:moveTo>
                          <a:pt x="0" y="211727"/>
                        </a:moveTo>
                        <a:cubicBezTo>
                          <a:pt x="-25535" y="68405"/>
                          <a:pt x="140436" y="-30191"/>
                          <a:pt x="364317" y="0"/>
                        </a:cubicBezTo>
                        <a:cubicBezTo>
                          <a:pt x="525250" y="20784"/>
                          <a:pt x="630304" y="-2383"/>
                          <a:pt x="777577" y="0"/>
                        </a:cubicBezTo>
                        <a:cubicBezTo>
                          <a:pt x="907819" y="-2965"/>
                          <a:pt x="983905" y="4665"/>
                          <a:pt x="1190837" y="0"/>
                        </a:cubicBezTo>
                        <a:cubicBezTo>
                          <a:pt x="1388032" y="-7210"/>
                          <a:pt x="1449505" y="8799"/>
                          <a:pt x="1542108" y="0"/>
                        </a:cubicBezTo>
                        <a:cubicBezTo>
                          <a:pt x="1668286" y="5348"/>
                          <a:pt x="1769977" y="-16750"/>
                          <a:pt x="1914042" y="0"/>
                        </a:cubicBezTo>
                        <a:cubicBezTo>
                          <a:pt x="2092611" y="-9605"/>
                          <a:pt x="2176498" y="34092"/>
                          <a:pt x="2430617" y="0"/>
                        </a:cubicBezTo>
                        <a:cubicBezTo>
                          <a:pt x="2611765" y="295"/>
                          <a:pt x="2841953" y="124626"/>
                          <a:pt x="2794935" y="211727"/>
                        </a:cubicBezTo>
                        <a:cubicBezTo>
                          <a:pt x="2778024" y="247075"/>
                          <a:pt x="2797812" y="296857"/>
                          <a:pt x="2794935" y="391784"/>
                        </a:cubicBezTo>
                        <a:cubicBezTo>
                          <a:pt x="2789844" y="483884"/>
                          <a:pt x="2788715" y="521432"/>
                          <a:pt x="2794935" y="555635"/>
                        </a:cubicBezTo>
                        <a:cubicBezTo>
                          <a:pt x="2797804" y="590359"/>
                          <a:pt x="2801146" y="710495"/>
                          <a:pt x="2794935" y="751897"/>
                        </a:cubicBezTo>
                        <a:cubicBezTo>
                          <a:pt x="2752786" y="833214"/>
                          <a:pt x="2604172" y="977375"/>
                          <a:pt x="2430617" y="963625"/>
                        </a:cubicBezTo>
                        <a:cubicBezTo>
                          <a:pt x="2297787" y="960562"/>
                          <a:pt x="2185361" y="953218"/>
                          <a:pt x="2058683" y="963625"/>
                        </a:cubicBezTo>
                        <a:cubicBezTo>
                          <a:pt x="1932445" y="957119"/>
                          <a:pt x="1785266" y="959982"/>
                          <a:pt x="1707412" y="963625"/>
                        </a:cubicBezTo>
                        <a:cubicBezTo>
                          <a:pt x="1630999" y="958004"/>
                          <a:pt x="1405288" y="965916"/>
                          <a:pt x="1335478" y="963625"/>
                        </a:cubicBezTo>
                        <a:cubicBezTo>
                          <a:pt x="1249426" y="941482"/>
                          <a:pt x="1057232" y="960947"/>
                          <a:pt x="901555" y="963625"/>
                        </a:cubicBezTo>
                        <a:cubicBezTo>
                          <a:pt x="742017" y="972670"/>
                          <a:pt x="587327" y="979113"/>
                          <a:pt x="364317" y="963625"/>
                        </a:cubicBezTo>
                        <a:cubicBezTo>
                          <a:pt x="168816" y="946954"/>
                          <a:pt x="21592" y="851209"/>
                          <a:pt x="0" y="751897"/>
                        </a:cubicBezTo>
                        <a:cubicBezTo>
                          <a:pt x="-6702" y="724450"/>
                          <a:pt x="15156" y="641160"/>
                          <a:pt x="0" y="588045"/>
                        </a:cubicBezTo>
                        <a:cubicBezTo>
                          <a:pt x="-17785" y="528534"/>
                          <a:pt x="728" y="478776"/>
                          <a:pt x="0" y="424194"/>
                        </a:cubicBezTo>
                        <a:cubicBezTo>
                          <a:pt x="-5984" y="356861"/>
                          <a:pt x="15249" y="283926"/>
                          <a:pt x="0" y="211727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Ciel Cucho" pitchFamily="50" charset="0"/>
              <a:ea typeface="+mn-ea"/>
              <a:cs typeface="iCiel Cucho" pitchFamily="50" charset="0"/>
            </a:endParaRPr>
          </a:p>
        </p:txBody>
      </p:sp>
      <p:sp>
        <p:nvSpPr>
          <p:cNvPr id="24" name="Google Shape;5447;p37">
            <a:extLst>
              <a:ext uri="{FF2B5EF4-FFF2-40B4-BE49-F238E27FC236}">
                <a16:creationId xmlns="" xmlns:a16="http://schemas.microsoft.com/office/drawing/2014/main" id="{19D1E6DE-A9E8-43F4-BFFD-5F9D49F946DA}"/>
              </a:ext>
            </a:extLst>
          </p:cNvPr>
          <p:cNvSpPr txBox="1">
            <a:spLocks/>
          </p:cNvSpPr>
          <p:nvPr/>
        </p:nvSpPr>
        <p:spPr>
          <a:xfrm>
            <a:off x="2990612" y="1067263"/>
            <a:ext cx="1823704" cy="9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Patrick Hand" panose="00000500000000000000" pitchFamily="2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Patrick Hand" panose="00000500000000000000" pitchFamily="2" charset="0"/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3338258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A85067F-BBBC-45B0-9C18-4D6B4FF677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456"/>
          <a:stretch/>
        </p:blipFill>
        <p:spPr>
          <a:xfrm>
            <a:off x="0" y="0"/>
            <a:ext cx="3561029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BD9B2FD-095D-42BC-B03C-1F9C86B0140C}"/>
              </a:ext>
            </a:extLst>
          </p:cNvPr>
          <p:cNvGrpSpPr/>
          <p:nvPr/>
        </p:nvGrpSpPr>
        <p:grpSpPr>
          <a:xfrm>
            <a:off x="3461246" y="-9126"/>
            <a:ext cx="7703013" cy="6764325"/>
            <a:chOff x="2553479" y="70259"/>
            <a:chExt cx="4693614" cy="5002981"/>
          </a:xfrm>
        </p:grpSpPr>
        <p:pic>
          <p:nvPicPr>
            <p:cNvPr id="1026" name="Picture 2" descr="Có thể là hình ảnh về văn bản cho biết 'HAMBURGER HỌC TẬP Đồ dùng dạy học MIKI Tên em là Mở đoạn 0853217180 MIKI Lớp Ngày Thân đoạn-Ý1 đoạn Chủ đề/đề bài Thân đoạn 2 Thân Thândoạn-Ý3 3 đoạn Kết đoạn'">
              <a:extLst>
                <a:ext uri="{FF2B5EF4-FFF2-40B4-BE49-F238E27FC236}">
                  <a16:creationId xmlns="" xmlns:a16="http://schemas.microsoft.com/office/drawing/2014/main" id="{6EEC277D-04C0-4691-B308-8B133058478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942" b="94890" l="41553" r="93213">
                          <a14:foregroundMark x1="53516" y1="17956" x2="60693" y2="17541"/>
                          <a14:foregroundMark x1="60693" y1="17541" x2="71680" y2="18508"/>
                          <a14:foregroundMark x1="71680" y1="18508" x2="71777" y2="18646"/>
                          <a14:foregroundMark x1="59961" y1="12293" x2="90332" y2="25276"/>
                          <a14:foregroundMark x1="90332" y1="25276" x2="78564" y2="20028"/>
                          <a14:foregroundMark x1="78564" y1="20028" x2="45410" y2="21271"/>
                          <a14:foregroundMark x1="55469" y1="12500" x2="63818" y2="11948"/>
                          <a14:foregroundMark x1="63818" y1="11948" x2="72510" y2="13881"/>
                          <a14:foregroundMark x1="66943" y1="8425" x2="70898" y2="8425"/>
                          <a14:foregroundMark x1="92676" y1="22859" x2="92334" y2="28177"/>
                          <a14:foregroundMark x1="42285" y1="24102" x2="42285" y2="26036"/>
                          <a14:foregroundMark x1="41943" y1="32597" x2="41943" y2="35912"/>
                          <a14:foregroundMark x1="51514" y1="32942" x2="55225" y2="39572"/>
                          <a14:foregroundMark x1="44141" y1="36602" x2="84229" y2="37155"/>
                          <a14:foregroundMark x1="84229" y1="37155" x2="84229" y2="37500"/>
                          <a14:foregroundMark x1="87598" y1="34323" x2="86475" y2="38881"/>
                          <a14:foregroundMark x1="56738" y1="50483" x2="79248" y2="52072"/>
                          <a14:foregroundMark x1="47754" y1="54213" x2="84619" y2="55939"/>
                          <a14:foregroundMark x1="55225" y1="37293" x2="84717" y2="40677"/>
                          <a14:foregroundMark x1="57227" y1="31354" x2="65332" y2="31008"/>
                          <a14:foregroundMark x1="65332" y1="31008" x2="79639" y2="31077"/>
                          <a14:foregroundMark x1="79639" y1="31077" x2="80518" y2="31008"/>
                          <a14:foregroundMark x1="88965" y1="32390" x2="91553" y2="40470"/>
                          <a14:foregroundMark x1="65430" y1="32942" x2="69189" y2="33080"/>
                          <a14:foregroundMark x1="42188" y1="54006" x2="77490" y2="56837"/>
                          <a14:foregroundMark x1="48535" y1="48757" x2="49268" y2="56492"/>
                          <a14:foregroundMark x1="51758" y1="50138" x2="51025" y2="57942"/>
                          <a14:foregroundMark x1="45508" y1="49448" x2="79590" y2="49517"/>
                          <a14:foregroundMark x1="79590" y1="49517" x2="88623" y2="56699"/>
                          <a14:foregroundMark x1="88623" y1="56699" x2="79932" y2="60290"/>
                          <a14:foregroundMark x1="79932" y1="60290" x2="50391" y2="58633"/>
                          <a14:foregroundMark x1="43408" y1="49102" x2="43555" y2="58771"/>
                          <a14:foregroundMark x1="60449" y1="48412" x2="85205" y2="50000"/>
                          <a14:foregroundMark x1="85205" y1="50000" x2="90820" y2="55387"/>
                          <a14:foregroundMark x1="90820" y1="55387" x2="90820" y2="57528"/>
                          <a14:foregroundMark x1="91553" y1="50898" x2="90967" y2="59323"/>
                          <a14:foregroundMark x1="92676" y1="48550" x2="92822" y2="56837"/>
                          <a14:foregroundMark x1="41650" y1="50000" x2="41553" y2="55939"/>
                          <a14:foregroundMark x1="80371" y1="12293" x2="83252" y2="15677"/>
                          <a14:foregroundMark x1="87695" y1="17058" x2="87842" y2="20925"/>
                          <a14:foregroundMark x1="41650" y1="48204" x2="41650" y2="58633"/>
                          <a14:foregroundMark x1="46387" y1="67265" x2="81250" y2="73066"/>
                          <a14:foregroundMark x1="59961" y1="67265" x2="63184" y2="67265"/>
                          <a14:foregroundMark x1="45166" y1="78867" x2="56689" y2="76934"/>
                          <a14:foregroundMark x1="56689" y1="76934" x2="71240" y2="76934"/>
                          <a14:foregroundMark x1="71240" y1="76934" x2="85742" y2="76588"/>
                          <a14:foregroundMark x1="43652" y1="85221" x2="83008" y2="89434"/>
                          <a14:foregroundMark x1="44678" y1="84461" x2="73975" y2="84185"/>
                          <a14:foregroundMark x1="73975" y1="84185" x2="87695" y2="86050"/>
                          <a14:foregroundMark x1="87695" y1="86050" x2="79883" y2="93439"/>
                          <a14:foregroundMark x1="79883" y1="93439" x2="56104" y2="94268"/>
                          <a14:foregroundMark x1="56104" y1="94268" x2="49219" y2="91506"/>
                          <a14:foregroundMark x1="49219" y1="91506" x2="57764" y2="88329"/>
                          <a14:foregroundMark x1="57764" y1="88329" x2="79688" y2="88812"/>
                          <a14:foregroundMark x1="79688" y1="88812" x2="63672" y2="91851"/>
                          <a14:foregroundMark x1="63672" y1="91851" x2="79492" y2="87845"/>
                          <a14:foregroundMark x1="79492" y1="87845" x2="79639" y2="87845"/>
                          <a14:foregroundMark x1="45898" y1="95028" x2="66846" y2="94337"/>
                          <a14:foregroundMark x1="66846" y1="94337" x2="88965" y2="94890"/>
                          <a14:foregroundMark x1="64307" y1="66506" x2="86523" y2="67541"/>
                          <a14:foregroundMark x1="86523" y1="67541" x2="87939" y2="75691"/>
                          <a14:foregroundMark x1="92432" y1="32942" x2="93213" y2="38191"/>
                          <a14:foregroundMark x1="46143" y1="78867" x2="74609" y2="77417"/>
                          <a14:foregroundMark x1="74609" y1="77417" x2="85352" y2="77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75" t="8518" r="4954" b="4074"/>
            <a:stretch/>
          </p:blipFill>
          <p:spPr bwMode="auto">
            <a:xfrm>
              <a:off x="2731692" y="70259"/>
              <a:ext cx="4515401" cy="5002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A9302D94-104F-4858-8CDE-0F9EC8AD08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302" b="89535" l="8543" r="89950">
                          <a14:foregroundMark x1="8543" y1="73256" x2="13065" y2="88372"/>
                          <a14:foregroundMark x1="86935" y1="59302" x2="89950" y2="7093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339735">
              <a:off x="2974553" y="112345"/>
              <a:ext cx="871754" cy="37673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161B2E60-8D64-4F32-BD7A-87BC9993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524" b="89286" l="6250" r="92045">
                          <a14:foregroundMark x1="13068" y1="61905" x2="15341" y2="73810"/>
                          <a14:foregroundMark x1="8523" y1="59524" x2="10227" y2="67857"/>
                          <a14:foregroundMark x1="6818" y1="61905" x2="6818" y2="73810"/>
                          <a14:foregroundMark x1="62500" y1="14286" x2="69318" y2="14286"/>
                          <a14:foregroundMark x1="92045" y1="47619" x2="90341" y2="523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11460" y="1239241"/>
              <a:ext cx="798973" cy="38132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86187A7F-B31E-49E5-800C-0366C051D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724" b="87931" l="7500" r="90000">
                          <a14:foregroundMark x1="7500" y1="53448" x2="15000" y2="54310"/>
                          <a14:foregroundMark x1="51250" y1="5172" x2="51250" y2="14655"/>
                          <a14:foregroundMark x1="65000" y1="1724" x2="65000" y2="8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77143" y="2179200"/>
              <a:ext cx="761905" cy="55238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A8E7846C-6DAB-4498-85B1-2259217E2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8219" b="87671" l="7285" r="91391">
                          <a14:foregroundMark x1="7285" y1="50685" x2="12583" y2="45205"/>
                          <a14:foregroundMark x1="91391" y1="42466" x2="86755" y2="53425"/>
                          <a14:foregroundMark x1="40397" y1="86301" x2="45033" y2="84932"/>
                          <a14:foregroundMark x1="31126" y1="84932" x2="32450" y2="8630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33677" y="3212536"/>
              <a:ext cx="673051" cy="32538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6BE46B93-0308-47B1-854A-3D4229CD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211" b="89474" l="7362" r="92638">
                          <a14:foregroundMark x1="7975" y1="30263" x2="11043" y2="31579"/>
                          <a14:foregroundMark x1="92638" y1="42105" x2="84663" y2="684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53479" y="4198727"/>
              <a:ext cx="753249" cy="351209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09235CC-62A4-4A63-91E4-88565A975391}"/>
              </a:ext>
            </a:extLst>
          </p:cNvPr>
          <p:cNvSpPr txBox="1"/>
          <p:nvPr/>
        </p:nvSpPr>
        <p:spPr>
          <a:xfrm>
            <a:off x="672703" y="4571373"/>
            <a:ext cx="221562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Miêu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hoạt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động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em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79F1859-7265-4F97-BCD2-9266AD22DA0B}"/>
              </a:ext>
            </a:extLst>
          </p:cNvPr>
          <p:cNvSpPr txBox="1"/>
          <p:nvPr/>
        </p:nvSpPr>
        <p:spPr>
          <a:xfrm>
            <a:off x="4647521" y="710091"/>
            <a:ext cx="5764146" cy="769441"/>
          </a:xfrm>
          <a:prstGeom prst="rect">
            <a:avLst/>
          </a:prstGeom>
          <a:solidFill>
            <a:srgbClr val="FEC06D"/>
          </a:solidFill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 Huệ bắt đầu chập chững tập đi khi mới bước sang tháng 13. 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69EABC5A-44B3-4AED-90D0-7A5983404C35}"/>
              </a:ext>
            </a:extLst>
          </p:cNvPr>
          <p:cNvGrpSpPr/>
          <p:nvPr/>
        </p:nvGrpSpPr>
        <p:grpSpPr>
          <a:xfrm>
            <a:off x="4074159" y="1885530"/>
            <a:ext cx="6950513" cy="1107996"/>
            <a:chOff x="3057372" y="1414150"/>
            <a:chExt cx="5398444" cy="830997"/>
          </a:xfrm>
        </p:grpSpPr>
        <p:sp>
          <p:nvSpPr>
            <p:cNvPr id="30" name="Rectangle 29">
              <a:extLst>
                <a:ext uri="{FF2B5EF4-FFF2-40B4-BE49-F238E27FC236}">
                  <a16:creationId xmlns="" xmlns:a16="http://schemas.microsoft.com/office/drawing/2014/main" id="{42B5F51A-75CC-4A09-B7F7-F9C16A39728D}"/>
                </a:ext>
              </a:extLst>
            </p:cNvPr>
            <p:cNvSpPr/>
            <p:nvPr/>
          </p:nvSpPr>
          <p:spPr>
            <a:xfrm>
              <a:off x="3057372" y="1514283"/>
              <a:ext cx="5367654" cy="704719"/>
            </a:xfrm>
            <a:prstGeom prst="rect">
              <a:avLst/>
            </a:prstGeom>
            <a:solidFill>
              <a:srgbClr val="FAE3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CACB4"/>
                </a:solidFill>
                <a:latin typeface="Arial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E9CE0C44-5129-4359-B010-EF3E3564E9DD}"/>
                </a:ext>
              </a:extLst>
            </p:cNvPr>
            <p:cNvSpPr txBox="1"/>
            <p:nvPr/>
          </p:nvSpPr>
          <p:spPr>
            <a:xfrm>
              <a:off x="3062490" y="1414150"/>
              <a:ext cx="53933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vi-VN" sz="2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Đôi chân bụ bẫm bước nhẹ từng bước rất cẩn thận. Cứ mỗi lần ngã xuống, cô bé lại tự đứng lên, miệng cười toe toét.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3DA80653-0AD2-4DB1-9CC1-48354527D464}"/>
              </a:ext>
            </a:extLst>
          </p:cNvPr>
          <p:cNvSpPr/>
          <p:nvPr/>
        </p:nvSpPr>
        <p:spPr>
          <a:xfrm>
            <a:off x="4074159" y="3440380"/>
            <a:ext cx="6910871" cy="755080"/>
          </a:xfrm>
          <a:prstGeom prst="rect">
            <a:avLst/>
          </a:prstGeom>
          <a:solidFill>
            <a:srgbClr val="C68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CACB4"/>
              </a:solidFill>
              <a:latin typeface="Arial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2CA9FDD7-3921-4B6D-B9B4-98117943514F}"/>
              </a:ext>
            </a:extLst>
          </p:cNvPr>
          <p:cNvSpPr/>
          <p:nvPr/>
        </p:nvSpPr>
        <p:spPr>
          <a:xfrm>
            <a:off x="3994952" y="4622941"/>
            <a:ext cx="6997168" cy="785142"/>
          </a:xfrm>
          <a:prstGeom prst="rect">
            <a:avLst/>
          </a:prstGeom>
          <a:solidFill>
            <a:srgbClr val="A5D2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CACB4"/>
              </a:solidFill>
              <a:latin typeface="Arial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1D06309E-E96E-4654-9CC2-462B859EF8BF}"/>
              </a:ext>
            </a:extLst>
          </p:cNvPr>
          <p:cNvSpPr/>
          <p:nvPr/>
        </p:nvSpPr>
        <p:spPr>
          <a:xfrm>
            <a:off x="4658238" y="6030401"/>
            <a:ext cx="6193849" cy="757495"/>
          </a:xfrm>
          <a:prstGeom prst="rect">
            <a:avLst/>
          </a:prstGeom>
          <a:solidFill>
            <a:srgbClr val="E76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CACB4"/>
              </a:solidFill>
              <a:latin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1639F1C-18CD-42CD-8A7E-587747628A2D}"/>
              </a:ext>
            </a:extLst>
          </p:cNvPr>
          <p:cNvSpPr txBox="1"/>
          <p:nvPr/>
        </p:nvSpPr>
        <p:spPr>
          <a:xfrm>
            <a:off x="4130249" y="3224373"/>
            <a:ext cx="688325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 lúc đi được vài bước lại nằm xuống bò trên nền gạch hoa. Nghe tiếng cổ vũ của mọi người trong nhà, bé lại càng hào hứng.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4A0D4FD7-06D3-4612-9390-547F24E4486E}"/>
              </a:ext>
            </a:extLst>
          </p:cNvPr>
          <p:cNvSpPr txBox="1"/>
          <p:nvPr/>
        </p:nvSpPr>
        <p:spPr>
          <a:xfrm>
            <a:off x="4006675" y="4638641"/>
            <a:ext cx="70179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Yêu nhất là khi bé Huệ cười. Năm chiếc răng xinh xinh trắng nõn như bạch ngọc hiện ra trong cặp môi hồng.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D343D015-C583-436E-A32E-EB6E05A0CAE6}"/>
              </a:ext>
            </a:extLst>
          </p:cNvPr>
          <p:cNvSpPr txBox="1"/>
          <p:nvPr/>
        </p:nvSpPr>
        <p:spPr>
          <a:xfrm>
            <a:off x="4080748" y="5862808"/>
            <a:ext cx="6932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Huệ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cô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thông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minh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lanh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lợi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mang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bao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niềm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vui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1F4BC57-91F9-451E-8DBC-FE358D2D743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73084" y="3498830"/>
            <a:ext cx="1593020" cy="17209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A8A13D5D-CED3-40C2-8561-06C94B8269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907" b="95601" l="9947" r="89876">
                        <a14:foregroundMark x1="26821" y1="11506" x2="36767" y2="4399"/>
                        <a14:foregroundMark x1="36767" y1="4399" x2="49556" y2="5076"/>
                        <a14:foregroundMark x1="49556" y1="5076" x2="59503" y2="10998"/>
                        <a14:foregroundMark x1="16696" y1="91032" x2="70693" y2="89340"/>
                        <a14:foregroundMark x1="70693" y1="89340" x2="74600" y2="91032"/>
                        <a14:foregroundMark x1="43339" y1="95431" x2="49201" y2="95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69687" y="-21560"/>
            <a:ext cx="1675501" cy="17588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BFBBA586-9290-40E4-B2D2-0D1131FAB2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2" b="96970" l="9673" r="89881">
                        <a14:foregroundMark x1="44048" y1="31667" x2="45536" y2="39242"/>
                        <a14:foregroundMark x1="45536" y1="39242" x2="45536" y2="39242"/>
                        <a14:foregroundMark x1="42262" y1="31364" x2="45387" y2="39545"/>
                        <a14:foregroundMark x1="16964" y1="11061" x2="25446" y2="5152"/>
                        <a14:foregroundMark x1="25446" y1="5152" x2="45387" y2="303"/>
                        <a14:foregroundMark x1="45387" y1="303" x2="63393" y2="10152"/>
                        <a14:foregroundMark x1="27083" y1="89545" x2="33631" y2="90000"/>
                        <a14:foregroundMark x1="23810" y1="93333" x2="31994" y2="95000"/>
                        <a14:foregroundMark x1="31994" y1="95000" x2="32887" y2="92273"/>
                        <a14:foregroundMark x1="49702" y1="94545" x2="57292" y2="96061"/>
                        <a14:foregroundMark x1="48958" y1="96212" x2="51637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541" y="5314939"/>
            <a:ext cx="1544496" cy="15169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03E891EC-39BE-4DB1-AA6D-65752C1171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2478">
            <a:off x="10752821" y="1785763"/>
            <a:ext cx="1656218" cy="165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789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5" grpId="0"/>
      <p:bldP spid="27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4703;p50">
            <a:extLst>
              <a:ext uri="{FF2B5EF4-FFF2-40B4-BE49-F238E27FC236}">
                <a16:creationId xmlns="" xmlns:a16="http://schemas.microsoft.com/office/drawing/2014/main" id="{CB88BEF2-BD95-41E0-97F0-4F95DBD9C31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0260701" y="2494393"/>
            <a:ext cx="1931300" cy="7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Picture 264">
            <a:extLst>
              <a:ext uri="{FF2B5EF4-FFF2-40B4-BE49-F238E27FC236}">
                <a16:creationId xmlns="" xmlns:a16="http://schemas.microsoft.com/office/drawing/2014/main" id="{28E9CF75-CB7E-4B6E-8BA7-F77EA6BCB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16" b="99088" l="7417" r="94544">
                        <a14:foregroundMark x1="10145" y1="40274" x2="8696" y2="40046"/>
                        <a14:foregroundMark x1="7843" y1="27432" x2="7843" y2="27432"/>
                        <a14:foregroundMark x1="7502" y1="40578" x2="7502" y2="40578"/>
                        <a14:foregroundMark x1="46547" y1="52660" x2="46547" y2="52660"/>
                        <a14:foregroundMark x1="56095" y1="9650" x2="75448" y2="19985"/>
                        <a14:foregroundMark x1="75448" y1="19985" x2="75448" y2="19985"/>
                        <a14:foregroundMark x1="80904" y1="10942" x2="87042" y2="34347"/>
                        <a14:foregroundMark x1="87042" y1="34347" x2="87042" y2="34347"/>
                        <a14:foregroundMark x1="90793" y1="46201" x2="76300" y2="58587"/>
                        <a14:foregroundMark x1="76300" y1="58587" x2="76300" y2="58587"/>
                        <a14:foregroundMark x1="39642" y1="22036" x2="86701" y2="32295"/>
                        <a14:foregroundMark x1="40153" y1="20973" x2="86701" y2="36170"/>
                        <a14:foregroundMark x1="86701" y1="36170" x2="86701" y2="36170"/>
                        <a14:foregroundMark x1="86189" y1="59347" x2="91390" y2="31535"/>
                        <a14:foregroundMark x1="91390" y1="31535" x2="91390" y2="31535"/>
                        <a14:foregroundMark x1="74595" y1="49848" x2="94544" y2="58055"/>
                        <a14:foregroundMark x1="94544" y1="58055" x2="94544" y2="58055"/>
                        <a14:foregroundMark x1="60102" y1="5547" x2="68201" y2="7599"/>
                        <a14:foregroundMark x1="54646" y1="3191" x2="54646" y2="3191"/>
                        <a14:foregroundMark x1="59117" y1="98298" x2="67349" y2="99088"/>
                        <a14:foregroundMark x1="42796" y1="96733" x2="53646" y2="97774"/>
                        <a14:foregroundMark x1="45951" y1="50608" x2="49446" y2="55015"/>
                        <a14:backgroundMark x1="57545" y1="97264" x2="58397" y2="97492"/>
                        <a14:backgroundMark x1="55499" y1="97264" x2="57545" y2="99316"/>
                        <a14:backgroundMark x1="55754" y1="98252" x2="55243" y2="998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8241" y="821689"/>
            <a:ext cx="5380393" cy="6036311"/>
          </a:xfrm>
          <a:prstGeom prst="rect">
            <a:avLst/>
          </a:prstGeom>
        </p:spPr>
      </p:pic>
      <p:sp>
        <p:nvSpPr>
          <p:cNvPr id="266" name="Rectangle: Rounded Corners 21">
            <a:extLst>
              <a:ext uri="{FF2B5EF4-FFF2-40B4-BE49-F238E27FC236}">
                <a16:creationId xmlns="" xmlns:a16="http://schemas.microsoft.com/office/drawing/2014/main" id="{FD318564-4087-45FB-8CB6-813AD2EA33BE}"/>
              </a:ext>
            </a:extLst>
          </p:cNvPr>
          <p:cNvSpPr/>
          <p:nvPr/>
        </p:nvSpPr>
        <p:spPr>
          <a:xfrm>
            <a:off x="5237053" y="1718299"/>
            <a:ext cx="6880966" cy="3677388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6880966"/>
                      <a:gd name="connsiteY0" fmla="*/ 807996 h 3677388"/>
                      <a:gd name="connsiteX1" fmla="*/ 896929 w 6880966"/>
                      <a:gd name="connsiteY1" fmla="*/ 0 h 3677388"/>
                      <a:gd name="connsiteX2" fmla="*/ 1914351 w 6880966"/>
                      <a:gd name="connsiteY2" fmla="*/ 0 h 3677388"/>
                      <a:gd name="connsiteX3" fmla="*/ 2931772 w 6880966"/>
                      <a:gd name="connsiteY3" fmla="*/ 0 h 3677388"/>
                      <a:gd name="connsiteX4" fmla="*/ 3796581 w 6880966"/>
                      <a:gd name="connsiteY4" fmla="*/ 0 h 3677388"/>
                      <a:gd name="connsiteX5" fmla="*/ 4272734 w 6880966"/>
                      <a:gd name="connsiteY5" fmla="*/ 0 h 3677388"/>
                      <a:gd name="connsiteX6" fmla="*/ 4712260 w 6880966"/>
                      <a:gd name="connsiteY6" fmla="*/ 0 h 3677388"/>
                      <a:gd name="connsiteX7" fmla="*/ 5984036 w 6880966"/>
                      <a:gd name="connsiteY7" fmla="*/ 0 h 3677388"/>
                      <a:gd name="connsiteX8" fmla="*/ 6880966 w 6880966"/>
                      <a:gd name="connsiteY8" fmla="*/ 807996 h 3677388"/>
                      <a:gd name="connsiteX9" fmla="*/ 6880966 w 6880966"/>
                      <a:gd name="connsiteY9" fmla="*/ 1495128 h 3677388"/>
                      <a:gd name="connsiteX10" fmla="*/ 6880966 w 6880966"/>
                      <a:gd name="connsiteY10" fmla="*/ 2120418 h 3677388"/>
                      <a:gd name="connsiteX11" fmla="*/ 6880966 w 6880966"/>
                      <a:gd name="connsiteY11" fmla="*/ 2869392 h 3677388"/>
                      <a:gd name="connsiteX12" fmla="*/ 5984036 w 6880966"/>
                      <a:gd name="connsiteY12" fmla="*/ 3677388 h 3677388"/>
                      <a:gd name="connsiteX13" fmla="*/ 5068357 w 6880966"/>
                      <a:gd name="connsiteY13" fmla="*/ 3677388 h 3677388"/>
                      <a:gd name="connsiteX14" fmla="*/ 4203549 w 6880966"/>
                      <a:gd name="connsiteY14" fmla="*/ 3677388 h 3677388"/>
                      <a:gd name="connsiteX15" fmla="*/ 3287870 w 6880966"/>
                      <a:gd name="connsiteY15" fmla="*/ 3677388 h 3677388"/>
                      <a:gd name="connsiteX16" fmla="*/ 2219577 w 6880966"/>
                      <a:gd name="connsiteY16" fmla="*/ 3677388 h 3677388"/>
                      <a:gd name="connsiteX17" fmla="*/ 896929 w 6880966"/>
                      <a:gd name="connsiteY17" fmla="*/ 3677388 h 3677388"/>
                      <a:gd name="connsiteX18" fmla="*/ 0 w 6880966"/>
                      <a:gd name="connsiteY18" fmla="*/ 2869392 h 3677388"/>
                      <a:gd name="connsiteX19" fmla="*/ 0 w 6880966"/>
                      <a:gd name="connsiteY19" fmla="*/ 2244101 h 3677388"/>
                      <a:gd name="connsiteX20" fmla="*/ 0 w 6880966"/>
                      <a:gd name="connsiteY20" fmla="*/ 1618812 h 3677388"/>
                      <a:gd name="connsiteX21" fmla="*/ 0 w 6880966"/>
                      <a:gd name="connsiteY21" fmla="*/ 807996 h 3677388"/>
                      <a:gd name="connsiteX0" fmla="*/ 0 w 6880966"/>
                      <a:gd name="connsiteY0" fmla="*/ 807996 h 3677388"/>
                      <a:gd name="connsiteX1" fmla="*/ 896929 w 6880966"/>
                      <a:gd name="connsiteY1" fmla="*/ 0 h 3677388"/>
                      <a:gd name="connsiteX2" fmla="*/ 1863480 w 6880966"/>
                      <a:gd name="connsiteY2" fmla="*/ 0 h 3677388"/>
                      <a:gd name="connsiteX3" fmla="*/ 2880900 w 6880966"/>
                      <a:gd name="connsiteY3" fmla="*/ 0 h 3677388"/>
                      <a:gd name="connsiteX4" fmla="*/ 4000065 w 6880966"/>
                      <a:gd name="connsiteY4" fmla="*/ 0 h 3677388"/>
                      <a:gd name="connsiteX5" fmla="*/ 5119228 w 6880966"/>
                      <a:gd name="connsiteY5" fmla="*/ 0 h 3677388"/>
                      <a:gd name="connsiteX6" fmla="*/ 5984036 w 6880966"/>
                      <a:gd name="connsiteY6" fmla="*/ 0 h 3677388"/>
                      <a:gd name="connsiteX7" fmla="*/ 6880966 w 6880966"/>
                      <a:gd name="connsiteY7" fmla="*/ 807996 h 3677388"/>
                      <a:gd name="connsiteX8" fmla="*/ 6880966 w 6880966"/>
                      <a:gd name="connsiteY8" fmla="*/ 1474514 h 3677388"/>
                      <a:gd name="connsiteX9" fmla="*/ 6880966 w 6880966"/>
                      <a:gd name="connsiteY9" fmla="*/ 2099804 h 3677388"/>
                      <a:gd name="connsiteX10" fmla="*/ 6880966 w 6880966"/>
                      <a:gd name="connsiteY10" fmla="*/ 2869392 h 3677388"/>
                      <a:gd name="connsiteX11" fmla="*/ 5984036 w 6880966"/>
                      <a:gd name="connsiteY11" fmla="*/ 3677388 h 3677388"/>
                      <a:gd name="connsiteX12" fmla="*/ 5068357 w 6880966"/>
                      <a:gd name="connsiteY12" fmla="*/ 3677388 h 3677388"/>
                      <a:gd name="connsiteX13" fmla="*/ 4101806 w 6880966"/>
                      <a:gd name="connsiteY13" fmla="*/ 3677388 h 3677388"/>
                      <a:gd name="connsiteX14" fmla="*/ 3033514 w 6880966"/>
                      <a:gd name="connsiteY14" fmla="*/ 3677388 h 3677388"/>
                      <a:gd name="connsiteX15" fmla="*/ 2168705 w 6880966"/>
                      <a:gd name="connsiteY15" fmla="*/ 3677388 h 3677388"/>
                      <a:gd name="connsiteX16" fmla="*/ 896929 w 6880966"/>
                      <a:gd name="connsiteY16" fmla="*/ 3677388 h 3677388"/>
                      <a:gd name="connsiteX17" fmla="*/ 0 w 6880966"/>
                      <a:gd name="connsiteY17" fmla="*/ 2869392 h 3677388"/>
                      <a:gd name="connsiteX18" fmla="*/ 0 w 6880966"/>
                      <a:gd name="connsiteY18" fmla="*/ 2223488 h 3677388"/>
                      <a:gd name="connsiteX19" fmla="*/ 0 w 6880966"/>
                      <a:gd name="connsiteY19" fmla="*/ 1495128 h 3677388"/>
                      <a:gd name="connsiteX20" fmla="*/ 0 w 6880966"/>
                      <a:gd name="connsiteY20" fmla="*/ 807996 h 36773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80966" h="3677388" fill="none" extrusionOk="0">
                        <a:moveTo>
                          <a:pt x="0" y="807996"/>
                        </a:moveTo>
                        <a:cubicBezTo>
                          <a:pt x="-50322" y="314321"/>
                          <a:pt x="414295" y="20466"/>
                          <a:pt x="896929" y="0"/>
                        </a:cubicBezTo>
                        <a:cubicBezTo>
                          <a:pt x="1309049" y="68684"/>
                          <a:pt x="1549666" y="68373"/>
                          <a:pt x="1914351" y="0"/>
                        </a:cubicBezTo>
                        <a:cubicBezTo>
                          <a:pt x="2253146" y="-15697"/>
                          <a:pt x="2423863" y="24631"/>
                          <a:pt x="2931772" y="0"/>
                        </a:cubicBezTo>
                        <a:cubicBezTo>
                          <a:pt x="3422204" y="-41868"/>
                          <a:pt x="3622815" y="-7425"/>
                          <a:pt x="3796581" y="0"/>
                        </a:cubicBezTo>
                        <a:cubicBezTo>
                          <a:pt x="3913638" y="-16829"/>
                          <a:pt x="4100469" y="12597"/>
                          <a:pt x="4272734" y="0"/>
                        </a:cubicBezTo>
                        <a:cubicBezTo>
                          <a:pt x="4444999" y="-12597"/>
                          <a:pt x="4614576" y="11707"/>
                          <a:pt x="4712260" y="0"/>
                        </a:cubicBezTo>
                        <a:cubicBezTo>
                          <a:pt x="5117301" y="-24334"/>
                          <a:pt x="5345649" y="34280"/>
                          <a:pt x="5984036" y="0"/>
                        </a:cubicBezTo>
                        <a:cubicBezTo>
                          <a:pt x="6541930" y="30315"/>
                          <a:pt x="7005704" y="391616"/>
                          <a:pt x="6880966" y="807996"/>
                        </a:cubicBezTo>
                        <a:cubicBezTo>
                          <a:pt x="6851165" y="948250"/>
                          <a:pt x="6896914" y="1147534"/>
                          <a:pt x="6880966" y="1495128"/>
                        </a:cubicBezTo>
                        <a:cubicBezTo>
                          <a:pt x="6903305" y="1822940"/>
                          <a:pt x="6870469" y="1955427"/>
                          <a:pt x="6880966" y="2120418"/>
                        </a:cubicBezTo>
                        <a:cubicBezTo>
                          <a:pt x="6932984" y="2270217"/>
                          <a:pt x="6885342" y="2661956"/>
                          <a:pt x="6880966" y="2869392"/>
                        </a:cubicBezTo>
                        <a:cubicBezTo>
                          <a:pt x="6743582" y="3322640"/>
                          <a:pt x="6344811" y="3672272"/>
                          <a:pt x="5984036" y="3677388"/>
                        </a:cubicBezTo>
                        <a:cubicBezTo>
                          <a:pt x="5656735" y="3747605"/>
                          <a:pt x="5373347" y="3661831"/>
                          <a:pt x="5068357" y="3677388"/>
                        </a:cubicBezTo>
                        <a:cubicBezTo>
                          <a:pt x="4760694" y="3717303"/>
                          <a:pt x="4407828" y="3689222"/>
                          <a:pt x="4203549" y="3677388"/>
                        </a:cubicBezTo>
                        <a:cubicBezTo>
                          <a:pt x="3978688" y="3644688"/>
                          <a:pt x="3466204" y="3717898"/>
                          <a:pt x="3287870" y="3677388"/>
                        </a:cubicBezTo>
                        <a:cubicBezTo>
                          <a:pt x="3062485" y="3673595"/>
                          <a:pt x="2506620" y="3645351"/>
                          <a:pt x="2219577" y="3677388"/>
                        </a:cubicBezTo>
                        <a:cubicBezTo>
                          <a:pt x="1911019" y="3753928"/>
                          <a:pt x="1387080" y="3631875"/>
                          <a:pt x="896929" y="3677388"/>
                        </a:cubicBezTo>
                        <a:cubicBezTo>
                          <a:pt x="346105" y="3725688"/>
                          <a:pt x="37146" y="3356750"/>
                          <a:pt x="0" y="2869392"/>
                        </a:cubicBezTo>
                        <a:cubicBezTo>
                          <a:pt x="10428" y="2754784"/>
                          <a:pt x="81809" y="2497930"/>
                          <a:pt x="0" y="2244101"/>
                        </a:cubicBezTo>
                        <a:cubicBezTo>
                          <a:pt x="-4091" y="1985451"/>
                          <a:pt x="14114" y="1867713"/>
                          <a:pt x="0" y="1618812"/>
                        </a:cubicBezTo>
                        <a:cubicBezTo>
                          <a:pt x="10101" y="1380635"/>
                          <a:pt x="31489" y="1064920"/>
                          <a:pt x="0" y="807996"/>
                        </a:cubicBezTo>
                        <a:close/>
                      </a:path>
                      <a:path w="6880966" h="3677388" stroke="0" extrusionOk="0">
                        <a:moveTo>
                          <a:pt x="0" y="807996"/>
                        </a:moveTo>
                        <a:cubicBezTo>
                          <a:pt x="41444" y="328735"/>
                          <a:pt x="407127" y="-4490"/>
                          <a:pt x="896929" y="0"/>
                        </a:cubicBezTo>
                        <a:cubicBezTo>
                          <a:pt x="1103274" y="-9688"/>
                          <a:pt x="1471866" y="18557"/>
                          <a:pt x="1863480" y="0"/>
                        </a:cubicBezTo>
                        <a:cubicBezTo>
                          <a:pt x="2285115" y="-5780"/>
                          <a:pt x="2391259" y="-30487"/>
                          <a:pt x="2880900" y="0"/>
                        </a:cubicBezTo>
                        <a:cubicBezTo>
                          <a:pt x="3370215" y="35391"/>
                          <a:pt x="3432085" y="-2405"/>
                          <a:pt x="4000065" y="0"/>
                        </a:cubicBezTo>
                        <a:cubicBezTo>
                          <a:pt x="4552926" y="-11199"/>
                          <a:pt x="4602417" y="14685"/>
                          <a:pt x="5119228" y="0"/>
                        </a:cubicBezTo>
                        <a:cubicBezTo>
                          <a:pt x="5618883" y="-22260"/>
                          <a:pt x="5732296" y="1709"/>
                          <a:pt x="5984036" y="0"/>
                        </a:cubicBezTo>
                        <a:cubicBezTo>
                          <a:pt x="6492871" y="-71322"/>
                          <a:pt x="6803192" y="333624"/>
                          <a:pt x="6880966" y="807996"/>
                        </a:cubicBezTo>
                        <a:cubicBezTo>
                          <a:pt x="6928657" y="954176"/>
                          <a:pt x="6887478" y="1221178"/>
                          <a:pt x="6880966" y="1474514"/>
                        </a:cubicBezTo>
                        <a:cubicBezTo>
                          <a:pt x="6871066" y="1757573"/>
                          <a:pt x="6856594" y="1903944"/>
                          <a:pt x="6880966" y="2099804"/>
                        </a:cubicBezTo>
                        <a:cubicBezTo>
                          <a:pt x="6920458" y="2283305"/>
                          <a:pt x="6940816" y="2683997"/>
                          <a:pt x="6880966" y="2869392"/>
                        </a:cubicBezTo>
                        <a:cubicBezTo>
                          <a:pt x="6856220" y="3273662"/>
                          <a:pt x="6520878" y="3698686"/>
                          <a:pt x="5984036" y="3677388"/>
                        </a:cubicBezTo>
                        <a:cubicBezTo>
                          <a:pt x="5768517" y="3642785"/>
                          <a:pt x="5284681" y="3747947"/>
                          <a:pt x="5068357" y="3677388"/>
                        </a:cubicBezTo>
                        <a:cubicBezTo>
                          <a:pt x="4845029" y="3695385"/>
                          <a:pt x="4453251" y="3661379"/>
                          <a:pt x="4101806" y="3677388"/>
                        </a:cubicBezTo>
                        <a:cubicBezTo>
                          <a:pt x="3750667" y="3742427"/>
                          <a:pt x="3547357" y="3709877"/>
                          <a:pt x="3033514" y="3677388"/>
                        </a:cubicBezTo>
                        <a:cubicBezTo>
                          <a:pt x="2506527" y="3665724"/>
                          <a:pt x="2484209" y="3685870"/>
                          <a:pt x="2168705" y="3677388"/>
                        </a:cubicBezTo>
                        <a:cubicBezTo>
                          <a:pt x="1789348" y="3595106"/>
                          <a:pt x="1436684" y="3664955"/>
                          <a:pt x="896929" y="3677388"/>
                        </a:cubicBezTo>
                        <a:cubicBezTo>
                          <a:pt x="380927" y="3711599"/>
                          <a:pt x="108679" y="3359001"/>
                          <a:pt x="0" y="2869392"/>
                        </a:cubicBezTo>
                        <a:cubicBezTo>
                          <a:pt x="-21845" y="2593962"/>
                          <a:pt x="-14019" y="2415815"/>
                          <a:pt x="0" y="2223488"/>
                        </a:cubicBezTo>
                        <a:cubicBezTo>
                          <a:pt x="-48636" y="2066409"/>
                          <a:pt x="27352" y="1732938"/>
                          <a:pt x="0" y="1495128"/>
                        </a:cubicBezTo>
                        <a:cubicBezTo>
                          <a:pt x="-3197" y="1276980"/>
                          <a:pt x="11673" y="1091396"/>
                          <a:pt x="0" y="807996"/>
                        </a:cubicBezTo>
                        <a:close/>
                      </a:path>
                      <a:path w="6880966" h="3677388" fill="none" stroke="0" extrusionOk="0">
                        <a:moveTo>
                          <a:pt x="0" y="807996"/>
                        </a:moveTo>
                        <a:cubicBezTo>
                          <a:pt x="-17369" y="221812"/>
                          <a:pt x="328739" y="-131074"/>
                          <a:pt x="896929" y="0"/>
                        </a:cubicBezTo>
                        <a:cubicBezTo>
                          <a:pt x="1299374" y="61948"/>
                          <a:pt x="1555768" y="18707"/>
                          <a:pt x="1914351" y="0"/>
                        </a:cubicBezTo>
                        <a:cubicBezTo>
                          <a:pt x="2244430" y="-19646"/>
                          <a:pt x="2397431" y="23059"/>
                          <a:pt x="2931772" y="0"/>
                        </a:cubicBezTo>
                        <a:cubicBezTo>
                          <a:pt x="3430255" y="-18663"/>
                          <a:pt x="3573449" y="17314"/>
                          <a:pt x="3796581" y="0"/>
                        </a:cubicBezTo>
                        <a:cubicBezTo>
                          <a:pt x="3909065" y="774"/>
                          <a:pt x="4073710" y="-10736"/>
                          <a:pt x="4263577" y="0"/>
                        </a:cubicBezTo>
                        <a:cubicBezTo>
                          <a:pt x="4453444" y="10736"/>
                          <a:pt x="4511756" y="19275"/>
                          <a:pt x="4712260" y="0"/>
                        </a:cubicBezTo>
                        <a:cubicBezTo>
                          <a:pt x="5165474" y="-26198"/>
                          <a:pt x="5379272" y="21912"/>
                          <a:pt x="5984036" y="0"/>
                        </a:cubicBezTo>
                        <a:cubicBezTo>
                          <a:pt x="6466241" y="3598"/>
                          <a:pt x="7038794" y="462788"/>
                          <a:pt x="6880966" y="807996"/>
                        </a:cubicBezTo>
                        <a:cubicBezTo>
                          <a:pt x="6843684" y="954883"/>
                          <a:pt x="6938203" y="1198128"/>
                          <a:pt x="6880966" y="1495128"/>
                        </a:cubicBezTo>
                        <a:cubicBezTo>
                          <a:pt x="6867624" y="1807696"/>
                          <a:pt x="6886484" y="1984340"/>
                          <a:pt x="6880966" y="2120418"/>
                        </a:cubicBezTo>
                        <a:cubicBezTo>
                          <a:pt x="6897769" y="2312879"/>
                          <a:pt x="6916436" y="2631520"/>
                          <a:pt x="6880966" y="2869392"/>
                        </a:cubicBezTo>
                        <a:cubicBezTo>
                          <a:pt x="6863103" y="3253432"/>
                          <a:pt x="6453304" y="3628110"/>
                          <a:pt x="5984036" y="3677388"/>
                        </a:cubicBezTo>
                        <a:cubicBezTo>
                          <a:pt x="5696360" y="3724054"/>
                          <a:pt x="5364943" y="3712211"/>
                          <a:pt x="5068357" y="3677388"/>
                        </a:cubicBezTo>
                        <a:cubicBezTo>
                          <a:pt x="4788613" y="3698819"/>
                          <a:pt x="4385435" y="3672022"/>
                          <a:pt x="4203549" y="3677388"/>
                        </a:cubicBezTo>
                        <a:cubicBezTo>
                          <a:pt x="3991737" y="3697652"/>
                          <a:pt x="3479498" y="3679803"/>
                          <a:pt x="3287870" y="3677388"/>
                        </a:cubicBezTo>
                        <a:cubicBezTo>
                          <a:pt x="3107911" y="3706649"/>
                          <a:pt x="2532781" y="3659036"/>
                          <a:pt x="2219577" y="3677388"/>
                        </a:cubicBezTo>
                        <a:cubicBezTo>
                          <a:pt x="1965637" y="3690183"/>
                          <a:pt x="1433722" y="3672096"/>
                          <a:pt x="896929" y="3677388"/>
                        </a:cubicBezTo>
                        <a:cubicBezTo>
                          <a:pt x="440999" y="3702102"/>
                          <a:pt x="164760" y="3388784"/>
                          <a:pt x="0" y="2869392"/>
                        </a:cubicBezTo>
                        <a:cubicBezTo>
                          <a:pt x="-44990" y="2699850"/>
                          <a:pt x="13273" y="2472485"/>
                          <a:pt x="0" y="2244101"/>
                        </a:cubicBezTo>
                        <a:cubicBezTo>
                          <a:pt x="-21172" y="1968071"/>
                          <a:pt x="4331" y="1845380"/>
                          <a:pt x="0" y="1618812"/>
                        </a:cubicBezTo>
                        <a:cubicBezTo>
                          <a:pt x="-22686" y="1366413"/>
                          <a:pt x="69780" y="1060132"/>
                          <a:pt x="0" y="80799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hãy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viết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đoạn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văn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vào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vở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nhé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ucho" pitchFamily="50" charset="0"/>
                <a:ea typeface="+mn-ea"/>
                <a:cs typeface="iCiel Cucho" pitchFamily="50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10739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706B52-5DD3-4DF6-92E2-10A39780EE3B}"/>
              </a:ext>
            </a:extLst>
          </p:cNvPr>
          <p:cNvGrpSpPr/>
          <p:nvPr/>
        </p:nvGrpSpPr>
        <p:grpSpPr>
          <a:xfrm>
            <a:off x="2345627" y="529666"/>
            <a:ext cx="9153808" cy="5106156"/>
            <a:chOff x="1529281" y="479834"/>
            <a:chExt cx="9153808" cy="510615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AB01EC3-9EDF-4122-AB28-5D53DF464889}"/>
                </a:ext>
              </a:extLst>
            </p:cNvPr>
            <p:cNvSpPr/>
            <p:nvPr/>
          </p:nvSpPr>
          <p:spPr>
            <a:xfrm>
              <a:off x="1529281" y="479834"/>
              <a:ext cx="9153808" cy="5106156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408AE75A-C09B-4FC0-A198-657C623E9D33}"/>
                </a:ext>
              </a:extLst>
            </p:cNvPr>
            <p:cNvSpPr/>
            <p:nvPr/>
          </p:nvSpPr>
          <p:spPr>
            <a:xfrm>
              <a:off x="1719970" y="705418"/>
              <a:ext cx="8752060" cy="4736470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TraiTimBongBongLNTH" panose="02000509000000000000" pitchFamily="49" charset="0"/>
              <a:ea typeface="+mn-ea"/>
              <a:cs typeface="+mn-cs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694" y="3948461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59" y="1594465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3700904" y="2050010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Marcellus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Suy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ngẫm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rick Hand" panose="00000500000000000000" pitchFamily="2" charset="0"/>
              <a:sym typeface="Marcellu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2F3768-2452-4119-BD9F-52937ABC1358}"/>
              </a:ext>
            </a:extLst>
          </p:cNvPr>
          <p:cNvGrpSpPr/>
          <p:nvPr/>
        </p:nvGrpSpPr>
        <p:grpSpPr>
          <a:xfrm>
            <a:off x="-327563" y="2681056"/>
            <a:ext cx="3881608" cy="4656157"/>
            <a:chOff x="121170" y="1924447"/>
            <a:chExt cx="3859309" cy="4716928"/>
          </a:xfrm>
        </p:grpSpPr>
        <p:pic>
          <p:nvPicPr>
            <p:cNvPr id="15" name="图片 57">
              <a:extLst>
                <a:ext uri="{FF2B5EF4-FFF2-40B4-BE49-F238E27FC236}">
                  <a16:creationId xmlns="" xmlns:a16="http://schemas.microsoft.com/office/drawing/2014/main" id="{B9E2330C-2CCE-40D6-88ED-8333887BC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1038652" y="2594945"/>
              <a:ext cx="781502" cy="901424"/>
            </a:xfrm>
            <a:prstGeom prst="rect">
              <a:avLst/>
            </a:prstGeom>
          </p:spPr>
        </p:pic>
        <p:pic>
          <p:nvPicPr>
            <p:cNvPr id="16" name="图片 59">
              <a:extLst>
                <a:ext uri="{FF2B5EF4-FFF2-40B4-BE49-F238E27FC236}">
                  <a16:creationId xmlns="" xmlns:a16="http://schemas.microsoft.com/office/drawing/2014/main" id="{149567FD-1FA5-41E4-8690-FA2CA9AF6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121170" y="1924447"/>
              <a:ext cx="1267469" cy="7118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8A681E6-E2D7-4FDF-918B-127364E7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825" y="1978329"/>
              <a:ext cx="3133654" cy="3977736"/>
            </a:xfrm>
            <a:prstGeom prst="rect">
              <a:avLst/>
            </a:prstGeom>
          </p:spPr>
        </p:pic>
        <p:pic>
          <p:nvPicPr>
            <p:cNvPr id="18" name="图片 28">
              <a:extLst>
                <a:ext uri="{FF2B5EF4-FFF2-40B4-BE49-F238E27FC236}">
                  <a16:creationId xmlns="" xmlns:a16="http://schemas.microsoft.com/office/drawing/2014/main" id="{F8359AF3-B35A-41A7-A014-B875A3F4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65025">
              <a:off x="1872338" y="5946636"/>
              <a:ext cx="662519" cy="726959"/>
            </a:xfrm>
            <a:prstGeom prst="rect">
              <a:avLst/>
            </a:prstGeom>
          </p:spPr>
        </p:pic>
        <p:pic>
          <p:nvPicPr>
            <p:cNvPr id="19" name="图片 30">
              <a:extLst>
                <a:ext uri="{FF2B5EF4-FFF2-40B4-BE49-F238E27FC236}">
                  <a16:creationId xmlns="" xmlns:a16="http://schemas.microsoft.com/office/drawing/2014/main" id="{CE627A40-FF0E-474B-A2B7-B0B43F95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08" y="4756495"/>
              <a:ext cx="1279888" cy="161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2535555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ó thể là hình ảnh về hoa">
            <a:extLst>
              <a:ext uri="{FF2B5EF4-FFF2-40B4-BE49-F238E27FC236}">
                <a16:creationId xmlns="" xmlns:a16="http://schemas.microsoft.com/office/drawing/2014/main" id="{8E953409-E109-4B14-BBCB-3E94C8977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2"/>
            <a:ext cx="12192000" cy="685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B5359DC8-95CD-4ABB-BE0E-44443C1CCBD8}"/>
              </a:ext>
            </a:extLst>
          </p:cNvPr>
          <p:cNvSpPr/>
          <p:nvPr/>
        </p:nvSpPr>
        <p:spPr>
          <a:xfrm>
            <a:off x="5069150" y="1349406"/>
            <a:ext cx="6991786" cy="3968318"/>
          </a:xfrm>
          <a:prstGeom prst="roundRect">
            <a:avLst/>
          </a:prstGeom>
          <a:solidFill>
            <a:srgbClr val="EEF7E9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401D6109-BF8A-47DC-AE3C-918543CAC23D}"/>
              </a:ext>
            </a:extLst>
          </p:cNvPr>
          <p:cNvSpPr txBox="1"/>
          <p:nvPr/>
        </p:nvSpPr>
        <p:spPr>
          <a:xfrm>
            <a:off x="5253672" y="1695637"/>
            <a:ext cx="66227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Làm thế nào để viết </a:t>
            </a:r>
            <a:r>
              <a:rPr lang="en-US" sz="5400" dirty="0" err="1">
                <a:solidFill>
                  <a:srgbClr val="002060"/>
                </a:solidFill>
                <a:latin typeface="Nunito" pitchFamily="2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latin typeface="Nunito" pitchFamily="2" charset="0"/>
              </a:rPr>
              <a:t> </a:t>
            </a:r>
            <a:r>
              <a:rPr lang="vi-VN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một bài văn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tả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người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sinh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động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,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hấp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dẫn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người</a:t>
            </a:r>
            <a:r>
              <a:rPr lang="en-US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 </a:t>
            </a:r>
            <a:r>
              <a:rPr lang="en-US" sz="5400" b="0" i="0" u="none" strike="noStrike" dirty="0" err="1">
                <a:solidFill>
                  <a:srgbClr val="002060"/>
                </a:solidFill>
                <a:effectLst/>
                <a:latin typeface="Nunito" pitchFamily="2" charset="0"/>
              </a:rPr>
              <a:t>đọc</a:t>
            </a:r>
            <a:r>
              <a:rPr lang="vi-VN" sz="5400" b="0" i="0" u="none" strike="noStrike" dirty="0">
                <a:solidFill>
                  <a:srgbClr val="002060"/>
                </a:solidFill>
                <a:effectLst/>
                <a:latin typeface="Nunito" pitchFamily="2" charset="0"/>
              </a:rPr>
              <a:t>?</a:t>
            </a:r>
            <a:endParaRPr lang="en-US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489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F53AE1-9BF3-43D1-98DB-DB478ADAD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0483" y="19137"/>
            <a:ext cx="7279689" cy="1882115"/>
          </a:xfrm>
          <a:prstGeom prst="rect">
            <a:avLst/>
          </a:prstGeom>
        </p:spPr>
      </p:pic>
      <p:sp>
        <p:nvSpPr>
          <p:cNvPr id="26" name="Google Shape;5441;p37">
            <a:extLst>
              <a:ext uri="{FF2B5EF4-FFF2-40B4-BE49-F238E27FC236}">
                <a16:creationId xmlns="" xmlns:a16="http://schemas.microsoft.com/office/drawing/2014/main" id="{8996A86E-0511-40AF-A77B-6E18BB85880E}"/>
              </a:ext>
            </a:extLst>
          </p:cNvPr>
          <p:cNvSpPr txBox="1">
            <a:spLocks/>
          </p:cNvSpPr>
          <p:nvPr/>
        </p:nvSpPr>
        <p:spPr>
          <a:xfrm>
            <a:off x="1553847" y="2594127"/>
            <a:ext cx="10121775" cy="9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Lập được dàn ý cho bài văn tả hoạt động của một bạn nhỏ hoặc một em bé đang ở tuổi tập đi, tập nói. </a:t>
            </a:r>
          </a:p>
        </p:txBody>
      </p:sp>
      <p:sp>
        <p:nvSpPr>
          <p:cNvPr id="27" name="Google Shape;5442;p37">
            <a:extLst>
              <a:ext uri="{FF2B5EF4-FFF2-40B4-BE49-F238E27FC236}">
                <a16:creationId xmlns="" xmlns:a16="http://schemas.microsoft.com/office/drawing/2014/main" id="{CA53FAD1-17A0-4F7D-8BB2-78104CEB18AB}"/>
              </a:ext>
            </a:extLst>
          </p:cNvPr>
          <p:cNvSpPr txBox="1">
            <a:spLocks/>
          </p:cNvSpPr>
          <p:nvPr/>
        </p:nvSpPr>
        <p:spPr>
          <a:xfrm>
            <a:off x="16251" y="2077458"/>
            <a:ext cx="1858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3000"/>
              <a:buFont typeface="Marcellus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arcellus"/>
                <a:sym typeface="Marcellus"/>
              </a:rPr>
              <a:t>01.</a:t>
            </a:r>
          </a:p>
        </p:txBody>
      </p:sp>
      <p:sp>
        <p:nvSpPr>
          <p:cNvPr id="36" name="Google Shape;5441;p37">
            <a:extLst>
              <a:ext uri="{FF2B5EF4-FFF2-40B4-BE49-F238E27FC236}">
                <a16:creationId xmlns="" xmlns:a16="http://schemas.microsoft.com/office/drawing/2014/main" id="{2FC4D22A-E711-4804-99D4-819E5CC177F2}"/>
              </a:ext>
            </a:extLst>
          </p:cNvPr>
          <p:cNvSpPr txBox="1">
            <a:spLocks/>
          </p:cNvSpPr>
          <p:nvPr/>
        </p:nvSpPr>
        <p:spPr>
          <a:xfrm>
            <a:off x="1553847" y="4682155"/>
            <a:ext cx="10403664" cy="960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2400"/>
              <a:buFont typeface="Marcellu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unito" pitchFamily="2" charset="0"/>
                <a:cs typeface="Calibri" panose="020F0502020204030204" pitchFamily="34" charset="0"/>
                <a:sym typeface="Marcellus"/>
              </a:rPr>
              <a:t>Viết được đoạn văn tả hoạt động của bạn nhỏ hoặc em bé từ dàn ý đã lập.</a:t>
            </a:r>
          </a:p>
        </p:txBody>
      </p:sp>
      <p:sp>
        <p:nvSpPr>
          <p:cNvPr id="37" name="Google Shape;5442;p37">
            <a:extLst>
              <a:ext uri="{FF2B5EF4-FFF2-40B4-BE49-F238E27FC236}">
                <a16:creationId xmlns="" xmlns:a16="http://schemas.microsoft.com/office/drawing/2014/main" id="{CE7006B0-7458-4BD4-92D2-6F5E8E75A731}"/>
              </a:ext>
            </a:extLst>
          </p:cNvPr>
          <p:cNvSpPr txBox="1">
            <a:spLocks/>
          </p:cNvSpPr>
          <p:nvPr/>
        </p:nvSpPr>
        <p:spPr>
          <a:xfrm>
            <a:off x="92011" y="4443726"/>
            <a:ext cx="1858400" cy="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1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arcellus"/>
              <a:buNone/>
              <a:defRPr sz="40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520"/>
              </a:buClr>
              <a:buSzPts val="3000"/>
              <a:buFont typeface="Marcellus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Marcellus"/>
                <a:sym typeface="Marcellus"/>
              </a:rPr>
              <a:t>02.</a:t>
            </a:r>
          </a:p>
        </p:txBody>
      </p:sp>
      <p:sp>
        <p:nvSpPr>
          <p:cNvPr id="10" name="Rectangle: Rounded Corners 21">
            <a:extLst>
              <a:ext uri="{FF2B5EF4-FFF2-40B4-BE49-F238E27FC236}">
                <a16:creationId xmlns="" xmlns:a16="http://schemas.microsoft.com/office/drawing/2014/main" id="{3631C631-6726-4586-8B80-38FEC0A595B3}"/>
              </a:ext>
            </a:extLst>
          </p:cNvPr>
          <p:cNvSpPr/>
          <p:nvPr/>
        </p:nvSpPr>
        <p:spPr>
          <a:xfrm>
            <a:off x="3880185" y="190695"/>
            <a:ext cx="4988987" cy="1275850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4988987"/>
                      <a:gd name="connsiteY0" fmla="*/ 280329 h 1275850"/>
                      <a:gd name="connsiteX1" fmla="*/ 650311 w 4988987"/>
                      <a:gd name="connsiteY1" fmla="*/ 0 h 1275850"/>
                      <a:gd name="connsiteX2" fmla="*/ 1387984 w 4988987"/>
                      <a:gd name="connsiteY2" fmla="*/ 0 h 1275850"/>
                      <a:gd name="connsiteX3" fmla="*/ 2125657 w 4988987"/>
                      <a:gd name="connsiteY3" fmla="*/ 0 h 1275850"/>
                      <a:gd name="connsiteX4" fmla="*/ 2752679 w 4988987"/>
                      <a:gd name="connsiteY4" fmla="*/ 0 h 1275850"/>
                      <a:gd name="connsiteX5" fmla="*/ 3416584 w 4988987"/>
                      <a:gd name="connsiteY5" fmla="*/ 0 h 1275850"/>
                      <a:gd name="connsiteX6" fmla="*/ 4338675 w 4988987"/>
                      <a:gd name="connsiteY6" fmla="*/ 0 h 1275850"/>
                      <a:gd name="connsiteX7" fmla="*/ 4988987 w 4988987"/>
                      <a:gd name="connsiteY7" fmla="*/ 280329 h 1275850"/>
                      <a:gd name="connsiteX8" fmla="*/ 4988987 w 4988987"/>
                      <a:gd name="connsiteY8" fmla="*/ 518726 h 1275850"/>
                      <a:gd name="connsiteX9" fmla="*/ 4988987 w 4988987"/>
                      <a:gd name="connsiteY9" fmla="*/ 735667 h 1275850"/>
                      <a:gd name="connsiteX10" fmla="*/ 4988987 w 4988987"/>
                      <a:gd name="connsiteY10" fmla="*/ 995520 h 1275850"/>
                      <a:gd name="connsiteX11" fmla="*/ 4338675 w 4988987"/>
                      <a:gd name="connsiteY11" fmla="*/ 1275850 h 1275850"/>
                      <a:gd name="connsiteX12" fmla="*/ 3674770 w 4988987"/>
                      <a:gd name="connsiteY12" fmla="*/ 1275850 h 1275850"/>
                      <a:gd name="connsiteX13" fmla="*/ 3047748 w 4988987"/>
                      <a:gd name="connsiteY13" fmla="*/ 1275850 h 1275850"/>
                      <a:gd name="connsiteX14" fmla="*/ 2383842 w 4988987"/>
                      <a:gd name="connsiteY14" fmla="*/ 1275850 h 1275850"/>
                      <a:gd name="connsiteX15" fmla="*/ 1609286 w 4988987"/>
                      <a:gd name="connsiteY15" fmla="*/ 1275850 h 1275850"/>
                      <a:gd name="connsiteX16" fmla="*/ 650311 w 4988987"/>
                      <a:gd name="connsiteY16" fmla="*/ 1275850 h 1275850"/>
                      <a:gd name="connsiteX17" fmla="*/ 0 w 4988987"/>
                      <a:gd name="connsiteY17" fmla="*/ 995520 h 1275850"/>
                      <a:gd name="connsiteX18" fmla="*/ 0 w 4988987"/>
                      <a:gd name="connsiteY18" fmla="*/ 778578 h 1275850"/>
                      <a:gd name="connsiteX19" fmla="*/ 0 w 4988987"/>
                      <a:gd name="connsiteY19" fmla="*/ 561638 h 1275850"/>
                      <a:gd name="connsiteX20" fmla="*/ 0 w 4988987"/>
                      <a:gd name="connsiteY20" fmla="*/ 280329 h 1275850"/>
                      <a:gd name="connsiteX0" fmla="*/ 0 w 4988987"/>
                      <a:gd name="connsiteY0" fmla="*/ 280329 h 1275850"/>
                      <a:gd name="connsiteX1" fmla="*/ 650311 w 4988987"/>
                      <a:gd name="connsiteY1" fmla="*/ 0 h 1275850"/>
                      <a:gd name="connsiteX2" fmla="*/ 1351100 w 4988987"/>
                      <a:gd name="connsiteY2" fmla="*/ 0 h 1275850"/>
                      <a:gd name="connsiteX3" fmla="*/ 2088773 w 4988987"/>
                      <a:gd name="connsiteY3" fmla="*/ 0 h 1275850"/>
                      <a:gd name="connsiteX4" fmla="*/ 2900213 w 4988987"/>
                      <a:gd name="connsiteY4" fmla="*/ 0 h 1275850"/>
                      <a:gd name="connsiteX5" fmla="*/ 3322162 w 4988987"/>
                      <a:gd name="connsiteY5" fmla="*/ 0 h 1275850"/>
                      <a:gd name="connsiteX6" fmla="*/ 3711653 w 4988987"/>
                      <a:gd name="connsiteY6" fmla="*/ 0 h 1275850"/>
                      <a:gd name="connsiteX7" fmla="*/ 4338675 w 4988987"/>
                      <a:gd name="connsiteY7" fmla="*/ 0 h 1275850"/>
                      <a:gd name="connsiteX8" fmla="*/ 4988987 w 4988987"/>
                      <a:gd name="connsiteY8" fmla="*/ 280329 h 1275850"/>
                      <a:gd name="connsiteX9" fmla="*/ 4988987 w 4988987"/>
                      <a:gd name="connsiteY9" fmla="*/ 511574 h 1275850"/>
                      <a:gd name="connsiteX10" fmla="*/ 4988987 w 4988987"/>
                      <a:gd name="connsiteY10" fmla="*/ 728515 h 1275850"/>
                      <a:gd name="connsiteX11" fmla="*/ 4988987 w 4988987"/>
                      <a:gd name="connsiteY11" fmla="*/ 995520 h 1275850"/>
                      <a:gd name="connsiteX12" fmla="*/ 4338675 w 4988987"/>
                      <a:gd name="connsiteY12" fmla="*/ 1275850 h 1275850"/>
                      <a:gd name="connsiteX13" fmla="*/ 3674770 w 4988987"/>
                      <a:gd name="connsiteY13" fmla="*/ 1275850 h 1275850"/>
                      <a:gd name="connsiteX14" fmla="*/ 2973980 w 4988987"/>
                      <a:gd name="connsiteY14" fmla="*/ 1275850 h 1275850"/>
                      <a:gd name="connsiteX15" fmla="*/ 2199424 w 4988987"/>
                      <a:gd name="connsiteY15" fmla="*/ 1275850 h 1275850"/>
                      <a:gd name="connsiteX16" fmla="*/ 1572402 w 4988987"/>
                      <a:gd name="connsiteY16" fmla="*/ 1275850 h 1275850"/>
                      <a:gd name="connsiteX17" fmla="*/ 1111357 w 4988987"/>
                      <a:gd name="connsiteY17" fmla="*/ 1275850 h 1275850"/>
                      <a:gd name="connsiteX18" fmla="*/ 650311 w 4988987"/>
                      <a:gd name="connsiteY18" fmla="*/ 1275850 h 1275850"/>
                      <a:gd name="connsiteX19" fmla="*/ 0 w 4988987"/>
                      <a:gd name="connsiteY19" fmla="*/ 995520 h 1275850"/>
                      <a:gd name="connsiteX20" fmla="*/ 0 w 4988987"/>
                      <a:gd name="connsiteY20" fmla="*/ 771427 h 1275850"/>
                      <a:gd name="connsiteX21" fmla="*/ 0 w 4988987"/>
                      <a:gd name="connsiteY21" fmla="*/ 518726 h 1275850"/>
                      <a:gd name="connsiteX22" fmla="*/ 0 w 4988987"/>
                      <a:gd name="connsiteY22" fmla="*/ 280329 h 12758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4988987" h="1275850" fill="none" extrusionOk="0">
                        <a:moveTo>
                          <a:pt x="0" y="280329"/>
                        </a:moveTo>
                        <a:cubicBezTo>
                          <a:pt x="-1391" y="71878"/>
                          <a:pt x="249236" y="15692"/>
                          <a:pt x="650311" y="0"/>
                        </a:cubicBezTo>
                        <a:cubicBezTo>
                          <a:pt x="975932" y="17324"/>
                          <a:pt x="1127246" y="13726"/>
                          <a:pt x="1387984" y="0"/>
                        </a:cubicBezTo>
                        <a:cubicBezTo>
                          <a:pt x="1672593" y="-2400"/>
                          <a:pt x="1761544" y="2104"/>
                          <a:pt x="2125657" y="0"/>
                        </a:cubicBezTo>
                        <a:cubicBezTo>
                          <a:pt x="2484478" y="3944"/>
                          <a:pt x="2618206" y="4100"/>
                          <a:pt x="2752679" y="0"/>
                        </a:cubicBezTo>
                        <a:cubicBezTo>
                          <a:pt x="2899818" y="32146"/>
                          <a:pt x="3237011" y="5943"/>
                          <a:pt x="3416584" y="0"/>
                        </a:cubicBezTo>
                        <a:cubicBezTo>
                          <a:pt x="3766416" y="-9968"/>
                          <a:pt x="3896088" y="10886"/>
                          <a:pt x="4338675" y="0"/>
                        </a:cubicBezTo>
                        <a:cubicBezTo>
                          <a:pt x="4661882" y="16302"/>
                          <a:pt x="5045820" y="129988"/>
                          <a:pt x="4988987" y="280329"/>
                        </a:cubicBezTo>
                        <a:cubicBezTo>
                          <a:pt x="4970219" y="329880"/>
                          <a:pt x="5002474" y="406857"/>
                          <a:pt x="4988987" y="518726"/>
                        </a:cubicBezTo>
                        <a:cubicBezTo>
                          <a:pt x="4987258" y="627594"/>
                          <a:pt x="4968468" y="673191"/>
                          <a:pt x="4988987" y="735667"/>
                        </a:cubicBezTo>
                        <a:cubicBezTo>
                          <a:pt x="5004046" y="785514"/>
                          <a:pt x="5013622" y="931118"/>
                          <a:pt x="4988987" y="995520"/>
                        </a:cubicBezTo>
                        <a:cubicBezTo>
                          <a:pt x="4951887" y="1097408"/>
                          <a:pt x="4720301" y="1247572"/>
                          <a:pt x="4338675" y="1275850"/>
                        </a:cubicBezTo>
                        <a:cubicBezTo>
                          <a:pt x="4090508" y="1278724"/>
                          <a:pt x="3880665" y="1300160"/>
                          <a:pt x="3674770" y="1275850"/>
                        </a:cubicBezTo>
                        <a:cubicBezTo>
                          <a:pt x="3423905" y="1297042"/>
                          <a:pt x="3186787" y="1284969"/>
                          <a:pt x="3047748" y="1275850"/>
                        </a:cubicBezTo>
                        <a:cubicBezTo>
                          <a:pt x="2902994" y="1288628"/>
                          <a:pt x="2524771" y="1305553"/>
                          <a:pt x="2383842" y="1275850"/>
                        </a:cubicBezTo>
                        <a:cubicBezTo>
                          <a:pt x="2265393" y="1277904"/>
                          <a:pt x="1839339" y="1252072"/>
                          <a:pt x="1609286" y="1275850"/>
                        </a:cubicBezTo>
                        <a:cubicBezTo>
                          <a:pt x="1350596" y="1304248"/>
                          <a:pt x="980083" y="1286223"/>
                          <a:pt x="650311" y="1275850"/>
                        </a:cubicBezTo>
                        <a:cubicBezTo>
                          <a:pt x="316015" y="1282120"/>
                          <a:pt x="85210" y="1175455"/>
                          <a:pt x="0" y="995520"/>
                        </a:cubicBezTo>
                        <a:cubicBezTo>
                          <a:pt x="-3691" y="940701"/>
                          <a:pt x="18098" y="864858"/>
                          <a:pt x="0" y="778578"/>
                        </a:cubicBezTo>
                        <a:cubicBezTo>
                          <a:pt x="-31653" y="698114"/>
                          <a:pt x="9179" y="647848"/>
                          <a:pt x="0" y="561638"/>
                        </a:cubicBezTo>
                        <a:cubicBezTo>
                          <a:pt x="11604" y="480981"/>
                          <a:pt x="40168" y="364606"/>
                          <a:pt x="0" y="280329"/>
                        </a:cubicBezTo>
                        <a:close/>
                      </a:path>
                      <a:path w="4988987" h="1275850" stroke="0" extrusionOk="0">
                        <a:moveTo>
                          <a:pt x="0" y="280329"/>
                        </a:moveTo>
                        <a:cubicBezTo>
                          <a:pt x="22946" y="186315"/>
                          <a:pt x="318654" y="-21198"/>
                          <a:pt x="650311" y="0"/>
                        </a:cubicBezTo>
                        <a:cubicBezTo>
                          <a:pt x="828538" y="-22100"/>
                          <a:pt x="1070066" y="-6846"/>
                          <a:pt x="1351100" y="0"/>
                        </a:cubicBezTo>
                        <a:cubicBezTo>
                          <a:pt x="1654598" y="-5550"/>
                          <a:pt x="1724019" y="-29649"/>
                          <a:pt x="2088773" y="0"/>
                        </a:cubicBezTo>
                        <a:cubicBezTo>
                          <a:pt x="2449003" y="11400"/>
                          <a:pt x="2499863" y="12378"/>
                          <a:pt x="2900213" y="0"/>
                        </a:cubicBezTo>
                        <a:cubicBezTo>
                          <a:pt x="3098652" y="-1019"/>
                          <a:pt x="3160486" y="-11277"/>
                          <a:pt x="3322162" y="0"/>
                        </a:cubicBezTo>
                        <a:cubicBezTo>
                          <a:pt x="3483838" y="11277"/>
                          <a:pt x="3613891" y="1311"/>
                          <a:pt x="3711653" y="0"/>
                        </a:cubicBezTo>
                        <a:cubicBezTo>
                          <a:pt x="4073631" y="696"/>
                          <a:pt x="4141649" y="-12394"/>
                          <a:pt x="4338675" y="0"/>
                        </a:cubicBezTo>
                        <a:cubicBezTo>
                          <a:pt x="4719373" y="-10367"/>
                          <a:pt x="4979988" y="144727"/>
                          <a:pt x="4988987" y="280329"/>
                        </a:cubicBezTo>
                        <a:cubicBezTo>
                          <a:pt x="5009847" y="336097"/>
                          <a:pt x="5000267" y="412381"/>
                          <a:pt x="4988987" y="511574"/>
                        </a:cubicBezTo>
                        <a:cubicBezTo>
                          <a:pt x="4975979" y="617261"/>
                          <a:pt x="4974591" y="665172"/>
                          <a:pt x="4988987" y="728515"/>
                        </a:cubicBezTo>
                        <a:cubicBezTo>
                          <a:pt x="5020378" y="809741"/>
                          <a:pt x="5018503" y="910279"/>
                          <a:pt x="4988987" y="995520"/>
                        </a:cubicBezTo>
                        <a:cubicBezTo>
                          <a:pt x="4986205" y="1182149"/>
                          <a:pt x="4784794" y="1293480"/>
                          <a:pt x="4338675" y="1275850"/>
                        </a:cubicBezTo>
                        <a:cubicBezTo>
                          <a:pt x="4178050" y="1265129"/>
                          <a:pt x="3840353" y="1282999"/>
                          <a:pt x="3674770" y="1275850"/>
                        </a:cubicBezTo>
                        <a:cubicBezTo>
                          <a:pt x="3493277" y="1311258"/>
                          <a:pt x="3235921" y="1320597"/>
                          <a:pt x="2973980" y="1275850"/>
                        </a:cubicBezTo>
                        <a:cubicBezTo>
                          <a:pt x="2713599" y="1305317"/>
                          <a:pt x="2581410" y="1296419"/>
                          <a:pt x="2199424" y="1275850"/>
                        </a:cubicBezTo>
                        <a:cubicBezTo>
                          <a:pt x="1819308" y="1272743"/>
                          <a:pt x="1800879" y="1277071"/>
                          <a:pt x="1572402" y="1275850"/>
                        </a:cubicBezTo>
                        <a:cubicBezTo>
                          <a:pt x="1466785" y="1262760"/>
                          <a:pt x="1223004" y="1270373"/>
                          <a:pt x="1111357" y="1275850"/>
                        </a:cubicBezTo>
                        <a:cubicBezTo>
                          <a:pt x="999711" y="1281327"/>
                          <a:pt x="850090" y="1292476"/>
                          <a:pt x="650311" y="1275850"/>
                        </a:cubicBezTo>
                        <a:cubicBezTo>
                          <a:pt x="305804" y="1277980"/>
                          <a:pt x="19676" y="1136923"/>
                          <a:pt x="0" y="995520"/>
                        </a:cubicBezTo>
                        <a:cubicBezTo>
                          <a:pt x="-15367" y="910497"/>
                          <a:pt x="11456" y="845704"/>
                          <a:pt x="0" y="771427"/>
                        </a:cubicBezTo>
                        <a:cubicBezTo>
                          <a:pt x="2" y="696197"/>
                          <a:pt x="17694" y="604996"/>
                          <a:pt x="0" y="518726"/>
                        </a:cubicBezTo>
                        <a:cubicBezTo>
                          <a:pt x="-13140" y="428188"/>
                          <a:pt x="5759" y="383709"/>
                          <a:pt x="0" y="280329"/>
                        </a:cubicBezTo>
                        <a:close/>
                      </a:path>
                      <a:path w="4988987" h="1275850" fill="none" stroke="0" extrusionOk="0">
                        <a:moveTo>
                          <a:pt x="0" y="280329"/>
                        </a:moveTo>
                        <a:cubicBezTo>
                          <a:pt x="-58315" y="100144"/>
                          <a:pt x="259912" y="-25162"/>
                          <a:pt x="650311" y="0"/>
                        </a:cubicBezTo>
                        <a:cubicBezTo>
                          <a:pt x="939605" y="31012"/>
                          <a:pt x="1126717" y="-1486"/>
                          <a:pt x="1387984" y="0"/>
                        </a:cubicBezTo>
                        <a:cubicBezTo>
                          <a:pt x="1633461" y="-5737"/>
                          <a:pt x="1752575" y="7235"/>
                          <a:pt x="2125657" y="0"/>
                        </a:cubicBezTo>
                        <a:cubicBezTo>
                          <a:pt x="2477490" y="-10970"/>
                          <a:pt x="2591074" y="13087"/>
                          <a:pt x="2752679" y="0"/>
                        </a:cubicBezTo>
                        <a:cubicBezTo>
                          <a:pt x="3006435" y="27338"/>
                          <a:pt x="3221042" y="-26935"/>
                          <a:pt x="3416584" y="0"/>
                        </a:cubicBezTo>
                        <a:cubicBezTo>
                          <a:pt x="3734343" y="-10333"/>
                          <a:pt x="3893137" y="24771"/>
                          <a:pt x="4338675" y="0"/>
                        </a:cubicBezTo>
                        <a:cubicBezTo>
                          <a:pt x="4665138" y="3220"/>
                          <a:pt x="5069695" y="165906"/>
                          <a:pt x="4988987" y="280329"/>
                        </a:cubicBezTo>
                        <a:cubicBezTo>
                          <a:pt x="4955693" y="323852"/>
                          <a:pt x="4994128" y="388523"/>
                          <a:pt x="4988987" y="518726"/>
                        </a:cubicBezTo>
                        <a:cubicBezTo>
                          <a:pt x="4981953" y="636379"/>
                          <a:pt x="4977455" y="691486"/>
                          <a:pt x="4988987" y="735667"/>
                        </a:cubicBezTo>
                        <a:cubicBezTo>
                          <a:pt x="4993577" y="777909"/>
                          <a:pt x="5005287" y="930671"/>
                          <a:pt x="4988987" y="995520"/>
                        </a:cubicBezTo>
                        <a:cubicBezTo>
                          <a:pt x="4913709" y="1095049"/>
                          <a:pt x="4654421" y="1270986"/>
                          <a:pt x="4338675" y="1275850"/>
                        </a:cubicBezTo>
                        <a:cubicBezTo>
                          <a:pt x="4106456" y="1238367"/>
                          <a:pt x="3904504" y="1243742"/>
                          <a:pt x="3674770" y="1275850"/>
                        </a:cubicBezTo>
                        <a:cubicBezTo>
                          <a:pt x="3449540" y="1267684"/>
                          <a:pt x="3188087" y="1245293"/>
                          <a:pt x="3047748" y="1275850"/>
                        </a:cubicBezTo>
                        <a:cubicBezTo>
                          <a:pt x="2918180" y="1242652"/>
                          <a:pt x="2505924" y="1277627"/>
                          <a:pt x="2383842" y="1275850"/>
                        </a:cubicBezTo>
                        <a:cubicBezTo>
                          <a:pt x="2245580" y="1265924"/>
                          <a:pt x="1912011" y="1277897"/>
                          <a:pt x="1609286" y="1275850"/>
                        </a:cubicBezTo>
                        <a:cubicBezTo>
                          <a:pt x="1306112" y="1293311"/>
                          <a:pt x="1047980" y="1289840"/>
                          <a:pt x="650311" y="1275850"/>
                        </a:cubicBezTo>
                        <a:cubicBezTo>
                          <a:pt x="314963" y="1263362"/>
                          <a:pt x="42353" y="1122238"/>
                          <a:pt x="0" y="995520"/>
                        </a:cubicBezTo>
                        <a:cubicBezTo>
                          <a:pt x="-7845" y="959556"/>
                          <a:pt x="26091" y="848920"/>
                          <a:pt x="0" y="778578"/>
                        </a:cubicBezTo>
                        <a:cubicBezTo>
                          <a:pt x="-32406" y="702683"/>
                          <a:pt x="3157" y="633645"/>
                          <a:pt x="0" y="561638"/>
                        </a:cubicBezTo>
                        <a:cubicBezTo>
                          <a:pt x="-12858" y="462053"/>
                          <a:pt x="32450" y="377445"/>
                          <a:pt x="0" y="280329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Ciel Cucho" pitchFamily="50" charset="0"/>
              <a:ea typeface="+mn-ea"/>
              <a:cs typeface="iCiel Cucho" pitchFamily="50" charset="0"/>
            </a:endParaRPr>
          </a:p>
        </p:txBody>
      </p:sp>
      <p:sp>
        <p:nvSpPr>
          <p:cNvPr id="28" name="Google Shape;5447;p37">
            <a:extLst>
              <a:ext uri="{FF2B5EF4-FFF2-40B4-BE49-F238E27FC236}">
                <a16:creationId xmlns="" xmlns:a16="http://schemas.microsoft.com/office/drawing/2014/main" id="{F491FF91-D102-4FB7-A305-6A4E57418C25}"/>
              </a:ext>
            </a:extLst>
          </p:cNvPr>
          <p:cNvSpPr txBox="1">
            <a:spLocks/>
          </p:cNvSpPr>
          <p:nvPr/>
        </p:nvSpPr>
        <p:spPr>
          <a:xfrm>
            <a:off x="4171949" y="257977"/>
            <a:ext cx="6069331" cy="15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r>
              <a:rPr lang="en-US" sz="4000" b="1" kern="0" dirty="0" smtClean="0">
                <a:solidFill>
                  <a:srgbClr val="FF0000"/>
                </a:solidFill>
                <a:latin typeface="Patrick Hand" panose="00000500000000000000" pitchFamily="2" charset="0"/>
              </a:rPr>
              <a:t>YÊU CẦU CẦN ĐẠT</a:t>
            </a:r>
            <a:endParaRPr lang="en-US" sz="4000" b="1" kern="0" dirty="0">
              <a:solidFill>
                <a:srgbClr val="FF0000"/>
              </a:solidFill>
              <a:latin typeface="Patrick H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4A74A930-6EF6-4690-907C-46844B0DA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19" name="18">
            <a:extLst>
              <a:ext uri="{FF2B5EF4-FFF2-40B4-BE49-F238E27FC236}">
                <a16:creationId xmlns="" xmlns:a16="http://schemas.microsoft.com/office/drawing/2014/main" id="{90247075-445E-44F4-B31D-2F222250B4B5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82091" y="1136514"/>
            <a:ext cx="7427818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học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unito" pitchFamily="2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tốt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Nunito" pitchFamily="2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100000" showWhenStopped="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9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706B52-5DD3-4DF6-92E2-10A39780EE3B}"/>
              </a:ext>
            </a:extLst>
          </p:cNvPr>
          <p:cNvGrpSpPr/>
          <p:nvPr/>
        </p:nvGrpSpPr>
        <p:grpSpPr>
          <a:xfrm>
            <a:off x="2335442" y="529666"/>
            <a:ext cx="9153808" cy="5106156"/>
            <a:chOff x="1529281" y="479834"/>
            <a:chExt cx="9153808" cy="510615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AB01EC3-9EDF-4122-AB28-5D53DF464889}"/>
                </a:ext>
              </a:extLst>
            </p:cNvPr>
            <p:cNvSpPr/>
            <p:nvPr/>
          </p:nvSpPr>
          <p:spPr>
            <a:xfrm>
              <a:off x="1529281" y="479834"/>
              <a:ext cx="9153808" cy="5106156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408AE75A-C09B-4FC0-A198-657C623E9D33}"/>
                </a:ext>
              </a:extLst>
            </p:cNvPr>
            <p:cNvSpPr/>
            <p:nvPr/>
          </p:nvSpPr>
          <p:spPr>
            <a:xfrm>
              <a:off x="1719970" y="705418"/>
              <a:ext cx="8752060" cy="4736470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1500" dirty="0">
              <a:solidFill>
                <a:prstClr val="black"/>
              </a:solidFill>
              <a:latin typeface="LNTH-TraiTimBongBongLNTH" panose="02000509000000000000" pitchFamily="49" charset="0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694" y="3948461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59" y="1594465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3090509" y="2517510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8800" b="1" kern="0" dirty="0" smtClean="0">
                <a:solidFill>
                  <a:srgbClr val="002060"/>
                </a:solidFill>
                <a:latin typeface="Patrick Hand" panose="00000500000000000000" pitchFamily="2" charset="0"/>
              </a:rPr>
              <a:t>KHỞI ĐỘNG</a:t>
            </a:r>
            <a:endParaRPr lang="en-US" sz="8800" b="1" kern="0" dirty="0">
              <a:solidFill>
                <a:srgbClr val="002060"/>
              </a:solidFill>
              <a:latin typeface="Patrick Hand" panose="000005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2F3768-2452-4119-BD9F-52937ABC1358}"/>
              </a:ext>
            </a:extLst>
          </p:cNvPr>
          <p:cNvGrpSpPr/>
          <p:nvPr/>
        </p:nvGrpSpPr>
        <p:grpSpPr>
          <a:xfrm>
            <a:off x="-81542" y="2917730"/>
            <a:ext cx="3881608" cy="4656157"/>
            <a:chOff x="121170" y="1924447"/>
            <a:chExt cx="3859309" cy="4716928"/>
          </a:xfrm>
        </p:grpSpPr>
        <p:pic>
          <p:nvPicPr>
            <p:cNvPr id="15" name="图片 57">
              <a:extLst>
                <a:ext uri="{FF2B5EF4-FFF2-40B4-BE49-F238E27FC236}">
                  <a16:creationId xmlns="" xmlns:a16="http://schemas.microsoft.com/office/drawing/2014/main" id="{B9E2330C-2CCE-40D6-88ED-8333887BC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1038652" y="2594945"/>
              <a:ext cx="781502" cy="901424"/>
            </a:xfrm>
            <a:prstGeom prst="rect">
              <a:avLst/>
            </a:prstGeom>
          </p:spPr>
        </p:pic>
        <p:pic>
          <p:nvPicPr>
            <p:cNvPr id="16" name="图片 59">
              <a:extLst>
                <a:ext uri="{FF2B5EF4-FFF2-40B4-BE49-F238E27FC236}">
                  <a16:creationId xmlns="" xmlns:a16="http://schemas.microsoft.com/office/drawing/2014/main" id="{149567FD-1FA5-41E4-8690-FA2CA9AF6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121170" y="1924447"/>
              <a:ext cx="1267469" cy="7118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8A681E6-E2D7-4FDF-918B-127364E7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825" y="1978329"/>
              <a:ext cx="3133654" cy="3977736"/>
            </a:xfrm>
            <a:prstGeom prst="rect">
              <a:avLst/>
            </a:prstGeom>
          </p:spPr>
        </p:pic>
        <p:pic>
          <p:nvPicPr>
            <p:cNvPr id="18" name="图片 28">
              <a:extLst>
                <a:ext uri="{FF2B5EF4-FFF2-40B4-BE49-F238E27FC236}">
                  <a16:creationId xmlns="" xmlns:a16="http://schemas.microsoft.com/office/drawing/2014/main" id="{F8359AF3-B35A-41A7-A014-B875A3F4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65025">
              <a:off x="1872338" y="5946636"/>
              <a:ext cx="662519" cy="726959"/>
            </a:xfrm>
            <a:prstGeom prst="rect">
              <a:avLst/>
            </a:prstGeom>
          </p:spPr>
        </p:pic>
        <p:pic>
          <p:nvPicPr>
            <p:cNvPr id="19" name="图片 30">
              <a:extLst>
                <a:ext uri="{FF2B5EF4-FFF2-40B4-BE49-F238E27FC236}">
                  <a16:creationId xmlns="" xmlns:a16="http://schemas.microsoft.com/office/drawing/2014/main" id="{CE627A40-FF0E-474B-A2B7-B0B43F95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08" y="4756495"/>
              <a:ext cx="1279888" cy="161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77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0937" y="103417"/>
            <a:ext cx="10840787" cy="6658874"/>
          </a:xfrm>
          <a:prstGeom prst="rect">
            <a:avLst/>
          </a:prstGeom>
          <a:solidFill>
            <a:srgbClr val="EEF7E9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tả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thường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3 </a:t>
            </a:r>
            <a:r>
              <a:rPr lang="en-US" sz="4267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phần</a:t>
            </a:r>
            <a:r>
              <a:rPr lang="en-US" sz="4267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1. </a:t>
            </a:r>
            <a:r>
              <a:rPr lang="en-US" sz="4267" b="1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Mở</a:t>
            </a: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Giới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thiệu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định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Thân</a:t>
            </a: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3. </a:t>
            </a:r>
            <a:r>
              <a:rPr lang="en-US" sz="4267" b="1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Kết</a:t>
            </a: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b="1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bài</a:t>
            </a:r>
            <a:r>
              <a:rPr lang="en-US" sz="4267" b="1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Nêu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cảm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nghĩ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49561" y="1688639"/>
            <a:ext cx="52171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đặc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điểm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nổi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bật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tầm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vóc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9560" y="2518879"/>
            <a:ext cx="26981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mặc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5185" y="3306064"/>
            <a:ext cx="540397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khuôn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mặt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mái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tóc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cặp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mắt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hàm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răng</a:t>
            </a:r>
            <a:r>
              <a:rPr lang="en-US" sz="2667" kern="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,…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0937" y="2453194"/>
            <a:ext cx="45194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a)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ngoại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hình</a:t>
            </a: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5986" y="4385661"/>
            <a:ext cx="63320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b)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Tả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tình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hoạt</a:t>
            </a:r>
            <a:r>
              <a:rPr lang="en-US" sz="4267" kern="0" dirty="0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267" kern="0" dirty="0" err="1">
                <a:solidFill>
                  <a:srgbClr val="EEEEEE">
                    <a:lumMod val="1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động</a:t>
            </a:r>
            <a:endParaRPr lang="en-US" sz="4267" kern="0" dirty="0">
              <a:solidFill>
                <a:srgbClr val="EEEEEE">
                  <a:lumMod val="10000"/>
                </a:srgbClr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48796" y="3850660"/>
            <a:ext cx="15282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lời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8795" y="4389945"/>
            <a:ext cx="269819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cử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chỉ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14422" y="4844611"/>
            <a:ext cx="305189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thói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quen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</a:t>
            </a:r>
          </a:p>
        </p:txBody>
      </p:sp>
      <p:sp>
        <p:nvSpPr>
          <p:cNvPr id="3" name="Left Brace 2"/>
          <p:cNvSpPr/>
          <p:nvPr/>
        </p:nvSpPr>
        <p:spPr>
          <a:xfrm>
            <a:off x="5505584" y="1906841"/>
            <a:ext cx="379627" cy="1885857"/>
          </a:xfrm>
          <a:prstGeom prst="leftBrac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282520"/>
              </a:solidFill>
              <a:sym typeface="Arial"/>
            </a:endParaRPr>
          </a:p>
        </p:txBody>
      </p:sp>
      <p:sp>
        <p:nvSpPr>
          <p:cNvPr id="19" name="Left Brace 18"/>
          <p:cNvSpPr/>
          <p:nvPr/>
        </p:nvSpPr>
        <p:spPr>
          <a:xfrm>
            <a:off x="7084745" y="4019709"/>
            <a:ext cx="99078" cy="1854980"/>
          </a:xfrm>
          <a:prstGeom prst="leftBrac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489" kern="0">
              <a:solidFill>
                <a:srgbClr val="282520"/>
              </a:solidFill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51141" y="5371923"/>
            <a:ext cx="484085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cách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cư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xử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với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667" kern="0" dirty="0" err="1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khác</a:t>
            </a:r>
            <a:r>
              <a:rPr lang="en-US" sz="2667" kern="0" dirty="0">
                <a:solidFill>
                  <a:srgbClr val="FFF6F0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1E8D202-4CF7-47EC-851B-5AB851AB5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575" y="-1781"/>
            <a:ext cx="1495425" cy="1628775"/>
          </a:xfrm>
          <a:prstGeom prst="rect">
            <a:avLst/>
          </a:prstGeom>
        </p:spPr>
      </p:pic>
      <p:pic>
        <p:nvPicPr>
          <p:cNvPr id="22" name="图片 10">
            <a:extLst>
              <a:ext uri="{FF2B5EF4-FFF2-40B4-BE49-F238E27FC236}">
                <a16:creationId xmlns="" xmlns:a16="http://schemas.microsoft.com/office/drawing/2014/main" id="{43C909EB-9BBA-4A64-846C-CEA01B35D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719" y="5579250"/>
            <a:ext cx="1655550" cy="12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15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3" grpId="0" animBg="1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706B52-5DD3-4DF6-92E2-10A39780EE3B}"/>
              </a:ext>
            </a:extLst>
          </p:cNvPr>
          <p:cNvGrpSpPr/>
          <p:nvPr/>
        </p:nvGrpSpPr>
        <p:grpSpPr>
          <a:xfrm>
            <a:off x="2345627" y="529666"/>
            <a:ext cx="9153808" cy="5106156"/>
            <a:chOff x="1529281" y="479834"/>
            <a:chExt cx="9153808" cy="5106156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3AB01EC3-9EDF-4122-AB28-5D53DF464889}"/>
                </a:ext>
              </a:extLst>
            </p:cNvPr>
            <p:cNvSpPr/>
            <p:nvPr/>
          </p:nvSpPr>
          <p:spPr>
            <a:xfrm>
              <a:off x="1529281" y="479834"/>
              <a:ext cx="9153808" cy="5106156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408AE75A-C09B-4FC0-A198-657C623E9D33}"/>
                </a:ext>
              </a:extLst>
            </p:cNvPr>
            <p:cNvSpPr/>
            <p:nvPr/>
          </p:nvSpPr>
          <p:spPr>
            <a:xfrm>
              <a:off x="1719970" y="705418"/>
              <a:ext cx="8752060" cy="4736470"/>
            </a:xfrm>
            <a:custGeom>
              <a:avLst/>
              <a:gdLst>
                <a:gd name="connsiteX0" fmla="*/ 3061560 w 9797338"/>
                <a:gd name="connsiteY0" fmla="*/ 414608 h 5049983"/>
                <a:gd name="connsiteX1" fmla="*/ 2735635 w 9797338"/>
                <a:gd name="connsiteY1" fmla="*/ 405555 h 5049983"/>
                <a:gd name="connsiteX2" fmla="*/ 2445924 w 9797338"/>
                <a:gd name="connsiteY2" fmla="*/ 414608 h 5049983"/>
                <a:gd name="connsiteX3" fmla="*/ 2282962 w 9797338"/>
                <a:gd name="connsiteY3" fmla="*/ 468929 h 5049983"/>
                <a:gd name="connsiteX4" fmla="*/ 1947984 w 9797338"/>
                <a:gd name="connsiteY4" fmla="*/ 568517 h 5049983"/>
                <a:gd name="connsiteX5" fmla="*/ 1721647 w 9797338"/>
                <a:gd name="connsiteY5" fmla="*/ 704319 h 5049983"/>
                <a:gd name="connsiteX6" fmla="*/ 1640166 w 9797338"/>
                <a:gd name="connsiteY6" fmla="*/ 776747 h 5049983"/>
                <a:gd name="connsiteX7" fmla="*/ 1558685 w 9797338"/>
                <a:gd name="connsiteY7" fmla="*/ 840121 h 5049983"/>
                <a:gd name="connsiteX8" fmla="*/ 1495310 w 9797338"/>
                <a:gd name="connsiteY8" fmla="*/ 930656 h 5049983"/>
                <a:gd name="connsiteX9" fmla="*/ 1486257 w 9797338"/>
                <a:gd name="connsiteY9" fmla="*/ 1048351 h 5049983"/>
                <a:gd name="connsiteX10" fmla="*/ 1477203 w 9797338"/>
                <a:gd name="connsiteY10" fmla="*/ 1075511 h 5049983"/>
                <a:gd name="connsiteX11" fmla="*/ 1413829 w 9797338"/>
                <a:gd name="connsiteY11" fmla="*/ 1102672 h 5049983"/>
                <a:gd name="connsiteX12" fmla="*/ 1115065 w 9797338"/>
                <a:gd name="connsiteY12" fmla="*/ 1193206 h 5049983"/>
                <a:gd name="connsiteX13" fmla="*/ 952102 w 9797338"/>
                <a:gd name="connsiteY13" fmla="*/ 1247527 h 5049983"/>
                <a:gd name="connsiteX14" fmla="*/ 716712 w 9797338"/>
                <a:gd name="connsiteY14" fmla="*/ 1365222 h 5049983"/>
                <a:gd name="connsiteX15" fmla="*/ 508483 w 9797338"/>
                <a:gd name="connsiteY15" fmla="*/ 1482917 h 5049983"/>
                <a:gd name="connsiteX16" fmla="*/ 390788 w 9797338"/>
                <a:gd name="connsiteY16" fmla="*/ 1691147 h 5049983"/>
                <a:gd name="connsiteX17" fmla="*/ 336467 w 9797338"/>
                <a:gd name="connsiteY17" fmla="*/ 1863163 h 5049983"/>
                <a:gd name="connsiteX18" fmla="*/ 354574 w 9797338"/>
                <a:gd name="connsiteY18" fmla="*/ 2261515 h 5049983"/>
                <a:gd name="connsiteX19" fmla="*/ 372681 w 9797338"/>
                <a:gd name="connsiteY19" fmla="*/ 2306783 h 5049983"/>
                <a:gd name="connsiteX20" fmla="*/ 309306 w 9797338"/>
                <a:gd name="connsiteY20" fmla="*/ 2342996 h 5049983"/>
                <a:gd name="connsiteX21" fmla="*/ 101077 w 9797338"/>
                <a:gd name="connsiteY21" fmla="*/ 2560280 h 5049983"/>
                <a:gd name="connsiteX22" fmla="*/ 46756 w 9797338"/>
                <a:gd name="connsiteY22" fmla="*/ 2668921 h 5049983"/>
                <a:gd name="connsiteX23" fmla="*/ 1489 w 9797338"/>
                <a:gd name="connsiteY23" fmla="*/ 2922418 h 5049983"/>
                <a:gd name="connsiteX24" fmla="*/ 10542 w 9797338"/>
                <a:gd name="connsiteY24" fmla="*/ 3293610 h 5049983"/>
                <a:gd name="connsiteX25" fmla="*/ 137291 w 9797338"/>
                <a:gd name="connsiteY25" fmla="*/ 3601428 h 5049983"/>
                <a:gd name="connsiteX26" fmla="*/ 227825 w 9797338"/>
                <a:gd name="connsiteY26" fmla="*/ 3719123 h 5049983"/>
                <a:gd name="connsiteX27" fmla="*/ 499429 w 9797338"/>
                <a:gd name="connsiteY27" fmla="*/ 4045048 h 5049983"/>
                <a:gd name="connsiteX28" fmla="*/ 626178 w 9797338"/>
                <a:gd name="connsiteY28" fmla="*/ 4135583 h 5049983"/>
                <a:gd name="connsiteX29" fmla="*/ 761980 w 9797338"/>
                <a:gd name="connsiteY29" fmla="*/ 4244224 h 5049983"/>
                <a:gd name="connsiteX30" fmla="*/ 1060744 w 9797338"/>
                <a:gd name="connsiteY30" fmla="*/ 4361919 h 5049983"/>
                <a:gd name="connsiteX31" fmla="*/ 1495310 w 9797338"/>
                <a:gd name="connsiteY31" fmla="*/ 4488668 h 5049983"/>
                <a:gd name="connsiteX32" fmla="*/ 1938930 w 9797338"/>
                <a:gd name="connsiteY32" fmla="*/ 4524882 h 5049983"/>
                <a:gd name="connsiteX33" fmla="*/ 2183374 w 9797338"/>
                <a:gd name="connsiteY33" fmla="*/ 4570149 h 5049983"/>
                <a:gd name="connsiteX34" fmla="*/ 2246748 w 9797338"/>
                <a:gd name="connsiteY34" fmla="*/ 4660684 h 5049983"/>
                <a:gd name="connsiteX35" fmla="*/ 2301069 w 9797338"/>
                <a:gd name="connsiteY35" fmla="*/ 4715004 h 5049983"/>
                <a:gd name="connsiteX36" fmla="*/ 2536459 w 9797338"/>
                <a:gd name="connsiteY36" fmla="*/ 4841753 h 5049983"/>
                <a:gd name="connsiteX37" fmla="*/ 3133988 w 9797338"/>
                <a:gd name="connsiteY37" fmla="*/ 4968501 h 5049983"/>
                <a:gd name="connsiteX38" fmla="*/ 3758677 w 9797338"/>
                <a:gd name="connsiteY38" fmla="*/ 5049983 h 5049983"/>
                <a:gd name="connsiteX39" fmla="*/ 4519168 w 9797338"/>
                <a:gd name="connsiteY39" fmla="*/ 5040929 h 5049983"/>
                <a:gd name="connsiteX40" fmla="*/ 4664023 w 9797338"/>
                <a:gd name="connsiteY40" fmla="*/ 5013769 h 5049983"/>
                <a:gd name="connsiteX41" fmla="*/ 4808879 w 9797338"/>
                <a:gd name="connsiteY41" fmla="*/ 4941341 h 5049983"/>
                <a:gd name="connsiteX42" fmla="*/ 5207231 w 9797338"/>
                <a:gd name="connsiteY42" fmla="*/ 4814592 h 5049983"/>
                <a:gd name="connsiteX43" fmla="*/ 5261552 w 9797338"/>
                <a:gd name="connsiteY43" fmla="*/ 4787432 h 5049983"/>
                <a:gd name="connsiteX44" fmla="*/ 5397354 w 9797338"/>
                <a:gd name="connsiteY44" fmla="*/ 4742165 h 5049983"/>
                <a:gd name="connsiteX45" fmla="*/ 5877188 w 9797338"/>
                <a:gd name="connsiteY45" fmla="*/ 4868913 h 5049983"/>
                <a:gd name="connsiteX46" fmla="*/ 6103524 w 9797338"/>
                <a:gd name="connsiteY46" fmla="*/ 4887020 h 5049983"/>
                <a:gd name="connsiteX47" fmla="*/ 7325742 w 9797338"/>
                <a:gd name="connsiteY47" fmla="*/ 4868913 h 5049983"/>
                <a:gd name="connsiteX48" fmla="*/ 7624506 w 9797338"/>
                <a:gd name="connsiteY48" fmla="*/ 4814592 h 5049983"/>
                <a:gd name="connsiteX49" fmla="*/ 7896110 w 9797338"/>
                <a:gd name="connsiteY49" fmla="*/ 4751218 h 5049983"/>
                <a:gd name="connsiteX50" fmla="*/ 7968538 w 9797338"/>
                <a:gd name="connsiteY50" fmla="*/ 4705951 h 5049983"/>
                <a:gd name="connsiteX51" fmla="*/ 8149607 w 9797338"/>
                <a:gd name="connsiteY51" fmla="*/ 4506775 h 5049983"/>
                <a:gd name="connsiteX52" fmla="*/ 8222035 w 9797338"/>
                <a:gd name="connsiteY52" fmla="*/ 4461507 h 5049983"/>
                <a:gd name="connsiteX53" fmla="*/ 8783350 w 9797338"/>
                <a:gd name="connsiteY53" fmla="*/ 4434347 h 5049983"/>
                <a:gd name="connsiteX54" fmla="*/ 8855778 w 9797338"/>
                <a:gd name="connsiteY54" fmla="*/ 4407187 h 5049983"/>
                <a:gd name="connsiteX55" fmla="*/ 9163595 w 9797338"/>
                <a:gd name="connsiteY55" fmla="*/ 4298545 h 5049983"/>
                <a:gd name="connsiteX56" fmla="*/ 9389932 w 9797338"/>
                <a:gd name="connsiteY56" fmla="*/ 4072208 h 5049983"/>
                <a:gd name="connsiteX57" fmla="*/ 9480467 w 9797338"/>
                <a:gd name="connsiteY57" fmla="*/ 3927353 h 5049983"/>
                <a:gd name="connsiteX58" fmla="*/ 9607215 w 9797338"/>
                <a:gd name="connsiteY58" fmla="*/ 3755337 h 5049983"/>
                <a:gd name="connsiteX59" fmla="*/ 9770178 w 9797338"/>
                <a:gd name="connsiteY59" fmla="*/ 3429412 h 5049983"/>
                <a:gd name="connsiteX60" fmla="*/ 9797338 w 9797338"/>
                <a:gd name="connsiteY60" fmla="*/ 3302664 h 5049983"/>
                <a:gd name="connsiteX61" fmla="*/ 9770178 w 9797338"/>
                <a:gd name="connsiteY61" fmla="*/ 2931472 h 5049983"/>
                <a:gd name="connsiteX62" fmla="*/ 9652483 w 9797338"/>
                <a:gd name="connsiteY62" fmla="*/ 2804723 h 5049983"/>
                <a:gd name="connsiteX63" fmla="*/ 9543841 w 9797338"/>
                <a:gd name="connsiteY63" fmla="*/ 2705135 h 5049983"/>
                <a:gd name="connsiteX64" fmla="*/ 9398986 w 9797338"/>
                <a:gd name="connsiteY64" fmla="*/ 2623654 h 5049983"/>
                <a:gd name="connsiteX65" fmla="*/ 9208863 w 9797338"/>
                <a:gd name="connsiteY65" fmla="*/ 2569333 h 5049983"/>
                <a:gd name="connsiteX66" fmla="*/ 8991580 w 9797338"/>
                <a:gd name="connsiteY66" fmla="*/ 2533119 h 5049983"/>
                <a:gd name="connsiteX67" fmla="*/ 9091168 w 9797338"/>
                <a:gd name="connsiteY67" fmla="*/ 2306783 h 5049983"/>
                <a:gd name="connsiteX68" fmla="*/ 9136435 w 9797338"/>
                <a:gd name="connsiteY68" fmla="*/ 2134767 h 5049983"/>
                <a:gd name="connsiteX69" fmla="*/ 9100221 w 9797338"/>
                <a:gd name="connsiteY69" fmla="*/ 1609666 h 5049983"/>
                <a:gd name="connsiteX70" fmla="*/ 9009687 w 9797338"/>
                <a:gd name="connsiteY70" fmla="*/ 1464810 h 5049983"/>
                <a:gd name="connsiteX71" fmla="*/ 8810510 w 9797338"/>
                <a:gd name="connsiteY71" fmla="*/ 1283741 h 5049983"/>
                <a:gd name="connsiteX72" fmla="*/ 8710922 w 9797338"/>
                <a:gd name="connsiteY72" fmla="*/ 1238474 h 5049983"/>
                <a:gd name="connsiteX73" fmla="*/ 8231089 w 9797338"/>
                <a:gd name="connsiteY73" fmla="*/ 1166046 h 5049983"/>
                <a:gd name="connsiteX74" fmla="*/ 7669774 w 9797338"/>
                <a:gd name="connsiteY74" fmla="*/ 1084565 h 5049983"/>
                <a:gd name="connsiteX75" fmla="*/ 7696934 w 9797338"/>
                <a:gd name="connsiteY75" fmla="*/ 1003084 h 5049983"/>
                <a:gd name="connsiteX76" fmla="*/ 7579239 w 9797338"/>
                <a:gd name="connsiteY76" fmla="*/ 559464 h 5049983"/>
                <a:gd name="connsiteX77" fmla="*/ 7235207 w 9797338"/>
                <a:gd name="connsiteY77" fmla="*/ 242592 h 5049983"/>
                <a:gd name="connsiteX78" fmla="*/ 7054138 w 9797338"/>
                <a:gd name="connsiteY78" fmla="*/ 133951 h 5049983"/>
                <a:gd name="connsiteX79" fmla="*/ 6746320 w 9797338"/>
                <a:gd name="connsiteY79" fmla="*/ 25309 h 5049983"/>
                <a:gd name="connsiteX80" fmla="*/ 6438502 w 9797338"/>
                <a:gd name="connsiteY80" fmla="*/ 7202 h 5049983"/>
                <a:gd name="connsiteX81" fmla="*/ 5759493 w 9797338"/>
                <a:gd name="connsiteY81" fmla="*/ 16256 h 5049983"/>
                <a:gd name="connsiteX82" fmla="*/ 5243445 w 9797338"/>
                <a:gd name="connsiteY82" fmla="*/ 179218 h 5049983"/>
                <a:gd name="connsiteX83" fmla="*/ 5026162 w 9797338"/>
                <a:gd name="connsiteY83" fmla="*/ 242592 h 5049983"/>
                <a:gd name="connsiteX84" fmla="*/ 4709291 w 9797338"/>
                <a:gd name="connsiteY84" fmla="*/ 360287 h 5049983"/>
                <a:gd name="connsiteX85" fmla="*/ 4528221 w 9797338"/>
                <a:gd name="connsiteY85" fmla="*/ 161111 h 5049983"/>
                <a:gd name="connsiteX86" fmla="*/ 4329045 w 9797338"/>
                <a:gd name="connsiteY86" fmla="*/ 88684 h 5049983"/>
                <a:gd name="connsiteX87" fmla="*/ 4193243 w 9797338"/>
                <a:gd name="connsiteY87" fmla="*/ 79630 h 5049983"/>
                <a:gd name="connsiteX88" fmla="*/ 4003120 w 9797338"/>
                <a:gd name="connsiteY88" fmla="*/ 61523 h 5049983"/>
                <a:gd name="connsiteX89" fmla="*/ 3541394 w 9797338"/>
                <a:gd name="connsiteY89" fmla="*/ 97737 h 5049983"/>
                <a:gd name="connsiteX90" fmla="*/ 3405592 w 9797338"/>
                <a:gd name="connsiteY90" fmla="*/ 124897 h 5049983"/>
                <a:gd name="connsiteX91" fmla="*/ 3342217 w 9797338"/>
                <a:gd name="connsiteY91" fmla="*/ 152058 h 5049983"/>
                <a:gd name="connsiteX92" fmla="*/ 3260736 w 9797338"/>
                <a:gd name="connsiteY92" fmla="*/ 206379 h 5049983"/>
                <a:gd name="connsiteX93" fmla="*/ 3197362 w 9797338"/>
                <a:gd name="connsiteY93" fmla="*/ 233539 h 5049983"/>
                <a:gd name="connsiteX94" fmla="*/ 3170201 w 9797338"/>
                <a:gd name="connsiteY94" fmla="*/ 269753 h 5049983"/>
                <a:gd name="connsiteX95" fmla="*/ 3097774 w 9797338"/>
                <a:gd name="connsiteY95" fmla="*/ 342181 h 5049983"/>
                <a:gd name="connsiteX96" fmla="*/ 3088720 w 9797338"/>
                <a:gd name="connsiteY96" fmla="*/ 369341 h 5049983"/>
                <a:gd name="connsiteX97" fmla="*/ 3061560 w 9797338"/>
                <a:gd name="connsiteY97" fmla="*/ 414608 h 5049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9797338" h="5049983">
                  <a:moveTo>
                    <a:pt x="3061560" y="414608"/>
                  </a:moveTo>
                  <a:cubicBezTo>
                    <a:pt x="3002713" y="420644"/>
                    <a:pt x="2844319" y="405555"/>
                    <a:pt x="2735635" y="405555"/>
                  </a:cubicBezTo>
                  <a:cubicBezTo>
                    <a:pt x="2639018" y="405555"/>
                    <a:pt x="2541608" y="401212"/>
                    <a:pt x="2445924" y="414608"/>
                  </a:cubicBezTo>
                  <a:cubicBezTo>
                    <a:pt x="2389218" y="422547"/>
                    <a:pt x="2337722" y="452197"/>
                    <a:pt x="2282962" y="468929"/>
                  </a:cubicBezTo>
                  <a:cubicBezTo>
                    <a:pt x="2185832" y="498608"/>
                    <a:pt x="2041755" y="531009"/>
                    <a:pt x="1947984" y="568517"/>
                  </a:cubicBezTo>
                  <a:cubicBezTo>
                    <a:pt x="1899813" y="587785"/>
                    <a:pt x="1753338" y="680895"/>
                    <a:pt x="1721647" y="704319"/>
                  </a:cubicBezTo>
                  <a:cubicBezTo>
                    <a:pt x="1692424" y="725919"/>
                    <a:pt x="1668083" y="753483"/>
                    <a:pt x="1640166" y="776747"/>
                  </a:cubicBezTo>
                  <a:cubicBezTo>
                    <a:pt x="1613733" y="798775"/>
                    <a:pt x="1583899" y="816708"/>
                    <a:pt x="1558685" y="840121"/>
                  </a:cubicBezTo>
                  <a:cubicBezTo>
                    <a:pt x="1518433" y="877498"/>
                    <a:pt x="1516138" y="888999"/>
                    <a:pt x="1495310" y="930656"/>
                  </a:cubicBezTo>
                  <a:cubicBezTo>
                    <a:pt x="1492292" y="969888"/>
                    <a:pt x="1491137" y="1009307"/>
                    <a:pt x="1486257" y="1048351"/>
                  </a:cubicBezTo>
                  <a:cubicBezTo>
                    <a:pt x="1485073" y="1057820"/>
                    <a:pt x="1484837" y="1069785"/>
                    <a:pt x="1477203" y="1075511"/>
                  </a:cubicBezTo>
                  <a:cubicBezTo>
                    <a:pt x="1458817" y="1089301"/>
                    <a:pt x="1435687" y="1095568"/>
                    <a:pt x="1413829" y="1102672"/>
                  </a:cubicBezTo>
                  <a:cubicBezTo>
                    <a:pt x="1314864" y="1134836"/>
                    <a:pt x="1214354" y="1162057"/>
                    <a:pt x="1115065" y="1193206"/>
                  </a:cubicBezTo>
                  <a:cubicBezTo>
                    <a:pt x="1060431" y="1210346"/>
                    <a:pt x="1003316" y="1221920"/>
                    <a:pt x="952102" y="1247527"/>
                  </a:cubicBezTo>
                  <a:cubicBezTo>
                    <a:pt x="873639" y="1286759"/>
                    <a:pt x="791935" y="1320088"/>
                    <a:pt x="716712" y="1365222"/>
                  </a:cubicBezTo>
                  <a:cubicBezTo>
                    <a:pt x="557765" y="1460590"/>
                    <a:pt x="628127" y="1423094"/>
                    <a:pt x="508483" y="1482917"/>
                  </a:cubicBezTo>
                  <a:cubicBezTo>
                    <a:pt x="450205" y="1564505"/>
                    <a:pt x="436629" y="1576545"/>
                    <a:pt x="390788" y="1691147"/>
                  </a:cubicBezTo>
                  <a:cubicBezTo>
                    <a:pt x="368456" y="1746976"/>
                    <a:pt x="354574" y="1805824"/>
                    <a:pt x="336467" y="1863163"/>
                  </a:cubicBezTo>
                  <a:cubicBezTo>
                    <a:pt x="325376" y="2062784"/>
                    <a:pt x="317773" y="2033350"/>
                    <a:pt x="354574" y="2261515"/>
                  </a:cubicBezTo>
                  <a:cubicBezTo>
                    <a:pt x="357162" y="2277559"/>
                    <a:pt x="366645" y="2291694"/>
                    <a:pt x="372681" y="2306783"/>
                  </a:cubicBezTo>
                  <a:cubicBezTo>
                    <a:pt x="351556" y="2318854"/>
                    <a:pt x="329355" y="2329212"/>
                    <a:pt x="309306" y="2342996"/>
                  </a:cubicBezTo>
                  <a:cubicBezTo>
                    <a:pt x="230641" y="2397078"/>
                    <a:pt x="142932" y="2476571"/>
                    <a:pt x="101077" y="2560280"/>
                  </a:cubicBezTo>
                  <a:lnTo>
                    <a:pt x="46756" y="2668921"/>
                  </a:lnTo>
                  <a:cubicBezTo>
                    <a:pt x="34033" y="2728293"/>
                    <a:pt x="2612" y="2860664"/>
                    <a:pt x="1489" y="2922418"/>
                  </a:cubicBezTo>
                  <a:cubicBezTo>
                    <a:pt x="-761" y="3046165"/>
                    <a:pt x="-2193" y="3170500"/>
                    <a:pt x="10542" y="3293610"/>
                  </a:cubicBezTo>
                  <a:cubicBezTo>
                    <a:pt x="20663" y="3391446"/>
                    <a:pt x="86720" y="3521579"/>
                    <a:pt x="137291" y="3601428"/>
                  </a:cubicBezTo>
                  <a:cubicBezTo>
                    <a:pt x="163774" y="3643243"/>
                    <a:pt x="198904" y="3678955"/>
                    <a:pt x="227825" y="3719123"/>
                  </a:cubicBezTo>
                  <a:cubicBezTo>
                    <a:pt x="319128" y="3845933"/>
                    <a:pt x="351268" y="3939218"/>
                    <a:pt x="499429" y="4045048"/>
                  </a:cubicBezTo>
                  <a:cubicBezTo>
                    <a:pt x="541679" y="4075226"/>
                    <a:pt x="584813" y="4104203"/>
                    <a:pt x="626178" y="4135583"/>
                  </a:cubicBezTo>
                  <a:cubicBezTo>
                    <a:pt x="672363" y="4170619"/>
                    <a:pt x="713005" y="4213207"/>
                    <a:pt x="761980" y="4244224"/>
                  </a:cubicBezTo>
                  <a:cubicBezTo>
                    <a:pt x="838126" y="4292450"/>
                    <a:pt x="978247" y="4336920"/>
                    <a:pt x="1060744" y="4361919"/>
                  </a:cubicBezTo>
                  <a:cubicBezTo>
                    <a:pt x="1205150" y="4405679"/>
                    <a:pt x="1345584" y="4469953"/>
                    <a:pt x="1495310" y="4488668"/>
                  </a:cubicBezTo>
                  <a:cubicBezTo>
                    <a:pt x="1787517" y="4525193"/>
                    <a:pt x="1639661" y="4512910"/>
                    <a:pt x="1938930" y="4524882"/>
                  </a:cubicBezTo>
                  <a:cubicBezTo>
                    <a:pt x="2020411" y="4539971"/>
                    <a:pt x="2107558" y="4536701"/>
                    <a:pt x="2183374" y="4570149"/>
                  </a:cubicBezTo>
                  <a:cubicBezTo>
                    <a:pt x="2217077" y="4585018"/>
                    <a:pt x="2223519" y="4632094"/>
                    <a:pt x="2246748" y="4660684"/>
                  </a:cubicBezTo>
                  <a:cubicBezTo>
                    <a:pt x="2262896" y="4680558"/>
                    <a:pt x="2281073" y="4699008"/>
                    <a:pt x="2301069" y="4715004"/>
                  </a:cubicBezTo>
                  <a:cubicBezTo>
                    <a:pt x="2363118" y="4764643"/>
                    <a:pt x="2468712" y="4818189"/>
                    <a:pt x="2536459" y="4841753"/>
                  </a:cubicBezTo>
                  <a:cubicBezTo>
                    <a:pt x="2782480" y="4927326"/>
                    <a:pt x="2865858" y="4920752"/>
                    <a:pt x="3133988" y="4968501"/>
                  </a:cubicBezTo>
                  <a:cubicBezTo>
                    <a:pt x="3616895" y="5054498"/>
                    <a:pt x="3296210" y="5021955"/>
                    <a:pt x="3758677" y="5049983"/>
                  </a:cubicBezTo>
                  <a:lnTo>
                    <a:pt x="4519168" y="5040929"/>
                  </a:lnTo>
                  <a:cubicBezTo>
                    <a:pt x="4568255" y="5038966"/>
                    <a:pt x="4617565" y="5029739"/>
                    <a:pt x="4664023" y="5013769"/>
                  </a:cubicBezTo>
                  <a:cubicBezTo>
                    <a:pt x="4715076" y="4996220"/>
                    <a:pt x="4759011" y="4962018"/>
                    <a:pt x="4808879" y="4941341"/>
                  </a:cubicBezTo>
                  <a:cubicBezTo>
                    <a:pt x="5130840" y="4807845"/>
                    <a:pt x="4928212" y="4903878"/>
                    <a:pt x="5207231" y="4814592"/>
                  </a:cubicBezTo>
                  <a:cubicBezTo>
                    <a:pt x="5226512" y="4808422"/>
                    <a:pt x="5242634" y="4794639"/>
                    <a:pt x="5261552" y="4787432"/>
                  </a:cubicBezTo>
                  <a:cubicBezTo>
                    <a:pt x="5306142" y="4770446"/>
                    <a:pt x="5397354" y="4742165"/>
                    <a:pt x="5397354" y="4742165"/>
                  </a:cubicBezTo>
                  <a:cubicBezTo>
                    <a:pt x="5583238" y="4801310"/>
                    <a:pt x="5672676" y="4836045"/>
                    <a:pt x="5877188" y="4868913"/>
                  </a:cubicBezTo>
                  <a:cubicBezTo>
                    <a:pt x="5951915" y="4880923"/>
                    <a:pt x="6028079" y="4880984"/>
                    <a:pt x="6103524" y="4887020"/>
                  </a:cubicBezTo>
                  <a:cubicBezTo>
                    <a:pt x="6510930" y="4880984"/>
                    <a:pt x="6918752" y="4888294"/>
                    <a:pt x="7325742" y="4868913"/>
                  </a:cubicBezTo>
                  <a:cubicBezTo>
                    <a:pt x="7426848" y="4864098"/>
                    <a:pt x="7525374" y="4835048"/>
                    <a:pt x="7624506" y="4814592"/>
                  </a:cubicBezTo>
                  <a:cubicBezTo>
                    <a:pt x="7715554" y="4795804"/>
                    <a:pt x="7896110" y="4751218"/>
                    <a:pt x="7896110" y="4751218"/>
                  </a:cubicBezTo>
                  <a:cubicBezTo>
                    <a:pt x="7920253" y="4736129"/>
                    <a:pt x="7947806" y="4725463"/>
                    <a:pt x="7968538" y="4705951"/>
                  </a:cubicBezTo>
                  <a:cubicBezTo>
                    <a:pt x="8206071" y="4482391"/>
                    <a:pt x="7881423" y="4732615"/>
                    <a:pt x="8149607" y="4506775"/>
                  </a:cubicBezTo>
                  <a:cubicBezTo>
                    <a:pt x="8171384" y="4488436"/>
                    <a:pt x="8193749" y="4464740"/>
                    <a:pt x="8222035" y="4461507"/>
                  </a:cubicBezTo>
                  <a:cubicBezTo>
                    <a:pt x="8408147" y="4440237"/>
                    <a:pt x="8596245" y="4443400"/>
                    <a:pt x="8783350" y="4434347"/>
                  </a:cubicBezTo>
                  <a:cubicBezTo>
                    <a:pt x="8807493" y="4425294"/>
                    <a:pt x="8830922" y="4414044"/>
                    <a:pt x="8855778" y="4407187"/>
                  </a:cubicBezTo>
                  <a:cubicBezTo>
                    <a:pt x="9009101" y="4364891"/>
                    <a:pt x="9043358" y="4383713"/>
                    <a:pt x="9163595" y="4298545"/>
                  </a:cubicBezTo>
                  <a:cubicBezTo>
                    <a:pt x="9215916" y="4261485"/>
                    <a:pt x="9361050" y="4109514"/>
                    <a:pt x="9389932" y="4072208"/>
                  </a:cubicBezTo>
                  <a:cubicBezTo>
                    <a:pt x="9424789" y="4027184"/>
                    <a:pt x="9448266" y="3974313"/>
                    <a:pt x="9480467" y="3927353"/>
                  </a:cubicBezTo>
                  <a:cubicBezTo>
                    <a:pt x="9520746" y="3868613"/>
                    <a:pt x="9568070" y="3814838"/>
                    <a:pt x="9607215" y="3755337"/>
                  </a:cubicBezTo>
                  <a:cubicBezTo>
                    <a:pt x="9672926" y="3655455"/>
                    <a:pt x="9733223" y="3543971"/>
                    <a:pt x="9770178" y="3429412"/>
                  </a:cubicBezTo>
                  <a:cubicBezTo>
                    <a:pt x="9783443" y="3388290"/>
                    <a:pt x="9788285" y="3344913"/>
                    <a:pt x="9797338" y="3302664"/>
                  </a:cubicBezTo>
                  <a:cubicBezTo>
                    <a:pt x="9788285" y="3178933"/>
                    <a:pt x="9804832" y="3050595"/>
                    <a:pt x="9770178" y="2931472"/>
                  </a:cubicBezTo>
                  <a:cubicBezTo>
                    <a:pt x="9754073" y="2876111"/>
                    <a:pt x="9693252" y="2845492"/>
                    <a:pt x="9652483" y="2804723"/>
                  </a:cubicBezTo>
                  <a:cubicBezTo>
                    <a:pt x="9617745" y="2769985"/>
                    <a:pt x="9583817" y="2733689"/>
                    <a:pt x="9543841" y="2705135"/>
                  </a:cubicBezTo>
                  <a:cubicBezTo>
                    <a:pt x="9498760" y="2672935"/>
                    <a:pt x="9449741" y="2645859"/>
                    <a:pt x="9398986" y="2623654"/>
                  </a:cubicBezTo>
                  <a:cubicBezTo>
                    <a:pt x="9308840" y="2584215"/>
                    <a:pt x="9282626" y="2585140"/>
                    <a:pt x="9208863" y="2569333"/>
                  </a:cubicBezTo>
                  <a:cubicBezTo>
                    <a:pt x="9070450" y="2539672"/>
                    <a:pt x="9175234" y="2557606"/>
                    <a:pt x="8991580" y="2533119"/>
                  </a:cubicBezTo>
                  <a:cubicBezTo>
                    <a:pt x="9036850" y="2306770"/>
                    <a:pt x="8965018" y="2613149"/>
                    <a:pt x="9091168" y="2306783"/>
                  </a:cubicBezTo>
                  <a:cubicBezTo>
                    <a:pt x="9113743" y="2251958"/>
                    <a:pt x="9121346" y="2192106"/>
                    <a:pt x="9136435" y="2134767"/>
                  </a:cubicBezTo>
                  <a:cubicBezTo>
                    <a:pt x="9149856" y="1933460"/>
                    <a:pt x="9163179" y="1857299"/>
                    <a:pt x="9100221" y="1609666"/>
                  </a:cubicBezTo>
                  <a:cubicBezTo>
                    <a:pt x="9086191" y="1554481"/>
                    <a:pt x="9043083" y="1510928"/>
                    <a:pt x="9009687" y="1464810"/>
                  </a:cubicBezTo>
                  <a:cubicBezTo>
                    <a:pt x="8934792" y="1361383"/>
                    <a:pt x="8915089" y="1340784"/>
                    <a:pt x="8810510" y="1283741"/>
                  </a:cubicBezTo>
                  <a:cubicBezTo>
                    <a:pt x="8778498" y="1266280"/>
                    <a:pt x="8746186" y="1247754"/>
                    <a:pt x="8710922" y="1238474"/>
                  </a:cubicBezTo>
                  <a:cubicBezTo>
                    <a:pt x="8531736" y="1191319"/>
                    <a:pt x="8412575" y="1190794"/>
                    <a:pt x="8231089" y="1166046"/>
                  </a:cubicBezTo>
                  <a:lnTo>
                    <a:pt x="7669774" y="1084565"/>
                  </a:lnTo>
                  <a:cubicBezTo>
                    <a:pt x="7678827" y="1057405"/>
                    <a:pt x="7701798" y="1031297"/>
                    <a:pt x="7696934" y="1003084"/>
                  </a:cubicBezTo>
                  <a:cubicBezTo>
                    <a:pt x="7670940" y="852319"/>
                    <a:pt x="7639254" y="700190"/>
                    <a:pt x="7579239" y="559464"/>
                  </a:cubicBezTo>
                  <a:cubicBezTo>
                    <a:pt x="7526437" y="435653"/>
                    <a:pt x="7336284" y="309977"/>
                    <a:pt x="7235207" y="242592"/>
                  </a:cubicBezTo>
                  <a:cubicBezTo>
                    <a:pt x="7176642" y="203548"/>
                    <a:pt x="7118458" y="162538"/>
                    <a:pt x="7054138" y="133951"/>
                  </a:cubicBezTo>
                  <a:cubicBezTo>
                    <a:pt x="6954707" y="89759"/>
                    <a:pt x="6854917" y="32096"/>
                    <a:pt x="6746320" y="25309"/>
                  </a:cubicBezTo>
                  <a:lnTo>
                    <a:pt x="6438502" y="7202"/>
                  </a:lnTo>
                  <a:cubicBezTo>
                    <a:pt x="6212166" y="10220"/>
                    <a:pt x="5983540" y="-15993"/>
                    <a:pt x="5759493" y="16256"/>
                  </a:cubicBezTo>
                  <a:cubicBezTo>
                    <a:pt x="5580944" y="41956"/>
                    <a:pt x="5415811" y="126019"/>
                    <a:pt x="5243445" y="179218"/>
                  </a:cubicBezTo>
                  <a:cubicBezTo>
                    <a:pt x="5171355" y="201468"/>
                    <a:pt x="5096804" y="216101"/>
                    <a:pt x="5026162" y="242592"/>
                  </a:cubicBezTo>
                  <a:cubicBezTo>
                    <a:pt x="4727516" y="354585"/>
                    <a:pt x="4834296" y="318620"/>
                    <a:pt x="4709291" y="360287"/>
                  </a:cubicBezTo>
                  <a:cubicBezTo>
                    <a:pt x="4659077" y="297520"/>
                    <a:pt x="4592356" y="207288"/>
                    <a:pt x="4528221" y="161111"/>
                  </a:cubicBezTo>
                  <a:cubicBezTo>
                    <a:pt x="4478739" y="125484"/>
                    <a:pt x="4392515" y="96618"/>
                    <a:pt x="4329045" y="88684"/>
                  </a:cubicBezTo>
                  <a:cubicBezTo>
                    <a:pt x="4284027" y="83057"/>
                    <a:pt x="4238454" y="83398"/>
                    <a:pt x="4193243" y="79630"/>
                  </a:cubicBezTo>
                  <a:cubicBezTo>
                    <a:pt x="4129802" y="74343"/>
                    <a:pt x="4066494" y="67559"/>
                    <a:pt x="4003120" y="61523"/>
                  </a:cubicBezTo>
                  <a:cubicBezTo>
                    <a:pt x="3587123" y="73409"/>
                    <a:pt x="3813361" y="50440"/>
                    <a:pt x="3541394" y="97737"/>
                  </a:cubicBezTo>
                  <a:cubicBezTo>
                    <a:pt x="3477980" y="108765"/>
                    <a:pt x="3470038" y="103415"/>
                    <a:pt x="3405592" y="124897"/>
                  </a:cubicBezTo>
                  <a:cubicBezTo>
                    <a:pt x="3383788" y="132165"/>
                    <a:pt x="3362394" y="141052"/>
                    <a:pt x="3342217" y="152058"/>
                  </a:cubicBezTo>
                  <a:cubicBezTo>
                    <a:pt x="3175425" y="243035"/>
                    <a:pt x="3454804" y="109344"/>
                    <a:pt x="3260736" y="206379"/>
                  </a:cubicBezTo>
                  <a:cubicBezTo>
                    <a:pt x="3240179" y="216657"/>
                    <a:pt x="3218487" y="224486"/>
                    <a:pt x="3197362" y="233539"/>
                  </a:cubicBezTo>
                  <a:cubicBezTo>
                    <a:pt x="3188308" y="245610"/>
                    <a:pt x="3180397" y="258630"/>
                    <a:pt x="3170201" y="269753"/>
                  </a:cubicBezTo>
                  <a:cubicBezTo>
                    <a:pt x="3147130" y="294921"/>
                    <a:pt x="3097774" y="342181"/>
                    <a:pt x="3097774" y="342181"/>
                  </a:cubicBezTo>
                  <a:cubicBezTo>
                    <a:pt x="3094756" y="351234"/>
                    <a:pt x="3094014" y="361401"/>
                    <a:pt x="3088720" y="369341"/>
                  </a:cubicBezTo>
                  <a:cubicBezTo>
                    <a:pt x="3081618" y="379994"/>
                    <a:pt x="3120407" y="408572"/>
                    <a:pt x="3061560" y="414608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261978E-9995-49EC-AF91-342B96D6700C}"/>
              </a:ext>
            </a:extLst>
          </p:cNvPr>
          <p:cNvSpPr txBox="1"/>
          <p:nvPr/>
        </p:nvSpPr>
        <p:spPr>
          <a:xfrm>
            <a:off x="3461680" y="2391598"/>
            <a:ext cx="18473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NTH-TraiTimBongBongLNTH" panose="02000509000000000000" pitchFamily="49" charset="0"/>
              <a:ea typeface="+mn-ea"/>
              <a:cs typeface="+mn-cs"/>
            </a:endParaRPr>
          </a:p>
        </p:txBody>
      </p:sp>
      <p:pic>
        <p:nvPicPr>
          <p:cNvPr id="10" name="Picture 9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A59CC46F-86AA-461C-8A7B-496E781EF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694" y="3948461"/>
            <a:ext cx="1416403" cy="1552223"/>
          </a:xfrm>
          <a:prstGeom prst="rect">
            <a:avLst/>
          </a:prstGeom>
        </p:spPr>
      </p:pic>
      <p:pic>
        <p:nvPicPr>
          <p:cNvPr id="11" name="Picture 10" descr="Shape, background pattern, arrow&#10;&#10;Description automatically generated">
            <a:extLst>
              <a:ext uri="{FF2B5EF4-FFF2-40B4-BE49-F238E27FC236}">
                <a16:creationId xmlns="" xmlns:a16="http://schemas.microsoft.com/office/drawing/2014/main" id="{969EF8A1-64A1-4397-8C4B-6F5F6CF2F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59" y="1594465"/>
            <a:ext cx="1358054" cy="1488279"/>
          </a:xfrm>
          <a:prstGeom prst="rect">
            <a:avLst/>
          </a:prstGeom>
        </p:spPr>
      </p:pic>
      <p:sp>
        <p:nvSpPr>
          <p:cNvPr id="12" name="Google Shape;5447;p37">
            <a:extLst>
              <a:ext uri="{FF2B5EF4-FFF2-40B4-BE49-F238E27FC236}">
                <a16:creationId xmlns="" xmlns:a16="http://schemas.microsoft.com/office/drawing/2014/main" id="{10812445-F46F-417A-89E7-E7A2E9D46932}"/>
              </a:ext>
            </a:extLst>
          </p:cNvPr>
          <p:cNvSpPr txBox="1">
            <a:spLocks/>
          </p:cNvSpPr>
          <p:nvPr/>
        </p:nvSpPr>
        <p:spPr>
          <a:xfrm>
            <a:off x="3700904" y="2050010"/>
            <a:ext cx="7643674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200"/>
              <a:buFont typeface="Marcellus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Vận</a:t>
            </a:r>
            <a:r>
              <a:rPr kumimoji="0" lang="en-US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 </a:t>
            </a:r>
            <a:r>
              <a:rPr kumimoji="0" lang="en-US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Patrick Hand" panose="00000500000000000000" pitchFamily="2" charset="0"/>
                <a:sym typeface="Marcellus"/>
              </a:rPr>
              <a:t>dụng</a:t>
            </a:r>
            <a:endParaRPr kumimoji="0" lang="en-US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Patrick Hand" panose="00000500000000000000" pitchFamily="2" charset="0"/>
              <a:sym typeface="Marcellu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552F3768-2452-4119-BD9F-52937ABC1358}"/>
              </a:ext>
            </a:extLst>
          </p:cNvPr>
          <p:cNvGrpSpPr/>
          <p:nvPr/>
        </p:nvGrpSpPr>
        <p:grpSpPr>
          <a:xfrm>
            <a:off x="-327563" y="2681056"/>
            <a:ext cx="3881608" cy="4656157"/>
            <a:chOff x="121170" y="1924447"/>
            <a:chExt cx="3859309" cy="4716928"/>
          </a:xfrm>
        </p:grpSpPr>
        <p:pic>
          <p:nvPicPr>
            <p:cNvPr id="15" name="图片 57">
              <a:extLst>
                <a:ext uri="{FF2B5EF4-FFF2-40B4-BE49-F238E27FC236}">
                  <a16:creationId xmlns="" xmlns:a16="http://schemas.microsoft.com/office/drawing/2014/main" id="{B9E2330C-2CCE-40D6-88ED-8333887BCC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1101"/>
            <a:stretch/>
          </p:blipFill>
          <p:spPr>
            <a:xfrm>
              <a:off x="1038652" y="2594945"/>
              <a:ext cx="781502" cy="901424"/>
            </a:xfrm>
            <a:prstGeom prst="rect">
              <a:avLst/>
            </a:prstGeom>
          </p:spPr>
        </p:pic>
        <p:pic>
          <p:nvPicPr>
            <p:cNvPr id="16" name="图片 59">
              <a:extLst>
                <a:ext uri="{FF2B5EF4-FFF2-40B4-BE49-F238E27FC236}">
                  <a16:creationId xmlns="" xmlns:a16="http://schemas.microsoft.com/office/drawing/2014/main" id="{149567FD-1FA5-41E4-8690-FA2CA9AF61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0649"/>
            <a:stretch/>
          </p:blipFill>
          <p:spPr>
            <a:xfrm>
              <a:off x="121170" y="1924447"/>
              <a:ext cx="1267469" cy="7118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58A681E6-E2D7-4FDF-918B-127364E7A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846825" y="1978329"/>
              <a:ext cx="3133654" cy="3977736"/>
            </a:xfrm>
            <a:prstGeom prst="rect">
              <a:avLst/>
            </a:prstGeom>
          </p:spPr>
        </p:pic>
        <p:pic>
          <p:nvPicPr>
            <p:cNvPr id="18" name="图片 28">
              <a:extLst>
                <a:ext uri="{FF2B5EF4-FFF2-40B4-BE49-F238E27FC236}">
                  <a16:creationId xmlns="" xmlns:a16="http://schemas.microsoft.com/office/drawing/2014/main" id="{F8359AF3-B35A-41A7-A014-B875A3F4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165025">
              <a:off x="1872338" y="5946636"/>
              <a:ext cx="662519" cy="726959"/>
            </a:xfrm>
            <a:prstGeom prst="rect">
              <a:avLst/>
            </a:prstGeom>
          </p:spPr>
        </p:pic>
        <p:pic>
          <p:nvPicPr>
            <p:cNvPr id="19" name="图片 30">
              <a:extLst>
                <a:ext uri="{FF2B5EF4-FFF2-40B4-BE49-F238E27FC236}">
                  <a16:creationId xmlns="" xmlns:a16="http://schemas.microsoft.com/office/drawing/2014/main" id="{CE627A40-FF0E-474B-A2B7-B0B43F9575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08" y="4756495"/>
              <a:ext cx="1279888" cy="1619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463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426A3F2-291D-4C5D-8AB0-E42633BD8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4" y="10298"/>
            <a:ext cx="12192000" cy="67825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B6DFFF6-F0F5-491B-BBE6-89CA63224D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02478">
            <a:off x="-212377" y="1226"/>
            <a:ext cx="2860750" cy="28650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EF844B-8B10-4A44-BDF3-B3765A366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12" b="96662" l="10000" r="90164">
                        <a14:foregroundMark x1="27541" y1="30046" x2="48033" y2="33991"/>
                        <a14:foregroundMark x1="48033" y1="33991" x2="59016" y2="30349"/>
                        <a14:foregroundMark x1="59016" y1="30349" x2="53770" y2="24279"/>
                        <a14:foregroundMark x1="53770" y1="24279" x2="48197" y2="30046"/>
                        <a14:foregroundMark x1="48197" y1="30046" x2="48033" y2="38695"/>
                        <a14:foregroundMark x1="48033" y1="38695" x2="67869" y2="40061"/>
                        <a14:foregroundMark x1="67869" y1="40061" x2="64590" y2="29287"/>
                        <a14:foregroundMark x1="64590" y1="29287" x2="58197" y2="31715"/>
                        <a14:foregroundMark x1="28525" y1="29287" x2="39508" y2="42489"/>
                        <a14:foregroundMark x1="39508" y1="42489" x2="55574" y2="44613"/>
                        <a14:foregroundMark x1="55574" y1="44613" x2="57377" y2="36115"/>
                        <a14:foregroundMark x1="57377" y1="36115" x2="47049" y2="29742"/>
                        <a14:foregroundMark x1="47049" y1="29742" x2="33607" y2="29742"/>
                        <a14:foregroundMark x1="33607" y1="29742" x2="31148" y2="30956"/>
                        <a14:foregroundMark x1="27377" y1="33080" x2="43279" y2="39302"/>
                        <a14:foregroundMark x1="43279" y1="39302" x2="46393" y2="30349"/>
                        <a14:foregroundMark x1="46393" y1="30349" x2="39508" y2="30046"/>
                        <a14:foregroundMark x1="49508" y1="31259" x2="43934" y2="41123"/>
                        <a14:foregroundMark x1="43934" y1="41123" x2="43934" y2="42033"/>
                        <a14:foregroundMark x1="70492" y1="50835" x2="69016" y2="52959"/>
                        <a14:foregroundMark x1="63279" y1="64188" x2="54590" y2="66161"/>
                        <a14:foregroundMark x1="23064" y1="56475" x2="16066" y2="54325"/>
                        <a14:foregroundMark x1="54590" y1="66161" x2="32611" y2="59408"/>
                        <a14:foregroundMark x1="16066" y1="54325" x2="15738" y2="62974"/>
                        <a14:foregroundMark x1="15738" y1="62974" x2="22295" y2="71168"/>
                        <a14:foregroundMark x1="22295" y1="71168" x2="18780" y2="78625"/>
                        <a14:foregroundMark x1="13632" y1="80487" x2="9508" y2="81335"/>
                        <a14:foregroundMark x1="9508" y1="81335" x2="7705" y2="89226"/>
                        <a14:foregroundMark x1="11271" y1="94372" x2="13279" y2="97269"/>
                        <a14:foregroundMark x1="7705" y1="89226" x2="7834" y2="89413"/>
                        <a14:foregroundMark x1="13279" y1="97269" x2="23607" y2="95144"/>
                        <a14:foregroundMark x1="33164" y1="89402" x2="51967" y2="93930"/>
                        <a14:foregroundMark x1="51967" y1="93930" x2="55919" y2="93715"/>
                        <a14:foregroundMark x1="67240" y1="77809" x2="66230" y2="74507"/>
                        <a14:foregroundMark x1="66230" y1="74507" x2="59344" y2="68134"/>
                        <a14:foregroundMark x1="59344" y1="68134" x2="57541" y2="67678"/>
                        <a14:foregroundMark x1="13770" y1="96813" x2="21311" y2="96662"/>
                        <a14:foregroundMark x1="31639" y1="76480" x2="35246" y2="86039"/>
                        <a14:foregroundMark x1="35246" y1="86039" x2="39508" y2="89074"/>
                        <a14:foregroundMark x1="56557" y1="66768" x2="68275" y2="77743"/>
                        <a14:foregroundMark x1="64718" y1="83482" x2="62295" y2="85129"/>
                        <a14:foregroundMark x1="62295" y1="85129" x2="55574" y2="74507"/>
                        <a14:foregroundMark x1="55574" y1="74507" x2="54918" y2="69803"/>
                        <a14:foregroundMark x1="55410" y1="71168" x2="63934" y2="78604"/>
                        <a14:foregroundMark x1="63934" y1="78604" x2="62459" y2="88619"/>
                        <a14:foregroundMark x1="62459" y1="88619" x2="69016" y2="81335"/>
                        <a14:foregroundMark x1="69016" y1="81335" x2="59836" y2="73748"/>
                        <a14:foregroundMark x1="59836" y1="73748" x2="55082" y2="72231"/>
                        <a14:foregroundMark x1="90164" y1="29287" x2="89508" y2="41882"/>
                        <a14:backgroundMark x1="25082" y1="56601" x2="27049" y2="56601"/>
                        <a14:backgroundMark x1="22951" y1="56601" x2="32131" y2="59939"/>
                        <a14:backgroundMark x1="32131" y1="59939" x2="27541" y2="56146"/>
                        <a14:backgroundMark x1="68738" y1="82915" x2="67213" y2="86343"/>
                        <a14:backgroundMark x1="70656" y1="78604" x2="69234" y2="81799"/>
                        <a14:backgroundMark x1="64596" y1="88887" x2="60656" y2="92716"/>
                        <a14:backgroundMark x1="67213" y1="86343" x2="66161" y2="87365"/>
                        <a14:backgroundMark x1="60656" y1="92716" x2="56721" y2="94537"/>
                        <a14:backgroundMark x1="33934" y1="90288" x2="25738" y2="92868"/>
                        <a14:backgroundMark x1="25738" y1="92868" x2="24098" y2="95448"/>
                        <a14:backgroundMark x1="15902" y1="79666" x2="17049" y2="82246"/>
                        <a14:backgroundMark x1="7213" y1="89833" x2="11475" y2="942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2330" y="3608717"/>
            <a:ext cx="3007682" cy="32492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5A580E-9CF3-4C4A-84AA-345893989F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07" b="95601" l="9947" r="89876">
                        <a14:foregroundMark x1="26821" y1="11506" x2="36767" y2="4399"/>
                        <a14:foregroundMark x1="36767" y1="4399" x2="49556" y2="5076"/>
                        <a14:foregroundMark x1="49556" y1="5076" x2="59503" y2="10998"/>
                        <a14:foregroundMark x1="16696" y1="91032" x2="70693" y2="89340"/>
                        <a14:foregroundMark x1="70693" y1="89340" x2="74600" y2="91032"/>
                        <a14:foregroundMark x1="43339" y1="95431" x2="49201" y2="95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02660" y="3537262"/>
            <a:ext cx="3163410" cy="33207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D5E28DB3-4A4F-4FB1-ACBE-C4BC48C4B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2" b="96970" l="9673" r="89881">
                        <a14:foregroundMark x1="44048" y1="31667" x2="45536" y2="39242"/>
                        <a14:foregroundMark x1="45536" y1="39242" x2="45536" y2="39242"/>
                        <a14:foregroundMark x1="42262" y1="31364" x2="45387" y2="39545"/>
                        <a14:foregroundMark x1="16964" y1="11061" x2="25446" y2="5152"/>
                        <a14:foregroundMark x1="25446" y1="5152" x2="45387" y2="303"/>
                        <a14:foregroundMark x1="45387" y1="303" x2="63393" y2="10152"/>
                        <a14:foregroundMark x1="27083" y1="89545" x2="33631" y2="90000"/>
                        <a14:foregroundMark x1="23810" y1="93333" x2="31994" y2="95000"/>
                        <a14:foregroundMark x1="31994" y1="95000" x2="32887" y2="92273"/>
                        <a14:foregroundMark x1="49702" y1="94545" x2="57292" y2="96061"/>
                        <a14:foregroundMark x1="48958" y1="96212" x2="51637" y2="969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08862" y="108261"/>
            <a:ext cx="2699162" cy="2650962"/>
          </a:xfrm>
          <a:prstGeom prst="rect">
            <a:avLst/>
          </a:prstGeom>
        </p:spPr>
      </p:pic>
      <p:pic>
        <p:nvPicPr>
          <p:cNvPr id="38" name="Picture 8">
            <a:extLst>
              <a:ext uri="{FF2B5EF4-FFF2-40B4-BE49-F238E27FC236}">
                <a16:creationId xmlns="" xmlns:a16="http://schemas.microsoft.com/office/drawing/2014/main" id="{0E778C14-6599-417F-A67D-8E2DD683DCA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698455">
            <a:off x="2187880" y="-181566"/>
            <a:ext cx="7756555" cy="6524817"/>
          </a:xfrm>
          <a:prstGeom prst="rect">
            <a:avLst/>
          </a:prstGeom>
        </p:spPr>
      </p:pic>
      <p:sp>
        <p:nvSpPr>
          <p:cNvPr id="8" name="Google Shape;5447;p37">
            <a:extLst>
              <a:ext uri="{FF2B5EF4-FFF2-40B4-BE49-F238E27FC236}">
                <a16:creationId xmlns="" xmlns:a16="http://schemas.microsoft.com/office/drawing/2014/main" id="{52204D09-BEC7-4081-A700-13D7DC8F981F}"/>
              </a:ext>
            </a:extLst>
          </p:cNvPr>
          <p:cNvSpPr txBox="1">
            <a:spLocks/>
          </p:cNvSpPr>
          <p:nvPr/>
        </p:nvSpPr>
        <p:spPr>
          <a:xfrm>
            <a:off x="3103394" y="1855000"/>
            <a:ext cx="5582386" cy="1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7E12F09-C1DE-48D4-B8F2-D331021641D1}"/>
              </a:ext>
            </a:extLst>
          </p:cNvPr>
          <p:cNvCxnSpPr>
            <a:cxnSpLocks/>
          </p:cNvCxnSpPr>
          <p:nvPr/>
        </p:nvCxnSpPr>
        <p:spPr>
          <a:xfrm>
            <a:off x="3209544" y="2622063"/>
            <a:ext cx="2862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E2CDF984-6249-4295-B588-F71150236E8F}"/>
              </a:ext>
            </a:extLst>
          </p:cNvPr>
          <p:cNvCxnSpPr>
            <a:cxnSpLocks/>
          </p:cNvCxnSpPr>
          <p:nvPr/>
        </p:nvCxnSpPr>
        <p:spPr>
          <a:xfrm>
            <a:off x="4288536" y="3400100"/>
            <a:ext cx="32278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869464B-7CDC-4639-B77C-CF8E993F6246}"/>
              </a:ext>
            </a:extLst>
          </p:cNvPr>
          <p:cNvCxnSpPr>
            <a:cxnSpLocks/>
          </p:cNvCxnSpPr>
          <p:nvPr/>
        </p:nvCxnSpPr>
        <p:spPr>
          <a:xfrm>
            <a:off x="3209544" y="4096512"/>
            <a:ext cx="3813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1090E2E6-0738-4478-894B-069C82AFBE9B}"/>
              </a:ext>
            </a:extLst>
          </p:cNvPr>
          <p:cNvCxnSpPr>
            <a:cxnSpLocks/>
          </p:cNvCxnSpPr>
          <p:nvPr/>
        </p:nvCxnSpPr>
        <p:spPr>
          <a:xfrm>
            <a:off x="3209544" y="4864608"/>
            <a:ext cx="33192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01B8D96C-10C6-433C-8B7F-3BB9211E70D6}"/>
              </a:ext>
            </a:extLst>
          </p:cNvPr>
          <p:cNvCxnSpPr>
            <a:cxnSpLocks/>
          </p:cNvCxnSpPr>
          <p:nvPr/>
        </p:nvCxnSpPr>
        <p:spPr>
          <a:xfrm>
            <a:off x="3026664" y="5614416"/>
            <a:ext cx="3995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="" xmlns:a16="http://schemas.microsoft.com/office/drawing/2014/main" id="{43E32C00-37BC-4EB5-8169-D2B755A0BE94}"/>
              </a:ext>
            </a:extLst>
          </p:cNvPr>
          <p:cNvCxnSpPr>
            <a:cxnSpLocks/>
          </p:cNvCxnSpPr>
          <p:nvPr/>
        </p:nvCxnSpPr>
        <p:spPr>
          <a:xfrm>
            <a:off x="7321296" y="4840224"/>
            <a:ext cx="14295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21">
            <a:extLst>
              <a:ext uri="{FF2B5EF4-FFF2-40B4-BE49-F238E27FC236}">
                <a16:creationId xmlns="" xmlns:a16="http://schemas.microsoft.com/office/drawing/2014/main" id="{E2E449B0-CEBB-41CF-BACC-86F1D95B4D65}"/>
              </a:ext>
            </a:extLst>
          </p:cNvPr>
          <p:cNvSpPr/>
          <p:nvPr/>
        </p:nvSpPr>
        <p:spPr>
          <a:xfrm>
            <a:off x="2595280" y="984170"/>
            <a:ext cx="2794935" cy="963625"/>
          </a:xfrm>
          <a:custGeom>
            <a:avLst/>
            <a:gdLst>
              <a:gd name="connsiteX0" fmla="*/ 0 w 4649023"/>
              <a:gd name="connsiteY0" fmla="*/ 605997 h 2758041"/>
              <a:gd name="connsiteX1" fmla="*/ 605997 w 4649023"/>
              <a:gd name="connsiteY1" fmla="*/ 0 h 2758041"/>
              <a:gd name="connsiteX2" fmla="*/ 1293403 w 4649023"/>
              <a:gd name="connsiteY2" fmla="*/ 0 h 2758041"/>
              <a:gd name="connsiteX3" fmla="*/ 1980809 w 4649023"/>
              <a:gd name="connsiteY3" fmla="*/ 0 h 2758041"/>
              <a:gd name="connsiteX4" fmla="*/ 2565104 w 4649023"/>
              <a:gd name="connsiteY4" fmla="*/ 0 h 2758041"/>
              <a:gd name="connsiteX5" fmla="*/ 3183769 w 4649023"/>
              <a:gd name="connsiteY5" fmla="*/ 0 h 2758041"/>
              <a:gd name="connsiteX6" fmla="*/ 4043026 w 4649023"/>
              <a:gd name="connsiteY6" fmla="*/ 0 h 2758041"/>
              <a:gd name="connsiteX7" fmla="*/ 4649023 w 4649023"/>
              <a:gd name="connsiteY7" fmla="*/ 605997 h 2758041"/>
              <a:gd name="connsiteX8" fmla="*/ 4649023 w 4649023"/>
              <a:gd name="connsiteY8" fmla="*/ 1121346 h 2758041"/>
              <a:gd name="connsiteX9" fmla="*/ 4649023 w 4649023"/>
              <a:gd name="connsiteY9" fmla="*/ 1590314 h 2758041"/>
              <a:gd name="connsiteX10" fmla="*/ 4649023 w 4649023"/>
              <a:gd name="connsiteY10" fmla="*/ 2152044 h 2758041"/>
              <a:gd name="connsiteX11" fmla="*/ 4043026 w 4649023"/>
              <a:gd name="connsiteY11" fmla="*/ 2758041 h 2758041"/>
              <a:gd name="connsiteX12" fmla="*/ 3424361 w 4649023"/>
              <a:gd name="connsiteY12" fmla="*/ 2758041 h 2758041"/>
              <a:gd name="connsiteX13" fmla="*/ 2840066 w 4649023"/>
              <a:gd name="connsiteY13" fmla="*/ 2758041 h 2758041"/>
              <a:gd name="connsiteX14" fmla="*/ 2221401 w 4649023"/>
              <a:gd name="connsiteY14" fmla="*/ 2758041 h 2758041"/>
              <a:gd name="connsiteX15" fmla="*/ 1499625 w 4649023"/>
              <a:gd name="connsiteY15" fmla="*/ 2758041 h 2758041"/>
              <a:gd name="connsiteX16" fmla="*/ 605997 w 4649023"/>
              <a:gd name="connsiteY16" fmla="*/ 2758041 h 2758041"/>
              <a:gd name="connsiteX17" fmla="*/ 0 w 4649023"/>
              <a:gd name="connsiteY17" fmla="*/ 2152044 h 2758041"/>
              <a:gd name="connsiteX18" fmla="*/ 0 w 4649023"/>
              <a:gd name="connsiteY18" fmla="*/ 1683076 h 2758041"/>
              <a:gd name="connsiteX19" fmla="*/ 0 w 4649023"/>
              <a:gd name="connsiteY19" fmla="*/ 1214109 h 2758041"/>
              <a:gd name="connsiteX20" fmla="*/ 0 w 4649023"/>
              <a:gd name="connsiteY20" fmla="*/ 605997 h 275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649023" h="2758041" fill="none" extrusionOk="0">
                <a:moveTo>
                  <a:pt x="0" y="605997"/>
                </a:moveTo>
                <a:cubicBezTo>
                  <a:pt x="-63286" y="245001"/>
                  <a:pt x="247358" y="-21698"/>
                  <a:pt x="605997" y="0"/>
                </a:cubicBezTo>
                <a:cubicBezTo>
                  <a:pt x="902627" y="30464"/>
                  <a:pt x="1052662" y="20378"/>
                  <a:pt x="1293403" y="0"/>
                </a:cubicBezTo>
                <a:cubicBezTo>
                  <a:pt x="1534144" y="-20378"/>
                  <a:pt x="1639567" y="12159"/>
                  <a:pt x="1980809" y="0"/>
                </a:cubicBezTo>
                <a:cubicBezTo>
                  <a:pt x="2322051" y="-12159"/>
                  <a:pt x="2431153" y="-1324"/>
                  <a:pt x="2565104" y="0"/>
                </a:cubicBezTo>
                <a:cubicBezTo>
                  <a:pt x="2699055" y="1324"/>
                  <a:pt x="2889092" y="-1019"/>
                  <a:pt x="3183769" y="0"/>
                </a:cubicBezTo>
                <a:cubicBezTo>
                  <a:pt x="3478447" y="1019"/>
                  <a:pt x="3629386" y="40457"/>
                  <a:pt x="4043026" y="0"/>
                </a:cubicBezTo>
                <a:cubicBezTo>
                  <a:pt x="4351663" y="33796"/>
                  <a:pt x="4714225" y="304452"/>
                  <a:pt x="4649023" y="605997"/>
                </a:cubicBezTo>
                <a:cubicBezTo>
                  <a:pt x="4634526" y="718327"/>
                  <a:pt x="4653952" y="882100"/>
                  <a:pt x="4649023" y="1121346"/>
                </a:cubicBezTo>
                <a:cubicBezTo>
                  <a:pt x="4644094" y="1360592"/>
                  <a:pt x="4636332" y="1472270"/>
                  <a:pt x="4649023" y="1590314"/>
                </a:cubicBezTo>
                <a:cubicBezTo>
                  <a:pt x="4661714" y="1708358"/>
                  <a:pt x="4664842" y="2007898"/>
                  <a:pt x="4649023" y="2152044"/>
                </a:cubicBezTo>
                <a:cubicBezTo>
                  <a:pt x="4585374" y="2434160"/>
                  <a:pt x="4338669" y="2728702"/>
                  <a:pt x="4043026" y="2758041"/>
                </a:cubicBezTo>
                <a:cubicBezTo>
                  <a:pt x="3819236" y="2778123"/>
                  <a:pt x="3633986" y="2737027"/>
                  <a:pt x="3424361" y="2758041"/>
                </a:cubicBezTo>
                <a:cubicBezTo>
                  <a:pt x="3214736" y="2779055"/>
                  <a:pt x="2969048" y="2762809"/>
                  <a:pt x="2840066" y="2758041"/>
                </a:cubicBezTo>
                <a:cubicBezTo>
                  <a:pt x="2711085" y="2753273"/>
                  <a:pt x="2347683" y="2768708"/>
                  <a:pt x="2221401" y="2758041"/>
                </a:cubicBezTo>
                <a:cubicBezTo>
                  <a:pt x="2095119" y="2747374"/>
                  <a:pt x="1734178" y="2742949"/>
                  <a:pt x="1499625" y="2758041"/>
                </a:cubicBezTo>
                <a:cubicBezTo>
                  <a:pt x="1265072" y="2773133"/>
                  <a:pt x="976066" y="2740995"/>
                  <a:pt x="605997" y="2758041"/>
                </a:cubicBezTo>
                <a:cubicBezTo>
                  <a:pt x="306831" y="2777276"/>
                  <a:pt x="65063" y="2492390"/>
                  <a:pt x="0" y="2152044"/>
                </a:cubicBezTo>
                <a:cubicBezTo>
                  <a:pt x="4864" y="2041163"/>
                  <a:pt x="21748" y="1867214"/>
                  <a:pt x="0" y="1683076"/>
                </a:cubicBezTo>
                <a:cubicBezTo>
                  <a:pt x="-21748" y="1498938"/>
                  <a:pt x="8363" y="1395919"/>
                  <a:pt x="0" y="1214109"/>
                </a:cubicBezTo>
                <a:cubicBezTo>
                  <a:pt x="-8363" y="1032299"/>
                  <a:pt x="17452" y="809843"/>
                  <a:pt x="0" y="605997"/>
                </a:cubicBezTo>
                <a:close/>
              </a:path>
              <a:path w="4649023" h="2758041" stroke="0" extrusionOk="0">
                <a:moveTo>
                  <a:pt x="0" y="605997"/>
                </a:moveTo>
                <a:cubicBezTo>
                  <a:pt x="5366" y="263939"/>
                  <a:pt x="246476" y="-67887"/>
                  <a:pt x="605997" y="0"/>
                </a:cubicBezTo>
                <a:cubicBezTo>
                  <a:pt x="759251" y="30427"/>
                  <a:pt x="977294" y="17075"/>
                  <a:pt x="1259033" y="0"/>
                </a:cubicBezTo>
                <a:cubicBezTo>
                  <a:pt x="1540772" y="-17075"/>
                  <a:pt x="1613299" y="-25624"/>
                  <a:pt x="1946438" y="0"/>
                </a:cubicBezTo>
                <a:cubicBezTo>
                  <a:pt x="2279578" y="25624"/>
                  <a:pt x="2327064" y="5924"/>
                  <a:pt x="2702585" y="0"/>
                </a:cubicBezTo>
                <a:cubicBezTo>
                  <a:pt x="3078106" y="-5924"/>
                  <a:pt x="3113756" y="8413"/>
                  <a:pt x="3458731" y="0"/>
                </a:cubicBezTo>
                <a:cubicBezTo>
                  <a:pt x="3803706" y="-8413"/>
                  <a:pt x="3866443" y="-10356"/>
                  <a:pt x="4043026" y="0"/>
                </a:cubicBezTo>
                <a:cubicBezTo>
                  <a:pt x="4386743" y="-63723"/>
                  <a:pt x="4640603" y="302189"/>
                  <a:pt x="4649023" y="605997"/>
                </a:cubicBezTo>
                <a:cubicBezTo>
                  <a:pt x="4673179" y="738161"/>
                  <a:pt x="4658624" y="896772"/>
                  <a:pt x="4649023" y="1105886"/>
                </a:cubicBezTo>
                <a:cubicBezTo>
                  <a:pt x="4639422" y="1315000"/>
                  <a:pt x="4629750" y="1424555"/>
                  <a:pt x="4649023" y="1574853"/>
                </a:cubicBezTo>
                <a:cubicBezTo>
                  <a:pt x="4668296" y="1725151"/>
                  <a:pt x="4672218" y="1983179"/>
                  <a:pt x="4649023" y="2152044"/>
                </a:cubicBezTo>
                <a:cubicBezTo>
                  <a:pt x="4618402" y="2454180"/>
                  <a:pt x="4412762" y="2788783"/>
                  <a:pt x="4043026" y="2758041"/>
                </a:cubicBezTo>
                <a:cubicBezTo>
                  <a:pt x="3896228" y="2747526"/>
                  <a:pt x="3578208" y="2785829"/>
                  <a:pt x="3424361" y="2758041"/>
                </a:cubicBezTo>
                <a:cubicBezTo>
                  <a:pt x="3270514" y="2730253"/>
                  <a:pt x="3011171" y="2730980"/>
                  <a:pt x="2771325" y="2758041"/>
                </a:cubicBezTo>
                <a:cubicBezTo>
                  <a:pt x="2531479" y="2785102"/>
                  <a:pt x="2403434" y="2766392"/>
                  <a:pt x="2049549" y="2758041"/>
                </a:cubicBezTo>
                <a:cubicBezTo>
                  <a:pt x="1695664" y="2749690"/>
                  <a:pt x="1681598" y="2761996"/>
                  <a:pt x="1465254" y="2758041"/>
                </a:cubicBezTo>
                <a:cubicBezTo>
                  <a:pt x="1248911" y="2754086"/>
                  <a:pt x="983342" y="2749065"/>
                  <a:pt x="605997" y="2758041"/>
                </a:cubicBezTo>
                <a:cubicBezTo>
                  <a:pt x="254293" y="2727105"/>
                  <a:pt x="21692" y="2490566"/>
                  <a:pt x="0" y="2152044"/>
                </a:cubicBezTo>
                <a:cubicBezTo>
                  <a:pt x="-8816" y="1973301"/>
                  <a:pt x="12482" y="1821503"/>
                  <a:pt x="0" y="1667616"/>
                </a:cubicBezTo>
                <a:cubicBezTo>
                  <a:pt x="-12482" y="1513729"/>
                  <a:pt x="14129" y="1301162"/>
                  <a:pt x="0" y="1121346"/>
                </a:cubicBezTo>
                <a:cubicBezTo>
                  <a:pt x="-14129" y="941530"/>
                  <a:pt x="6182" y="825432"/>
                  <a:pt x="0" y="60599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663826541">
                  <a:custGeom>
                    <a:avLst/>
                    <a:gdLst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77577 w 2794935"/>
                      <a:gd name="connsiteY2" fmla="*/ 0 h 963625"/>
                      <a:gd name="connsiteX3" fmla="*/ 1190837 w 2794935"/>
                      <a:gd name="connsiteY3" fmla="*/ 0 h 963625"/>
                      <a:gd name="connsiteX4" fmla="*/ 1542108 w 2794935"/>
                      <a:gd name="connsiteY4" fmla="*/ 0 h 963625"/>
                      <a:gd name="connsiteX5" fmla="*/ 1914042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91784 h 963625"/>
                      <a:gd name="connsiteX9" fmla="*/ 2794935 w 2794935"/>
                      <a:gd name="connsiteY9" fmla="*/ 555635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707412 w 2794935"/>
                      <a:gd name="connsiteY13" fmla="*/ 963625 h 963625"/>
                      <a:gd name="connsiteX14" fmla="*/ 1335478 w 2794935"/>
                      <a:gd name="connsiteY14" fmla="*/ 963625 h 963625"/>
                      <a:gd name="connsiteX15" fmla="*/ 901555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8045 h 963625"/>
                      <a:gd name="connsiteX19" fmla="*/ 0 w 2794935"/>
                      <a:gd name="connsiteY19" fmla="*/ 424194 h 963625"/>
                      <a:gd name="connsiteX20" fmla="*/ 0 w 2794935"/>
                      <a:gd name="connsiteY20" fmla="*/ 211727 h 963625"/>
                      <a:gd name="connsiteX0" fmla="*/ 0 w 2794935"/>
                      <a:gd name="connsiteY0" fmla="*/ 211727 h 963625"/>
                      <a:gd name="connsiteX1" fmla="*/ 364317 w 2794935"/>
                      <a:gd name="connsiteY1" fmla="*/ 0 h 963625"/>
                      <a:gd name="connsiteX2" fmla="*/ 756915 w 2794935"/>
                      <a:gd name="connsiteY2" fmla="*/ 0 h 963625"/>
                      <a:gd name="connsiteX3" fmla="*/ 1170174 w 2794935"/>
                      <a:gd name="connsiteY3" fmla="*/ 0 h 963625"/>
                      <a:gd name="connsiteX4" fmla="*/ 1624760 w 2794935"/>
                      <a:gd name="connsiteY4" fmla="*/ 0 h 963625"/>
                      <a:gd name="connsiteX5" fmla="*/ 2079346 w 2794935"/>
                      <a:gd name="connsiteY5" fmla="*/ 0 h 963625"/>
                      <a:gd name="connsiteX6" fmla="*/ 2430617 w 2794935"/>
                      <a:gd name="connsiteY6" fmla="*/ 0 h 963625"/>
                      <a:gd name="connsiteX7" fmla="*/ 2794935 w 2794935"/>
                      <a:gd name="connsiteY7" fmla="*/ 211727 h 963625"/>
                      <a:gd name="connsiteX8" fmla="*/ 2794935 w 2794935"/>
                      <a:gd name="connsiteY8" fmla="*/ 386382 h 963625"/>
                      <a:gd name="connsiteX9" fmla="*/ 2794935 w 2794935"/>
                      <a:gd name="connsiteY9" fmla="*/ 550233 h 963625"/>
                      <a:gd name="connsiteX10" fmla="*/ 2794935 w 2794935"/>
                      <a:gd name="connsiteY10" fmla="*/ 751897 h 963625"/>
                      <a:gd name="connsiteX11" fmla="*/ 2430617 w 2794935"/>
                      <a:gd name="connsiteY11" fmla="*/ 963625 h 963625"/>
                      <a:gd name="connsiteX12" fmla="*/ 2058683 w 2794935"/>
                      <a:gd name="connsiteY12" fmla="*/ 963625 h 963625"/>
                      <a:gd name="connsiteX13" fmla="*/ 1666086 w 2794935"/>
                      <a:gd name="connsiteY13" fmla="*/ 963625 h 963625"/>
                      <a:gd name="connsiteX14" fmla="*/ 1232163 w 2794935"/>
                      <a:gd name="connsiteY14" fmla="*/ 963625 h 963625"/>
                      <a:gd name="connsiteX15" fmla="*/ 880892 w 2794935"/>
                      <a:gd name="connsiteY15" fmla="*/ 963625 h 963625"/>
                      <a:gd name="connsiteX16" fmla="*/ 364317 w 2794935"/>
                      <a:gd name="connsiteY16" fmla="*/ 963625 h 963625"/>
                      <a:gd name="connsiteX17" fmla="*/ 0 w 2794935"/>
                      <a:gd name="connsiteY17" fmla="*/ 751897 h 963625"/>
                      <a:gd name="connsiteX18" fmla="*/ 0 w 2794935"/>
                      <a:gd name="connsiteY18" fmla="*/ 582644 h 963625"/>
                      <a:gd name="connsiteX19" fmla="*/ 0 w 2794935"/>
                      <a:gd name="connsiteY19" fmla="*/ 391784 h 963625"/>
                      <a:gd name="connsiteX20" fmla="*/ 0 w 2794935"/>
                      <a:gd name="connsiteY20" fmla="*/ 211727 h 9636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794935" h="963625" fill="none" extrusionOk="0">
                        <a:moveTo>
                          <a:pt x="0" y="211727"/>
                        </a:moveTo>
                        <a:cubicBezTo>
                          <a:pt x="-33063" y="82494"/>
                          <a:pt x="145621" y="-2682"/>
                          <a:pt x="364317" y="0"/>
                        </a:cubicBezTo>
                        <a:cubicBezTo>
                          <a:pt x="548228" y="13113"/>
                          <a:pt x="624384" y="22331"/>
                          <a:pt x="777577" y="0"/>
                        </a:cubicBezTo>
                        <a:cubicBezTo>
                          <a:pt x="935112" y="-3694"/>
                          <a:pt x="986901" y="2196"/>
                          <a:pt x="1190837" y="0"/>
                        </a:cubicBezTo>
                        <a:cubicBezTo>
                          <a:pt x="1390012" y="3505"/>
                          <a:pt x="1470408" y="4024"/>
                          <a:pt x="1542108" y="0"/>
                        </a:cubicBezTo>
                        <a:cubicBezTo>
                          <a:pt x="1710278" y="-15038"/>
                          <a:pt x="1735765" y="6087"/>
                          <a:pt x="1914042" y="0"/>
                        </a:cubicBezTo>
                        <a:cubicBezTo>
                          <a:pt x="2107243" y="-4628"/>
                          <a:pt x="2184763" y="-2867"/>
                          <a:pt x="2430617" y="0"/>
                        </a:cubicBezTo>
                        <a:cubicBezTo>
                          <a:pt x="2612335" y="12127"/>
                          <a:pt x="2829816" y="102806"/>
                          <a:pt x="2794935" y="211727"/>
                        </a:cubicBezTo>
                        <a:cubicBezTo>
                          <a:pt x="2779523" y="245942"/>
                          <a:pt x="2804280" y="307263"/>
                          <a:pt x="2794935" y="391784"/>
                        </a:cubicBezTo>
                        <a:cubicBezTo>
                          <a:pt x="2799822" y="471391"/>
                          <a:pt x="2783624" y="510193"/>
                          <a:pt x="2794935" y="555635"/>
                        </a:cubicBezTo>
                        <a:cubicBezTo>
                          <a:pt x="2805553" y="587000"/>
                          <a:pt x="2812525" y="703938"/>
                          <a:pt x="2794935" y="751897"/>
                        </a:cubicBezTo>
                        <a:cubicBezTo>
                          <a:pt x="2768929" y="839223"/>
                          <a:pt x="2614543" y="951960"/>
                          <a:pt x="2430617" y="963625"/>
                        </a:cubicBezTo>
                        <a:cubicBezTo>
                          <a:pt x="2285020" y="961789"/>
                          <a:pt x="2178874" y="966696"/>
                          <a:pt x="2058683" y="963625"/>
                        </a:cubicBezTo>
                        <a:cubicBezTo>
                          <a:pt x="1915182" y="978705"/>
                          <a:pt x="1786304" y="980225"/>
                          <a:pt x="1707412" y="963625"/>
                        </a:cubicBezTo>
                        <a:cubicBezTo>
                          <a:pt x="1623601" y="976771"/>
                          <a:pt x="1414704" y="982484"/>
                          <a:pt x="1335478" y="963625"/>
                        </a:cubicBezTo>
                        <a:cubicBezTo>
                          <a:pt x="1282802" y="969417"/>
                          <a:pt x="1017919" y="939233"/>
                          <a:pt x="901555" y="963625"/>
                        </a:cubicBezTo>
                        <a:cubicBezTo>
                          <a:pt x="754943" y="986072"/>
                          <a:pt x="557799" y="965530"/>
                          <a:pt x="364317" y="963625"/>
                        </a:cubicBezTo>
                        <a:cubicBezTo>
                          <a:pt x="167168" y="966918"/>
                          <a:pt x="54949" y="893951"/>
                          <a:pt x="0" y="751897"/>
                        </a:cubicBezTo>
                        <a:cubicBezTo>
                          <a:pt x="-9607" y="708198"/>
                          <a:pt x="10852" y="652847"/>
                          <a:pt x="0" y="588045"/>
                        </a:cubicBezTo>
                        <a:cubicBezTo>
                          <a:pt x="-19057" y="527104"/>
                          <a:pt x="5730" y="494950"/>
                          <a:pt x="0" y="424194"/>
                        </a:cubicBezTo>
                        <a:cubicBezTo>
                          <a:pt x="11078" y="363370"/>
                          <a:pt x="18258" y="279319"/>
                          <a:pt x="0" y="211727"/>
                        </a:cubicBezTo>
                        <a:close/>
                      </a:path>
                      <a:path w="2794935" h="963625" stroke="0" extrusionOk="0">
                        <a:moveTo>
                          <a:pt x="0" y="211727"/>
                        </a:moveTo>
                        <a:cubicBezTo>
                          <a:pt x="7542" y="108346"/>
                          <a:pt x="156661" y="-22120"/>
                          <a:pt x="364317" y="0"/>
                        </a:cubicBezTo>
                        <a:cubicBezTo>
                          <a:pt x="458493" y="5266"/>
                          <a:pt x="607125" y="-7589"/>
                          <a:pt x="756915" y="0"/>
                        </a:cubicBezTo>
                        <a:cubicBezTo>
                          <a:pt x="927463" y="-3588"/>
                          <a:pt x="967242" y="-15461"/>
                          <a:pt x="1170174" y="0"/>
                        </a:cubicBezTo>
                        <a:cubicBezTo>
                          <a:pt x="1372631" y="8591"/>
                          <a:pt x="1400545" y="7724"/>
                          <a:pt x="1624760" y="0"/>
                        </a:cubicBezTo>
                        <a:cubicBezTo>
                          <a:pt x="1852288" y="-175"/>
                          <a:pt x="1867481" y="4395"/>
                          <a:pt x="2079346" y="0"/>
                        </a:cubicBezTo>
                        <a:cubicBezTo>
                          <a:pt x="2282489" y="-6537"/>
                          <a:pt x="2321130" y="-7349"/>
                          <a:pt x="2430617" y="0"/>
                        </a:cubicBezTo>
                        <a:cubicBezTo>
                          <a:pt x="2617867" y="-11448"/>
                          <a:pt x="2775656" y="91229"/>
                          <a:pt x="2794935" y="211727"/>
                        </a:cubicBezTo>
                        <a:cubicBezTo>
                          <a:pt x="2816832" y="269801"/>
                          <a:pt x="2800754" y="319516"/>
                          <a:pt x="2794935" y="386382"/>
                        </a:cubicBezTo>
                        <a:cubicBezTo>
                          <a:pt x="2785706" y="455777"/>
                          <a:pt x="2784015" y="496043"/>
                          <a:pt x="2794935" y="550233"/>
                        </a:cubicBezTo>
                        <a:cubicBezTo>
                          <a:pt x="2802860" y="614863"/>
                          <a:pt x="2815888" y="699791"/>
                          <a:pt x="2794935" y="751897"/>
                        </a:cubicBezTo>
                        <a:cubicBezTo>
                          <a:pt x="2792914" y="875362"/>
                          <a:pt x="2671259" y="946076"/>
                          <a:pt x="2430617" y="963625"/>
                        </a:cubicBezTo>
                        <a:cubicBezTo>
                          <a:pt x="2346197" y="965924"/>
                          <a:pt x="2169179" y="974577"/>
                          <a:pt x="2058683" y="963625"/>
                        </a:cubicBezTo>
                        <a:cubicBezTo>
                          <a:pt x="1950121" y="923486"/>
                          <a:pt x="1813177" y="920166"/>
                          <a:pt x="1666086" y="963625"/>
                        </a:cubicBezTo>
                        <a:cubicBezTo>
                          <a:pt x="1519889" y="978978"/>
                          <a:pt x="1445583" y="974953"/>
                          <a:pt x="1232163" y="963625"/>
                        </a:cubicBezTo>
                        <a:cubicBezTo>
                          <a:pt x="1019177" y="962035"/>
                          <a:pt x="1011193" y="966796"/>
                          <a:pt x="880892" y="963625"/>
                        </a:cubicBezTo>
                        <a:cubicBezTo>
                          <a:pt x="748539" y="967164"/>
                          <a:pt x="575531" y="957908"/>
                          <a:pt x="364317" y="963625"/>
                        </a:cubicBezTo>
                        <a:cubicBezTo>
                          <a:pt x="132828" y="966487"/>
                          <a:pt x="6382" y="861503"/>
                          <a:pt x="0" y="751897"/>
                        </a:cubicBezTo>
                        <a:cubicBezTo>
                          <a:pt x="-13015" y="689255"/>
                          <a:pt x="8074" y="645861"/>
                          <a:pt x="0" y="582644"/>
                        </a:cubicBezTo>
                        <a:cubicBezTo>
                          <a:pt x="1728" y="533489"/>
                          <a:pt x="6487" y="446142"/>
                          <a:pt x="0" y="391784"/>
                        </a:cubicBezTo>
                        <a:cubicBezTo>
                          <a:pt x="-9992" y="328366"/>
                          <a:pt x="2998" y="289540"/>
                          <a:pt x="0" y="211727"/>
                        </a:cubicBezTo>
                        <a:close/>
                      </a:path>
                      <a:path w="2794935" h="963625" fill="none" stroke="0" extrusionOk="0">
                        <a:moveTo>
                          <a:pt x="0" y="211727"/>
                        </a:moveTo>
                        <a:cubicBezTo>
                          <a:pt x="-25535" y="68405"/>
                          <a:pt x="140436" y="-30191"/>
                          <a:pt x="364317" y="0"/>
                        </a:cubicBezTo>
                        <a:cubicBezTo>
                          <a:pt x="525250" y="20784"/>
                          <a:pt x="630304" y="-2383"/>
                          <a:pt x="777577" y="0"/>
                        </a:cubicBezTo>
                        <a:cubicBezTo>
                          <a:pt x="907819" y="-2965"/>
                          <a:pt x="983905" y="4665"/>
                          <a:pt x="1190837" y="0"/>
                        </a:cubicBezTo>
                        <a:cubicBezTo>
                          <a:pt x="1388032" y="-7210"/>
                          <a:pt x="1449505" y="8799"/>
                          <a:pt x="1542108" y="0"/>
                        </a:cubicBezTo>
                        <a:cubicBezTo>
                          <a:pt x="1668286" y="5348"/>
                          <a:pt x="1769977" y="-16750"/>
                          <a:pt x="1914042" y="0"/>
                        </a:cubicBezTo>
                        <a:cubicBezTo>
                          <a:pt x="2092611" y="-9605"/>
                          <a:pt x="2176498" y="34092"/>
                          <a:pt x="2430617" y="0"/>
                        </a:cubicBezTo>
                        <a:cubicBezTo>
                          <a:pt x="2611765" y="295"/>
                          <a:pt x="2841953" y="124626"/>
                          <a:pt x="2794935" y="211727"/>
                        </a:cubicBezTo>
                        <a:cubicBezTo>
                          <a:pt x="2778024" y="247075"/>
                          <a:pt x="2797812" y="296857"/>
                          <a:pt x="2794935" y="391784"/>
                        </a:cubicBezTo>
                        <a:cubicBezTo>
                          <a:pt x="2789844" y="483884"/>
                          <a:pt x="2788715" y="521432"/>
                          <a:pt x="2794935" y="555635"/>
                        </a:cubicBezTo>
                        <a:cubicBezTo>
                          <a:pt x="2797804" y="590359"/>
                          <a:pt x="2801146" y="710495"/>
                          <a:pt x="2794935" y="751897"/>
                        </a:cubicBezTo>
                        <a:cubicBezTo>
                          <a:pt x="2752786" y="833214"/>
                          <a:pt x="2604172" y="977375"/>
                          <a:pt x="2430617" y="963625"/>
                        </a:cubicBezTo>
                        <a:cubicBezTo>
                          <a:pt x="2297787" y="960562"/>
                          <a:pt x="2185361" y="953218"/>
                          <a:pt x="2058683" y="963625"/>
                        </a:cubicBezTo>
                        <a:cubicBezTo>
                          <a:pt x="1932445" y="957119"/>
                          <a:pt x="1785266" y="959982"/>
                          <a:pt x="1707412" y="963625"/>
                        </a:cubicBezTo>
                        <a:cubicBezTo>
                          <a:pt x="1630999" y="958004"/>
                          <a:pt x="1405288" y="965916"/>
                          <a:pt x="1335478" y="963625"/>
                        </a:cubicBezTo>
                        <a:cubicBezTo>
                          <a:pt x="1249426" y="941482"/>
                          <a:pt x="1057232" y="960947"/>
                          <a:pt x="901555" y="963625"/>
                        </a:cubicBezTo>
                        <a:cubicBezTo>
                          <a:pt x="742017" y="972670"/>
                          <a:pt x="587327" y="979113"/>
                          <a:pt x="364317" y="963625"/>
                        </a:cubicBezTo>
                        <a:cubicBezTo>
                          <a:pt x="168816" y="946954"/>
                          <a:pt x="21592" y="851209"/>
                          <a:pt x="0" y="751897"/>
                        </a:cubicBezTo>
                        <a:cubicBezTo>
                          <a:pt x="-6702" y="724450"/>
                          <a:pt x="15156" y="641160"/>
                          <a:pt x="0" y="588045"/>
                        </a:cubicBezTo>
                        <a:cubicBezTo>
                          <a:pt x="-17785" y="528534"/>
                          <a:pt x="728" y="478776"/>
                          <a:pt x="0" y="424194"/>
                        </a:cubicBezTo>
                        <a:cubicBezTo>
                          <a:pt x="-5984" y="356861"/>
                          <a:pt x="15249" y="283926"/>
                          <a:pt x="0" y="211727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Google Shape;5447;p37">
            <a:extLst>
              <a:ext uri="{FF2B5EF4-FFF2-40B4-BE49-F238E27FC236}">
                <a16:creationId xmlns="" xmlns:a16="http://schemas.microsoft.com/office/drawing/2014/main" id="{87F32ED8-38F6-4A26-A082-42AC4BF18AA5}"/>
              </a:ext>
            </a:extLst>
          </p:cNvPr>
          <p:cNvSpPr txBox="1">
            <a:spLocks/>
          </p:cNvSpPr>
          <p:nvPr/>
        </p:nvSpPr>
        <p:spPr>
          <a:xfrm>
            <a:off x="3045476" y="948391"/>
            <a:ext cx="1823704" cy="913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4267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8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358773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0DABA8A-0F98-4D28-A865-E2F51B8C1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38" b="97160" l="9132" r="97605">
                        <a14:foregroundMark x1="48054" y1="8520" x2="43713" y2="9716"/>
                        <a14:foregroundMark x1="50000" y1="4634" x2="44311" y2="5531"/>
                        <a14:foregroundMark x1="57934" y1="3438" x2="57335" y2="6876"/>
                        <a14:foregroundMark x1="40269" y1="31988" x2="38473" y2="33333"/>
                        <a14:foregroundMark x1="46407" y1="41256" x2="45958" y2="47833"/>
                        <a14:foregroundMark x1="45509" y1="41854" x2="51198" y2="54260"/>
                        <a14:foregroundMark x1="42665" y1="44096" x2="47455" y2="51570"/>
                        <a14:foregroundMark x1="47455" y1="51570" x2="43413" y2="47683"/>
                        <a14:foregroundMark x1="50449" y1="39462" x2="52545" y2="51570"/>
                        <a14:foregroundMark x1="52545" y1="51570" x2="52545" y2="50224"/>
                        <a14:foregroundMark x1="55838" y1="37668" x2="49551" y2="48879"/>
                        <a14:foregroundMark x1="49551" y1="48879" x2="41018" y2="50523"/>
                        <a14:foregroundMark x1="41018" y1="50523" x2="47904" y2="53363"/>
                        <a14:foregroundMark x1="9431" y1="76831" x2="9581" y2="81166"/>
                        <a14:foregroundMark x1="42066" y1="88341" x2="49401" y2="90135"/>
                        <a14:foregroundMark x1="49401" y1="90135" x2="57036" y2="88939"/>
                        <a14:foregroundMark x1="57036" y1="88939" x2="57335" y2="88640"/>
                        <a14:foregroundMark x1="38174" y1="92078" x2="30389" y2="91480"/>
                        <a14:foregroundMark x1="30389" y1="91480" x2="33383" y2="93572"/>
                        <a14:foregroundMark x1="35180" y1="96562" x2="35329" y2="97309"/>
                        <a14:foregroundMark x1="44311" y1="94768" x2="44611" y2="94469"/>
                        <a14:foregroundMark x1="42964" y1="94619" x2="43413" y2="95067"/>
                        <a14:foregroundMark x1="90269" y1="47683" x2="91168" y2="56353"/>
                        <a14:foregroundMark x1="91168" y1="56353" x2="89371" y2="63677"/>
                        <a14:foregroundMark x1="90419" y1="42451" x2="89371" y2="43348"/>
                        <a14:foregroundMark x1="94162" y1="44395" x2="97605" y2="45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60738">
            <a:off x="10665645" y="1246177"/>
            <a:ext cx="1678390" cy="1680903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="" xmlns:a16="http://schemas.microsoft.com/office/drawing/2014/main" id="{167A90F8-5A4F-4B09-9343-014300E7B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16" y="-20012"/>
            <a:ext cx="1088136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000" b="1" u="sng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Gợi</a:t>
            </a:r>
            <a:r>
              <a:rPr lang="en-US" sz="4000" b="1" u="sng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ý</a:t>
            </a:r>
          </a:p>
          <a:p>
            <a:pPr algn="just" eaLnBrk="1" hangingPunct="1"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trai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gái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="" xmlns:a16="http://schemas.microsoft.com/office/drawing/2014/main" id="{B50CAD28-99FB-4CCC-83EF-E367736B6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216" y="2657644"/>
            <a:ext cx="1102156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b. Khi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,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em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có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thể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ngoại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hình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rồi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hoạt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động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,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cũng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có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thể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kết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hợp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ngoại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hình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lẫn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hoạt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động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nhưng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phải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chú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trọng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tả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hoạt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động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là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nội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dung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chính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của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 </a:t>
            </a:r>
            <a:r>
              <a:rPr lang="en-US" altLang="en-US" sz="32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bài</a:t>
            </a:r>
            <a:r>
              <a:rPr lang="en-US" altLang="en-US" sz="32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Marcellus"/>
              </a:rPr>
              <a:t>.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="" xmlns:a16="http://schemas.microsoft.com/office/drawing/2014/main" id="{CF93A8B4-8573-4188-A486-BE005A0CA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928" y="4005580"/>
            <a:ext cx="11128248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R="0" lv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1" i="0" u="none" strike="noStrike" kern="0" cap="none">
                <a:solidFill>
                  <a:srgbClr val="002060"/>
                </a:solidFill>
                <a:latin typeface="Nunito" pitchFamily="2" charset="0"/>
                <a:ea typeface="Marcellus"/>
                <a:cs typeface="Calibri" panose="020F050202020403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</a:defRPr>
            </a:lvl9pPr>
          </a:lstStyle>
          <a:p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,...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nũng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cha hay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dirty="0" err="1"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677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="" xmlns:a16="http://schemas.microsoft.com/office/drawing/2014/main" id="{3F3BA4B1-D0D5-49B5-8CE5-9FF075771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85786">
            <a:off x="173739" y="757960"/>
            <a:ext cx="6209316" cy="5379698"/>
          </a:xfrm>
          <a:prstGeom prst="rect">
            <a:avLst/>
          </a:prstGeom>
        </p:spPr>
      </p:pic>
      <p:sp>
        <p:nvSpPr>
          <p:cNvPr id="13" name="Google Shape;5435;p37">
            <a:extLst>
              <a:ext uri="{FF2B5EF4-FFF2-40B4-BE49-F238E27FC236}">
                <a16:creationId xmlns="" xmlns:a16="http://schemas.microsoft.com/office/drawing/2014/main" id="{A9B9C369-348E-4E91-9923-05FDF6C11C61}"/>
              </a:ext>
            </a:extLst>
          </p:cNvPr>
          <p:cNvSpPr txBox="1">
            <a:spLocks/>
          </p:cNvSpPr>
          <p:nvPr/>
        </p:nvSpPr>
        <p:spPr>
          <a:xfrm>
            <a:off x="1213393" y="3091441"/>
            <a:ext cx="4977403" cy="127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- Quan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sát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ảnh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-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Ghi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chép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khi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quan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sát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hoạt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động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các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nhỏ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22AED40-7B77-4427-9EFC-CD41FB345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614" y="424434"/>
            <a:ext cx="4638675" cy="57531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5B0F29-3AA8-4A9C-87DA-8A8CD88A5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1614" y="424434"/>
            <a:ext cx="4777759" cy="57531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5CB21CA-4631-4519-88BC-A9C732D413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614" y="424434"/>
            <a:ext cx="4809945" cy="58885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7FA17217-3D2F-4806-8D6E-C5EDD2338E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2504" y="400685"/>
            <a:ext cx="4216894" cy="59123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C932BD9B-6A93-41DD-B18C-B57F47D818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86687" y="1627423"/>
            <a:ext cx="5908527" cy="30785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D88292AF-61DB-4EBC-A33A-11E50EF7E8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5409" y="826802"/>
            <a:ext cx="4705547" cy="520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253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97473">
            <a:off x="3527599" y="1389916"/>
            <a:ext cx="821560" cy="805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5786">
            <a:off x="2631189" y="757960"/>
            <a:ext cx="6209316" cy="53796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807413-7E6D-406C-815C-7086492D6A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907" b="95601" l="9947" r="89876">
                        <a14:foregroundMark x1="26821" y1="11506" x2="36767" y2="4399"/>
                        <a14:foregroundMark x1="36767" y1="4399" x2="49556" y2="5076"/>
                        <a14:foregroundMark x1="49556" y1="5076" x2="59503" y2="10998"/>
                        <a14:foregroundMark x1="16696" y1="91032" x2="70693" y2="89340"/>
                        <a14:foregroundMark x1="70693" y1="89340" x2="74600" y2="91032"/>
                        <a14:foregroundMark x1="43339" y1="95431" x2="49201" y2="956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93405" y="4640500"/>
            <a:ext cx="2112440" cy="2217500"/>
          </a:xfrm>
          <a:prstGeom prst="rect">
            <a:avLst/>
          </a:prstGeom>
        </p:spPr>
      </p:pic>
      <p:sp>
        <p:nvSpPr>
          <p:cNvPr id="14" name="Google Shape;5435;p37">
            <a:extLst>
              <a:ext uri="{FF2B5EF4-FFF2-40B4-BE49-F238E27FC236}">
                <a16:creationId xmlns="" xmlns:a16="http://schemas.microsoft.com/office/drawing/2014/main" id="{4D03CAE7-020B-4CD5-9DF5-C9E0174BD45A}"/>
              </a:ext>
            </a:extLst>
          </p:cNvPr>
          <p:cNvSpPr txBox="1">
            <a:spLocks/>
          </p:cNvSpPr>
          <p:nvPr/>
        </p:nvSpPr>
        <p:spPr>
          <a:xfrm>
            <a:off x="3830075" y="2719378"/>
            <a:ext cx="4977403" cy="1273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arcellus"/>
              <a:buNone/>
              <a:defRPr sz="3200" b="0" i="0" u="none" strike="noStrike" cap="none">
                <a:solidFill>
                  <a:schemeClr val="dk1"/>
                </a:solidFill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pPr algn="just"/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- Quan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sát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video.</a:t>
            </a:r>
          </a:p>
          <a:p>
            <a:pPr algn="just"/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-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Ghi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chép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khi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quan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sát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hoạt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động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một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bé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tập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đi</a:t>
            </a:r>
            <a:r>
              <a:rPr lang="en-US" sz="4000" b="1" kern="0" dirty="0">
                <a:solidFill>
                  <a:srgbClr val="002060"/>
                </a:solidFill>
                <a:latin typeface="Nunito" pitchFamily="2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115936">
            <a:off x="-117356" y="-484085"/>
            <a:ext cx="1538343" cy="1663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701</Words>
  <Application>Microsoft Office PowerPoint</Application>
  <PresentationFormat>Custom</PresentationFormat>
  <Paragraphs>85</Paragraphs>
  <Slides>20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千图网拥有20W+精美PPT模板 更多PPT模板下载至：www.58pic.com/office/ppt​​</vt:lpstr>
      <vt:lpstr>1_Custom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Windows User</cp:lastModifiedBy>
  <cp:revision>219</cp:revision>
  <dcterms:created xsi:type="dcterms:W3CDTF">2018-02-23T07:21:57Z</dcterms:created>
  <dcterms:modified xsi:type="dcterms:W3CDTF">2023-12-18T09:17:42Z</dcterms:modified>
</cp:coreProperties>
</file>