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509" r:id="rId3"/>
    <p:sldId id="516" r:id="rId4"/>
    <p:sldId id="282" r:id="rId5"/>
    <p:sldId id="517" r:id="rId6"/>
    <p:sldId id="375" r:id="rId7"/>
    <p:sldId id="515" r:id="rId8"/>
    <p:sldId id="518" r:id="rId9"/>
    <p:sldId id="514" r:id="rId10"/>
    <p:sldId id="51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97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4" y="3643440"/>
            <a:ext cx="3698224" cy="3108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818692" y="882513"/>
            <a:ext cx="102620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47195" y="3910774"/>
            <a:ext cx="470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33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07721" y="2189521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6A117D-BE6F-4CB2-8CD8-0E929EBA4CF1}"/>
              </a:ext>
            </a:extLst>
          </p:cNvPr>
          <p:cNvSpPr txBox="1"/>
          <p:nvPr/>
        </p:nvSpPr>
        <p:spPr>
          <a:xfrm>
            <a:off x="55551" y="2906909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D30BA0-8073-45BB-BA90-4B0F13440872}"/>
              </a:ext>
            </a:extLst>
          </p:cNvPr>
          <p:cNvSpPr txBox="1"/>
          <p:nvPr/>
        </p:nvSpPr>
        <p:spPr>
          <a:xfrm>
            <a:off x="55551" y="3656442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hau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3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F46A85-DA4D-484D-AF37-EA55DC390E56}"/>
              </a:ext>
            </a:extLst>
          </p:cNvPr>
          <p:cNvSpPr txBox="1"/>
          <p:nvPr/>
        </p:nvSpPr>
        <p:spPr>
          <a:xfrm>
            <a:off x="55551" y="4384463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E8378F-AE1E-420D-8005-5E9FE09D97A4}"/>
              </a:ext>
            </a:extLst>
          </p:cNvPr>
          <p:cNvSpPr txBox="1"/>
          <p:nvPr/>
        </p:nvSpPr>
        <p:spPr>
          <a:xfrm>
            <a:off x="6583372" y="2465554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A4F3F5-EA2B-4699-8695-55BF8617B2B7}"/>
              </a:ext>
            </a:extLst>
          </p:cNvPr>
          <p:cNvSpPr txBox="1"/>
          <p:nvPr/>
        </p:nvSpPr>
        <p:spPr>
          <a:xfrm>
            <a:off x="6737946" y="1113381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730AD1-6ACD-4C66-B77F-0ABA9E3F86AE}"/>
              </a:ext>
            </a:extLst>
          </p:cNvPr>
          <p:cNvSpPr txBox="1"/>
          <p:nvPr/>
        </p:nvSpPr>
        <p:spPr>
          <a:xfrm>
            <a:off x="2547919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0" y="60589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4BEF963-5ABC-421C-B182-75A06E9DB50B}"/>
              </a:ext>
            </a:extLst>
          </p:cNvPr>
          <p:cNvGrpSpPr/>
          <p:nvPr/>
        </p:nvGrpSpPr>
        <p:grpSpPr>
          <a:xfrm>
            <a:off x="3710358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86164B-664C-423F-A046-C63388CCCC0D}"/>
              </a:ext>
            </a:extLst>
          </p:cNvPr>
          <p:cNvSpPr txBox="1"/>
          <p:nvPr/>
        </p:nvSpPr>
        <p:spPr>
          <a:xfrm>
            <a:off x="3718366" y="1539594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E7DB3B8-8055-47A4-8609-2E704A066FD8}"/>
              </a:ext>
            </a:extLst>
          </p:cNvPr>
          <p:cNvGrpSpPr/>
          <p:nvPr/>
        </p:nvGrpSpPr>
        <p:grpSpPr>
          <a:xfrm>
            <a:off x="7359036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01EE63-D1E4-475F-94EC-F538D73896D6}"/>
              </a:ext>
            </a:extLst>
          </p:cNvPr>
          <p:cNvSpPr txBox="1"/>
          <p:nvPr/>
        </p:nvSpPr>
        <p:spPr>
          <a:xfrm>
            <a:off x="7351802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ao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D48D5FA-44EF-42D3-8058-D18FC51D1AD8}"/>
              </a:ext>
            </a:extLst>
          </p:cNvPr>
          <p:cNvGrpSpPr/>
          <p:nvPr/>
        </p:nvGrpSpPr>
        <p:grpSpPr>
          <a:xfrm>
            <a:off x="4481091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D8A7BD-FC60-4CA0-9C35-AC468F64FE46}"/>
              </a:ext>
            </a:extLst>
          </p:cNvPr>
          <p:cNvSpPr txBox="1"/>
          <p:nvPr/>
        </p:nvSpPr>
        <p:spPr>
          <a:xfrm>
            <a:off x="4442594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231</Words>
  <Application>Microsoft Office PowerPoint</Application>
  <PresentationFormat>Custom</PresentationFormat>
  <Paragraphs>40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29</cp:revision>
  <dcterms:created xsi:type="dcterms:W3CDTF">2021-07-20T01:55:21Z</dcterms:created>
  <dcterms:modified xsi:type="dcterms:W3CDTF">2023-12-20T05:20:41Z</dcterms:modified>
</cp:coreProperties>
</file>