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embeddedFontLst>
    <p:embeddedFont>
      <p:font typeface="Comic Sans MS" pitchFamily="66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宋体" pitchFamily="2" charset="-122"/>
      <p:regular r:id="rId29"/>
    </p:embeddedFont>
    <p:embeddedFont>
      <p:font typeface="Calibri Light" pitchFamily="34" charset="0"/>
      <p:regular r:id="rId30"/>
      <p:italic r:id="rId31"/>
    </p:embeddedFont>
    <p:embeddedFont>
      <p:font typeface="微软雅黑" pitchFamily="34" charset="-122"/>
      <p:regular r:id="rId32"/>
      <p:bold r:id="rId33"/>
    </p:embeddedFont>
    <p:embeddedFont>
      <p:font typeface="Coiny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2023/12/18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10" Type="http://schemas.openxmlformats.org/officeDocument/2006/relationships/tags" Target="../tags/tag10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18" Type="http://schemas.openxmlformats.org/officeDocument/2006/relationships/image" Target="../media/image36.png"/><Relationship Id="rId26" Type="http://schemas.microsoft.com/office/2007/relationships/hdphoto" Target="../media/hdphoto13.wdp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17" Type="http://schemas.openxmlformats.org/officeDocument/2006/relationships/slide" Target="slide8.xml"/><Relationship Id="rId25" Type="http://schemas.openxmlformats.org/officeDocument/2006/relationships/image" Target="../media/image41.png"/><Relationship Id="rId2" Type="http://schemas.openxmlformats.org/officeDocument/2006/relationships/image" Target="../media/image28.jpg"/><Relationship Id="rId16" Type="http://schemas.openxmlformats.org/officeDocument/2006/relationships/image" Target="../media/image35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slide" Target="slide5.xml"/><Relationship Id="rId24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39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7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384429" y="3488423"/>
            <a:ext cx="680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TỪ</a:t>
            </a:r>
            <a:endParaRPr lang="zh-CN" altLang="en-US" sz="6000" b="1" dirty="0">
              <a:ln w="0">
                <a:noFill/>
              </a:ln>
              <a:solidFill>
                <a:srgbClr val="FDA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18368" y="2311793"/>
            <a:ext cx="452972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=""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=""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="" xmlns:a16="http://schemas.microsoft.com/office/drawing/2014/main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=""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=""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="" xmlns:a16="http://schemas.microsoft.com/office/drawing/2014/main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9732"/>
              </p:ext>
            </p:extLst>
          </p:nvPr>
        </p:nvGraphicFramePr>
        <p:xfrm>
          <a:off x="141660" y="1621833"/>
          <a:ext cx="11750722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=""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="" xmlns:a16="http://schemas.microsoft.com/office/drawing/2014/main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828000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2" y="573127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=""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=""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=""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=""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="" xmlns:a16="http://schemas.microsoft.com/office/drawing/2014/main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6740"/>
              </p:ext>
            </p:extLst>
          </p:nvPr>
        </p:nvGraphicFramePr>
        <p:xfrm>
          <a:off x="477671" y="1967988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=""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=""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0" y="2766076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=""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=""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=""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=""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="" xmlns:a16="http://schemas.microsoft.com/office/drawing/2014/main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6149"/>
              </p:ext>
            </p:extLst>
          </p:nvPr>
        </p:nvGraphicFramePr>
        <p:xfrm>
          <a:off x="563526" y="2020298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="" xmlns:a16="http://schemas.microsoft.com/office/drawing/2014/main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=""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=""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=""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=""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=""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4" y="2094834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Yêu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cầu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cần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đạt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="" xmlns:a16="http://schemas.microsoft.com/office/drawing/2014/main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="" xmlns:a16="http://schemas.microsoft.com/office/drawing/2014/main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hân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="" xmlns:a16="http://schemas.microsoft.com/office/drawing/2014/main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="" xmlns:a16="http://schemas.microsoft.com/office/drawing/2014/main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=""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=""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="" xmlns:a16="http://schemas.microsoft.com/office/drawing/2014/main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=""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=""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="" xmlns:a16="http://schemas.microsoft.com/office/drawing/2014/main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="" xmlns:a16="http://schemas.microsoft.com/office/drawing/2014/main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="" xmlns:a16="http://schemas.microsoft.com/office/drawing/2014/main" id="{91924437-128B-47CC-9A76-6787A7C5FF83}"/>
              </a:ext>
            </a:extLst>
          </p:cNvPr>
          <p:cNvSpPr/>
          <p:nvPr/>
        </p:nvSpPr>
        <p:spPr>
          <a:xfrm>
            <a:off x="7735179" y="4283795"/>
            <a:ext cx="359965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.....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30" grpId="0" animBg="1"/>
      <p:bldP spid="14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="" xmlns:a16="http://schemas.microsoft.com/office/drawing/2014/main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=""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=""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="" xmlns:a16="http://schemas.microsoft.com/office/drawing/2014/main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ũng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="" xmlns:a16="http://schemas.microsoft.com/office/drawing/2014/main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39" name="Rectangle: Rounded Corners 9">
            <a:extLst>
              <a:ext uri="{FF2B5EF4-FFF2-40B4-BE49-F238E27FC236}">
                <a16:creationId xmlns="" xmlns:a16="http://schemas.microsoft.com/office/drawing/2014/main" id="{22057730-6E60-4F2A-9CC3-99096498E8B0}"/>
              </a:ext>
            </a:extLst>
          </p:cNvPr>
          <p:cNvSpPr/>
          <p:nvPr/>
        </p:nvSpPr>
        <p:spPr>
          <a:xfrm>
            <a:off x="7478856" y="3912840"/>
            <a:ext cx="392379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xảo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giả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=""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=""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15" grpId="0" animBg="1"/>
      <p:bldP spid="16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="" xmlns:a16="http://schemas.microsoft.com/office/drawing/2014/main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="" xmlns:a16="http://schemas.microsoft.com/office/drawing/2014/main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="" xmlns:a16="http://schemas.microsoft.com/office/drawing/2014/main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  <a:endParaRPr lang="en-US" altLang="en-US" sz="26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="" xmlns:a16="http://schemas.microsoft.com/office/drawing/2014/main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=""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=""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="" xmlns:a16="http://schemas.microsoft.com/office/drawing/2014/main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="" xmlns:a16="http://schemas.microsoft.com/office/drawing/2014/main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1127</Words>
  <Application>Microsoft Office PowerPoint</Application>
  <PresentationFormat>Custom</PresentationFormat>
  <Paragraphs>89</Paragraphs>
  <Slides>17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Comic Sans MS</vt:lpstr>
      <vt:lpstr>Calibri</vt:lpstr>
      <vt:lpstr>宋体</vt:lpstr>
      <vt:lpstr>Calibri Light</vt:lpstr>
      <vt:lpstr>等线</vt:lpstr>
      <vt:lpstr>微软雅黑</vt:lpstr>
      <vt:lpstr>Times New Roman</vt:lpstr>
      <vt:lpstr>Coiny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10</cp:revision>
  <dcterms:created xsi:type="dcterms:W3CDTF">2021-12-17T08:10:09Z</dcterms:created>
  <dcterms:modified xsi:type="dcterms:W3CDTF">2023-12-18T09:13:01Z</dcterms:modified>
</cp:coreProperties>
</file>