
<file path=[Content_Types].xml><?xml version="1.0" encoding="utf-8"?>
<Types xmlns="http://schemas.openxmlformats.org/package/2006/content-types">
  <Default Extension="xml" ContentType="application/xml"/>
  <Default Extension="wav" ContentType="audio/x-wav"/>
  <Default Extension="jpeg" ContentType="image/jpeg"/>
  <Default Extension="JPG" ContentType="image/.jpg"/>
  <Default Extension="png" ContentType="image/png"/>
  <Default Extension="wdp" ContentType="image/vnd.ms-photo"/>
  <Default Extension="mp3" ContentType="audio/mp3"/>
  <Default Extension="rels" ContentType="application/vnd.openxmlformats-package.relationships+xml"/>
  <Override PartName="/customXml/itemProps10.xml" ContentType="application/vnd.openxmlformats-officedocument.customXmlProperties+xml"/>
  <Override PartName="/customXml/itemProps8.xml" ContentType="application/vnd.openxmlformats-officedocument.customXmlProperties+xml"/>
  <Override PartName="/customXml/itemProps9.xml" ContentType="application/vnd.openxmlformats-officedocument.customXmlProperties+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diagrams/colors1.xml" ContentType="application/vnd.openxmlformats-officedocument.drawingml.diagramColors+xml"/>
  <Override PartName="/ppt/diagrams/data1.xml" ContentType="application/vnd.openxmlformats-officedocument.drawingml.diagramData+xml"/>
  <Override PartName="/ppt/diagrams/drawing1.xml" ContentType="application/vnd.ms-office.drawingml.diagramDrawing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12.fntdata" ContentType="application/x-fontdata"/>
  <Override PartName="/ppt/fonts/font13.fntdata" ContentType="application/x-fontdata"/>
  <Override PartName="/ppt/fonts/font14.fntdata" ContentType="application/x-fontdata"/>
  <Override PartName="/ppt/fonts/font15.fntdata" ContentType="application/x-fontdata"/>
  <Override PartName="/ppt/fonts/font16.fntdata" ContentType="application/x-fontdata"/>
  <Override PartName="/ppt/fonts/font17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media/image11.svg" ContentType="image/svg+xml"/>
  <Override PartName="/ppt/media/image16.svg" ContentType="image/svg+xml"/>
  <Override PartName="/ppt/media/image18.svg" ContentType="image/svg+xml"/>
  <Override PartName="/ppt/media/image20.svg" ContentType="image/svg+xml"/>
  <Override PartName="/ppt/media/image22.svg" ContentType="image/svg+xml"/>
  <Override PartName="/ppt/media/image30.svg" ContentType="image/svg+xml"/>
  <Override PartName="/ppt/media/image9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2" r:id="rId3"/>
    <p:sldMasterId id="2147483715" r:id="rId4"/>
  </p:sldMasterIdLst>
  <p:notesMasterIdLst>
    <p:notesMasterId r:id="rId6"/>
  </p:notesMasterIdLst>
  <p:sldIdLst>
    <p:sldId id="318" r:id="rId5"/>
    <p:sldId id="263" r:id="rId7"/>
    <p:sldId id="261" r:id="rId8"/>
    <p:sldId id="289" r:id="rId9"/>
    <p:sldId id="336" r:id="rId10"/>
    <p:sldId id="266" r:id="rId11"/>
    <p:sldId id="350" r:id="rId12"/>
    <p:sldId id="319" r:id="rId13"/>
    <p:sldId id="321" r:id="rId14"/>
    <p:sldId id="324" r:id="rId15"/>
    <p:sldId id="325" r:id="rId16"/>
    <p:sldId id="327" r:id="rId17"/>
    <p:sldId id="326" r:id="rId18"/>
    <p:sldId id="320" r:id="rId19"/>
    <p:sldId id="271" r:id="rId20"/>
    <p:sldId id="288" r:id="rId21"/>
    <p:sldId id="351" r:id="rId22"/>
    <p:sldId id="328" r:id="rId23"/>
    <p:sldId id="329" r:id="rId24"/>
    <p:sldId id="330" r:id="rId25"/>
    <p:sldId id="333" r:id="rId26"/>
    <p:sldId id="352" r:id="rId27"/>
    <p:sldId id="334" r:id="rId28"/>
    <p:sldId id="287" r:id="rId29"/>
    <p:sldId id="298" r:id="rId30"/>
    <p:sldId id="332" r:id="rId31"/>
    <p:sldId id="338" r:id="rId32"/>
    <p:sldId id="294" r:id="rId33"/>
    <p:sldId id="305" r:id="rId34"/>
    <p:sldId id="348" r:id="rId35"/>
    <p:sldId id="349" r:id="rId36"/>
  </p:sldIdLst>
  <p:sldSz cx="12192000" cy="6858000"/>
  <p:notesSz cx="6858000" cy="9144000"/>
  <p:embeddedFontLst>
    <p:embeddedFont>
      <p:font typeface="SimSun" panose="02010600030101010101" pitchFamily="2" charset="-122"/>
      <p:regular r:id="rId41"/>
    </p:embeddedFont>
    <p:embeddedFont>
      <p:font typeface="Calibri" panose="020F0502020204030204"/>
      <p:regular r:id="rId42"/>
      <p:bold r:id="rId43"/>
      <p:italic r:id="rId44"/>
      <p:boldItalic r:id="rId45"/>
    </p:embeddedFont>
    <p:embeddedFont>
      <p:font typeface="Open Sans" panose="020B0606030504020204"/>
      <p:regular r:id="rId46"/>
    </p:embeddedFont>
    <p:embeddedFont>
      <p:font typeface="Montserrat" panose="00000500000000000000"/>
      <p:regular r:id="rId47"/>
    </p:embeddedFont>
    <p:embeddedFont>
      <p:font typeface="Segoe UI Black" panose="020B0A02040204020203" pitchFamily="34" charset="0"/>
      <p:bold r:id="rId48"/>
    </p:embeddedFont>
    <p:embeddedFont>
      <p:font typeface="Microsoft YaHei" panose="020B0503020204020204" pitchFamily="34" charset="-122"/>
      <p:regular r:id="rId49"/>
    </p:embeddedFont>
    <p:embeddedFont>
      <p:font typeface="Calibri" panose="020F0502020204030204" pitchFamily="34" charset="0"/>
      <p:regular r:id="rId50"/>
      <p:bold r:id="rId51"/>
      <p:italic r:id="rId52"/>
      <p:boldItalic r:id="rId53"/>
    </p:embeddedFont>
    <p:embeddedFont>
      <p:font typeface="Calibri Light" panose="020F0302020204030204" pitchFamily="34" charset="0"/>
      <p:regular r:id="rId54"/>
      <p:italic r:id="rId55"/>
    </p:embeddedFont>
    <p:embeddedFont>
      <p:font typeface="Baloo Da" panose="020B0604020202020204" pitchFamily="66" charset="77"/>
      <p:regular r:id="rId56"/>
    </p:embeddedFont>
    <p:embeddedFont>
      <p:font typeface="FZYaoTi" panose="02010601030101010101" pitchFamily="2" charset="-122"/>
      <p:regular r:id="rId57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Công Nguyễn" initials="TC" lastIdx="5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B722C"/>
    <a:srgbClr val="7264F6"/>
    <a:srgbClr val="D1CCFC"/>
    <a:srgbClr val="B0A8FA"/>
    <a:srgbClr val="4472C4"/>
    <a:srgbClr val="A399FA"/>
    <a:srgbClr val="2E75B6"/>
    <a:srgbClr val="3FB1FF"/>
    <a:srgbClr val="FF1919"/>
    <a:srgbClr val="FF4B4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217" autoAdjust="0"/>
    <p:restoredTop sz="94660"/>
  </p:normalViewPr>
  <p:slideViewPr>
    <p:cSldViewPr snapToGrid="0" showGuides="1">
      <p:cViewPr>
        <p:scale>
          <a:sx n="50" d="100"/>
          <a:sy n="50" d="100"/>
        </p:scale>
        <p:origin x="836" y="21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4.xml"/><Relationship Id="rId8" Type="http://schemas.openxmlformats.org/officeDocument/2006/relationships/slide" Target="slides/slide3.xml"/><Relationship Id="rId7" Type="http://schemas.openxmlformats.org/officeDocument/2006/relationships/slide" Target="slides/slide2.xml"/><Relationship Id="rId60" Type="http://schemas.openxmlformats.org/officeDocument/2006/relationships/customXml" Target="../customXml/item3.xml"/><Relationship Id="rId6" Type="http://schemas.openxmlformats.org/officeDocument/2006/relationships/notesMaster" Target="notesMasters/notesMaster1.xml"/><Relationship Id="rId59" Type="http://schemas.openxmlformats.org/officeDocument/2006/relationships/customXml" Target="../customXml/item2.xml"/><Relationship Id="rId58" Type="http://schemas.openxmlformats.org/officeDocument/2006/relationships/customXml" Target="../customXml/item1.xml"/><Relationship Id="rId57" Type="http://schemas.openxmlformats.org/officeDocument/2006/relationships/font" Target="fonts/font17.fntdata"/><Relationship Id="rId56" Type="http://schemas.openxmlformats.org/officeDocument/2006/relationships/font" Target="fonts/font16.fntdata"/><Relationship Id="rId55" Type="http://schemas.openxmlformats.org/officeDocument/2006/relationships/font" Target="fonts/font15.fntdata"/><Relationship Id="rId54" Type="http://schemas.openxmlformats.org/officeDocument/2006/relationships/font" Target="fonts/font14.fntdata"/><Relationship Id="rId53" Type="http://schemas.openxmlformats.org/officeDocument/2006/relationships/font" Target="fonts/font13.fntdata"/><Relationship Id="rId52" Type="http://schemas.openxmlformats.org/officeDocument/2006/relationships/font" Target="fonts/font12.fntdata"/><Relationship Id="rId51" Type="http://schemas.openxmlformats.org/officeDocument/2006/relationships/font" Target="fonts/font11.fntdata"/><Relationship Id="rId50" Type="http://schemas.openxmlformats.org/officeDocument/2006/relationships/font" Target="fonts/font10.fntdata"/><Relationship Id="rId5" Type="http://schemas.openxmlformats.org/officeDocument/2006/relationships/slide" Target="slides/slide1.xml"/><Relationship Id="rId49" Type="http://schemas.openxmlformats.org/officeDocument/2006/relationships/font" Target="fonts/font9.fntdata"/><Relationship Id="rId48" Type="http://schemas.openxmlformats.org/officeDocument/2006/relationships/font" Target="fonts/font8.fntdata"/><Relationship Id="rId47" Type="http://schemas.openxmlformats.org/officeDocument/2006/relationships/font" Target="fonts/font7.fntdata"/><Relationship Id="rId46" Type="http://schemas.openxmlformats.org/officeDocument/2006/relationships/font" Target="fonts/font6.fntdata"/><Relationship Id="rId45" Type="http://schemas.openxmlformats.org/officeDocument/2006/relationships/font" Target="fonts/font5.fntdata"/><Relationship Id="rId44" Type="http://schemas.openxmlformats.org/officeDocument/2006/relationships/font" Target="fonts/font4.fntdata"/><Relationship Id="rId43" Type="http://schemas.openxmlformats.org/officeDocument/2006/relationships/font" Target="fonts/font3.fntdata"/><Relationship Id="rId42" Type="http://schemas.openxmlformats.org/officeDocument/2006/relationships/font" Target="fonts/font2.fntdata"/><Relationship Id="rId41" Type="http://schemas.openxmlformats.org/officeDocument/2006/relationships/font" Target="fonts/font1.fntdata"/><Relationship Id="rId40" Type="http://schemas.openxmlformats.org/officeDocument/2006/relationships/commentAuthors" Target="commentAuthors.xml"/><Relationship Id="rId4" Type="http://schemas.openxmlformats.org/officeDocument/2006/relationships/slideMaster" Target="slideMasters/slideMaster3.xml"/><Relationship Id="rId39" Type="http://schemas.openxmlformats.org/officeDocument/2006/relationships/tableStyles" Target="tableStyles.xml"/><Relationship Id="rId38" Type="http://schemas.openxmlformats.org/officeDocument/2006/relationships/viewProps" Target="viewProps.xml"/><Relationship Id="rId37" Type="http://schemas.openxmlformats.org/officeDocument/2006/relationships/presProps" Target="presProps.xml"/><Relationship Id="rId36" Type="http://schemas.openxmlformats.org/officeDocument/2006/relationships/slide" Target="slides/slide31.xml"/><Relationship Id="rId35" Type="http://schemas.openxmlformats.org/officeDocument/2006/relationships/slide" Target="slides/slide30.xml"/><Relationship Id="rId34" Type="http://schemas.openxmlformats.org/officeDocument/2006/relationships/slide" Target="slides/slide29.xml"/><Relationship Id="rId33" Type="http://schemas.openxmlformats.org/officeDocument/2006/relationships/slide" Target="slides/slide28.xml"/><Relationship Id="rId32" Type="http://schemas.openxmlformats.org/officeDocument/2006/relationships/slide" Target="slides/slide27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31B21DD-BEBC-411E-B795-238C9A87FAFA}" type="doc">
      <dgm:prSet loTypeId="urn:microsoft.com/office/officeart/2008/layout/VerticalAccentList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5767F51-202B-4223-BBCA-38DD181599EE}">
      <dgm:prSet phldrT="[Text]"/>
      <dgm:spPr/>
      <dgm:t>
        <a:bodyPr/>
        <a:lstStyle/>
        <a:p>
          <a:r>
            <a:rPr lang="en-US" dirty="0"/>
            <a:t>* </a:t>
          </a:r>
          <a:r>
            <a:rPr lang="en-US" dirty="0" err="1"/>
            <a:t>Phân</a:t>
          </a:r>
          <a:r>
            <a:rPr lang="en-US" dirty="0"/>
            <a:t> </a:t>
          </a:r>
          <a:r>
            <a:rPr lang="en-US" dirty="0" err="1"/>
            <a:t>công</a:t>
          </a:r>
          <a:r>
            <a:rPr lang="en-US" dirty="0"/>
            <a:t> </a:t>
          </a:r>
          <a:r>
            <a:rPr lang="en-US" dirty="0" err="1"/>
            <a:t>nhiệm</a:t>
          </a:r>
          <a:r>
            <a:rPr lang="en-US" dirty="0"/>
            <a:t> </a:t>
          </a:r>
          <a:r>
            <a:rPr lang="en-US" dirty="0" err="1"/>
            <a:t>vụ</a:t>
          </a:r>
          <a:r>
            <a:rPr lang="en-US" dirty="0"/>
            <a:t> </a:t>
          </a:r>
          <a:r>
            <a:rPr lang="en-US" dirty="0" err="1"/>
            <a:t>cho</a:t>
          </a:r>
          <a:r>
            <a:rPr lang="en-US" dirty="0"/>
            <a:t> </a:t>
          </a:r>
          <a:r>
            <a:rPr lang="en-US" dirty="0" err="1"/>
            <a:t>nhau</a:t>
          </a:r>
          <a:r>
            <a:rPr lang="en-US" dirty="0"/>
            <a:t>.</a:t>
          </a:r>
        </a:p>
      </dgm:t>
    </dgm:pt>
    <dgm:pt modelId="{89CBFC46-C417-40B1-915E-8FF49CFAC43D}" cxnId="{FB544510-4A3A-43AE-9D1A-23A11BD53774}" type="parTrans">
      <dgm:prSet/>
      <dgm:spPr/>
      <dgm:t>
        <a:bodyPr/>
        <a:lstStyle/>
        <a:p>
          <a:endParaRPr lang="en-US"/>
        </a:p>
      </dgm:t>
    </dgm:pt>
    <dgm:pt modelId="{84E82E7F-AF3A-4784-9B26-E1A5C3964D0F}" cxnId="{FB544510-4A3A-43AE-9D1A-23A11BD53774}" type="sibTrans">
      <dgm:prSet/>
      <dgm:spPr/>
      <dgm:t>
        <a:bodyPr/>
        <a:lstStyle/>
        <a:p>
          <a:endParaRPr lang="en-US"/>
        </a:p>
      </dgm:t>
    </dgm:pt>
    <dgm:pt modelId="{0B6DC96C-A58C-4137-A4F7-B2D80CF363DA}">
      <dgm:prSet phldrT="[Text]"/>
      <dgm:spPr/>
      <dgm:t>
        <a:bodyPr/>
        <a:lstStyle/>
        <a:p>
          <a:r>
            <a:rPr lang="en-US" dirty="0"/>
            <a:t>  * </a:t>
          </a:r>
          <a:r>
            <a:rPr lang="en-US" dirty="0" err="1"/>
            <a:t>Hỗ</a:t>
          </a:r>
          <a:r>
            <a:rPr lang="en-US" dirty="0"/>
            <a:t> </a:t>
          </a:r>
          <a:r>
            <a:rPr lang="en-US" dirty="0" err="1"/>
            <a:t>trợ</a:t>
          </a:r>
          <a:r>
            <a:rPr lang="en-US" dirty="0"/>
            <a:t> </a:t>
          </a:r>
          <a:r>
            <a:rPr lang="en-US" dirty="0" err="1"/>
            <a:t>lẫn</a:t>
          </a:r>
          <a:r>
            <a:rPr lang="en-US" dirty="0"/>
            <a:t> </a:t>
          </a:r>
          <a:r>
            <a:rPr lang="en-US" dirty="0" err="1"/>
            <a:t>nhau</a:t>
          </a:r>
          <a:r>
            <a:rPr lang="en-US" dirty="0"/>
            <a:t> </a:t>
          </a:r>
          <a:r>
            <a:rPr lang="en-US" dirty="0" err="1"/>
            <a:t>khi</a:t>
          </a:r>
          <a:r>
            <a:rPr lang="en-US" dirty="0"/>
            <a:t> </a:t>
          </a:r>
          <a:r>
            <a:rPr lang="en-US" dirty="0" err="1"/>
            <a:t>cần</a:t>
          </a:r>
          <a:r>
            <a:rPr lang="en-US" dirty="0"/>
            <a:t> </a:t>
          </a:r>
          <a:r>
            <a:rPr lang="en-US" dirty="0" err="1"/>
            <a:t>thiết</a:t>
          </a:r>
          <a:r>
            <a:rPr lang="en-US" dirty="0"/>
            <a:t>.</a:t>
          </a:r>
        </a:p>
      </dgm:t>
    </dgm:pt>
    <dgm:pt modelId="{FDCA6C6C-1A89-4895-935C-2BA60FC5C113}" cxnId="{7BAE1C9C-9071-4ED9-B2A8-E8C57D3F3FC4}" type="parTrans">
      <dgm:prSet/>
      <dgm:spPr/>
      <dgm:t>
        <a:bodyPr/>
        <a:lstStyle/>
        <a:p>
          <a:endParaRPr lang="en-US"/>
        </a:p>
      </dgm:t>
    </dgm:pt>
    <dgm:pt modelId="{9454C4AB-E7F2-46C9-893C-9CFDF001FCB3}" cxnId="{7BAE1C9C-9071-4ED9-B2A8-E8C57D3F3FC4}" type="sibTrans">
      <dgm:prSet/>
      <dgm:spPr/>
      <dgm:t>
        <a:bodyPr/>
        <a:lstStyle/>
        <a:p>
          <a:endParaRPr lang="en-US"/>
        </a:p>
      </dgm:t>
    </dgm:pt>
    <dgm:pt modelId="{8E0E59D1-9338-4220-8471-C0DEFA5D9FB1}">
      <dgm:prSet phldrT="[Text]"/>
      <dgm:spPr/>
      <dgm:t>
        <a:bodyPr/>
        <a:lstStyle/>
        <a:p>
          <a:r>
            <a:rPr lang="en-US" dirty="0"/>
            <a:t>  *</a:t>
          </a:r>
          <a:r>
            <a:rPr lang="en-US" dirty="0" err="1"/>
            <a:t>Lắng</a:t>
          </a:r>
          <a:r>
            <a:rPr lang="en-US" dirty="0"/>
            <a:t> </a:t>
          </a:r>
          <a:r>
            <a:rPr lang="en-US" dirty="0" err="1"/>
            <a:t>nghe</a:t>
          </a:r>
          <a:r>
            <a:rPr lang="en-US" dirty="0"/>
            <a:t> </a:t>
          </a:r>
          <a:r>
            <a:rPr lang="en-US" dirty="0" err="1"/>
            <a:t>và</a:t>
          </a:r>
          <a:r>
            <a:rPr lang="en-US" dirty="0"/>
            <a:t> </a:t>
          </a:r>
          <a:r>
            <a:rPr lang="en-US" dirty="0" err="1"/>
            <a:t>tôn</a:t>
          </a:r>
          <a:r>
            <a:rPr lang="en-US" dirty="0"/>
            <a:t> </a:t>
          </a:r>
          <a:r>
            <a:rPr lang="en-US" dirty="0" err="1"/>
            <a:t>trọng</a:t>
          </a:r>
          <a:r>
            <a:rPr lang="en-US" dirty="0"/>
            <a:t> ý </a:t>
          </a:r>
          <a:r>
            <a:rPr lang="en-US" dirty="0" err="1"/>
            <a:t>kiến</a:t>
          </a:r>
          <a:r>
            <a:rPr lang="en-US" dirty="0"/>
            <a:t> </a:t>
          </a:r>
          <a:r>
            <a:rPr lang="en-US" dirty="0" err="1"/>
            <a:t>của</a:t>
          </a:r>
          <a:r>
            <a:rPr lang="en-US" dirty="0"/>
            <a:t> </a:t>
          </a:r>
          <a:r>
            <a:rPr lang="en-US" dirty="0" err="1"/>
            <a:t>nhau</a:t>
          </a:r>
          <a:r>
            <a:rPr lang="en-US" dirty="0"/>
            <a:t>.</a:t>
          </a:r>
        </a:p>
      </dgm:t>
    </dgm:pt>
    <dgm:pt modelId="{143DEBDC-07E7-406E-A789-E6AAF59151F3}" cxnId="{85D382C3-EE8C-44E9-83AF-62B76476251A}" type="parTrans">
      <dgm:prSet/>
      <dgm:spPr/>
      <dgm:t>
        <a:bodyPr/>
        <a:lstStyle/>
        <a:p>
          <a:endParaRPr lang="en-US"/>
        </a:p>
      </dgm:t>
    </dgm:pt>
    <dgm:pt modelId="{6B78004F-E090-4A25-9656-FDF5A14C4C4A}" cxnId="{85D382C3-EE8C-44E9-83AF-62B76476251A}" type="sibTrans">
      <dgm:prSet/>
      <dgm:spPr/>
      <dgm:t>
        <a:bodyPr/>
        <a:lstStyle/>
        <a:p>
          <a:endParaRPr lang="en-US"/>
        </a:p>
      </dgm:t>
    </dgm:pt>
    <dgm:pt modelId="{CC9EF9CC-A233-418A-B659-34DBB5B91B46}">
      <dgm:prSet phldrT="[Text]"/>
      <dgm:spPr/>
      <dgm:t>
        <a:bodyPr/>
        <a:lstStyle/>
        <a:p>
          <a:r>
            <a:rPr lang="en-US" dirty="0"/>
            <a:t> * </a:t>
          </a:r>
          <a:r>
            <a:rPr lang="en-US" dirty="0" err="1"/>
            <a:t>Bàn</a:t>
          </a:r>
          <a:r>
            <a:rPr lang="en-US" dirty="0"/>
            <a:t> </a:t>
          </a:r>
          <a:r>
            <a:rPr lang="en-US" dirty="0" err="1"/>
            <a:t>bạc</a:t>
          </a:r>
          <a:r>
            <a:rPr lang="en-US" dirty="0"/>
            <a:t> </a:t>
          </a:r>
          <a:r>
            <a:rPr lang="en-US" dirty="0" err="1"/>
            <a:t>kế</a:t>
          </a:r>
          <a:r>
            <a:rPr lang="en-US" dirty="0"/>
            <a:t> </a:t>
          </a:r>
          <a:r>
            <a:rPr lang="en-US" dirty="0" err="1"/>
            <a:t>hoạch</a:t>
          </a:r>
          <a:r>
            <a:rPr lang="en-US" dirty="0"/>
            <a:t> </a:t>
          </a:r>
          <a:r>
            <a:rPr lang="en-US" dirty="0" err="1"/>
            <a:t>cùng</a:t>
          </a:r>
          <a:r>
            <a:rPr lang="en-US" dirty="0"/>
            <a:t> </a:t>
          </a:r>
          <a:r>
            <a:rPr lang="en-US" dirty="0" err="1"/>
            <a:t>nhau</a:t>
          </a:r>
          <a:r>
            <a:rPr lang="en-US" dirty="0"/>
            <a:t>.</a:t>
          </a:r>
        </a:p>
      </dgm:t>
    </dgm:pt>
    <dgm:pt modelId="{6B899028-CB04-4644-9B1E-DC3C597F2793}" cxnId="{56392BB0-9655-4695-9A9C-6C86739A58BD}" type="sibTrans">
      <dgm:prSet/>
      <dgm:spPr/>
      <dgm:t>
        <a:bodyPr/>
        <a:lstStyle/>
        <a:p>
          <a:endParaRPr lang="en-US"/>
        </a:p>
      </dgm:t>
    </dgm:pt>
    <dgm:pt modelId="{464FD4DD-D160-45A4-B6C4-F75CB2FFEA5D}" cxnId="{56392BB0-9655-4695-9A9C-6C86739A58BD}" type="parTrans">
      <dgm:prSet/>
      <dgm:spPr/>
      <dgm:t>
        <a:bodyPr/>
        <a:lstStyle/>
        <a:p>
          <a:endParaRPr lang="en-US"/>
        </a:p>
      </dgm:t>
    </dgm:pt>
    <dgm:pt modelId="{FB2BF629-07C2-4D53-8019-DE914BFEF439}">
      <dgm:prSet phldrT="[Text]"/>
      <dgm:spPr/>
      <dgm:t>
        <a:bodyPr/>
        <a:lstStyle/>
        <a:p>
          <a:r>
            <a:rPr lang="en-US" dirty="0"/>
            <a:t> * </a:t>
          </a:r>
          <a:r>
            <a:rPr lang="en-US" dirty="0" err="1"/>
            <a:t>Giải</a:t>
          </a:r>
          <a:r>
            <a:rPr lang="en-US" dirty="0"/>
            <a:t> </a:t>
          </a:r>
          <a:r>
            <a:rPr lang="en-US" dirty="0" err="1"/>
            <a:t>quyết</a:t>
          </a:r>
          <a:r>
            <a:rPr lang="en-US" dirty="0"/>
            <a:t> </a:t>
          </a:r>
          <a:r>
            <a:rPr lang="en-US" dirty="0" err="1"/>
            <a:t>mâu</a:t>
          </a:r>
          <a:r>
            <a:rPr lang="en-US" dirty="0"/>
            <a:t> </a:t>
          </a:r>
          <a:r>
            <a:rPr lang="en-US" dirty="0" err="1"/>
            <a:t>thuẫn</a:t>
          </a:r>
          <a:r>
            <a:rPr lang="en-US" dirty="0"/>
            <a:t> </a:t>
          </a:r>
          <a:r>
            <a:rPr lang="en-US" dirty="0" err="1"/>
            <a:t>trong</a:t>
          </a:r>
          <a:r>
            <a:rPr lang="en-US" dirty="0"/>
            <a:t> </a:t>
          </a:r>
          <a:r>
            <a:rPr lang="en-US" dirty="0" err="1"/>
            <a:t>hòa</a:t>
          </a:r>
          <a:r>
            <a:rPr lang="en-US" dirty="0"/>
            <a:t> </a:t>
          </a:r>
          <a:r>
            <a:rPr lang="en-US" dirty="0" err="1"/>
            <a:t>bình</a:t>
          </a:r>
          <a:r>
            <a:rPr lang="en-US" dirty="0"/>
            <a:t>.</a:t>
          </a:r>
        </a:p>
      </dgm:t>
    </dgm:pt>
    <dgm:pt modelId="{492E1330-10F7-42FB-B3BD-36906096F995}" cxnId="{59142C45-C3F7-4186-87AB-925EF36F7D36}" type="parTrans">
      <dgm:prSet/>
      <dgm:spPr/>
      <dgm:t>
        <a:bodyPr/>
        <a:lstStyle/>
        <a:p>
          <a:endParaRPr lang="en-US"/>
        </a:p>
      </dgm:t>
    </dgm:pt>
    <dgm:pt modelId="{7A251055-FB00-4557-98A5-A91F1D0D0655}" cxnId="{59142C45-C3F7-4186-87AB-925EF36F7D36}" type="sibTrans">
      <dgm:prSet/>
      <dgm:spPr/>
      <dgm:t>
        <a:bodyPr/>
        <a:lstStyle/>
        <a:p>
          <a:endParaRPr lang="en-US"/>
        </a:p>
      </dgm:t>
    </dgm:pt>
    <dgm:pt modelId="{718693D3-7E82-4E60-A3FC-74E9426297CE}">
      <dgm:prSet phldrT="[Text]"/>
      <dgm:spPr/>
      <dgm:t>
        <a:bodyPr/>
        <a:lstStyle/>
        <a:p>
          <a:r>
            <a:rPr lang="en-US" dirty="0"/>
            <a:t>  * </a:t>
          </a:r>
          <a:r>
            <a:rPr lang="en-US" dirty="0" err="1"/>
            <a:t>Cố</a:t>
          </a:r>
          <a:r>
            <a:rPr lang="en-US" dirty="0"/>
            <a:t> </a:t>
          </a:r>
          <a:r>
            <a:rPr lang="en-US" dirty="0" err="1"/>
            <a:t>gắng</a:t>
          </a:r>
          <a:r>
            <a:rPr lang="en-US" dirty="0"/>
            <a:t> </a:t>
          </a:r>
          <a:r>
            <a:rPr lang="en-US" dirty="0" err="1"/>
            <a:t>hoàn</a:t>
          </a:r>
          <a:r>
            <a:rPr lang="en-US" dirty="0"/>
            <a:t> </a:t>
          </a:r>
          <a:r>
            <a:rPr lang="en-US" dirty="0" err="1"/>
            <a:t>thành</a:t>
          </a:r>
          <a:r>
            <a:rPr lang="en-US" dirty="0"/>
            <a:t> </a:t>
          </a:r>
          <a:r>
            <a:rPr lang="en-US" dirty="0" err="1"/>
            <a:t>công</a:t>
          </a:r>
          <a:r>
            <a:rPr lang="en-US" dirty="0"/>
            <a:t> </a:t>
          </a:r>
          <a:r>
            <a:rPr lang="en-US" dirty="0" err="1"/>
            <a:t>việc</a:t>
          </a:r>
          <a:r>
            <a:rPr lang="en-US" dirty="0"/>
            <a:t> </a:t>
          </a:r>
          <a:r>
            <a:rPr lang="en-US" dirty="0" err="1"/>
            <a:t>của</a:t>
          </a:r>
          <a:r>
            <a:rPr lang="en-US" dirty="0"/>
            <a:t> </a:t>
          </a:r>
          <a:r>
            <a:rPr lang="en-US" dirty="0" err="1"/>
            <a:t>bản</a:t>
          </a:r>
          <a:r>
            <a:rPr lang="en-US" dirty="0"/>
            <a:t> </a:t>
          </a:r>
          <a:r>
            <a:rPr lang="en-US" dirty="0" err="1"/>
            <a:t>thân</a:t>
          </a:r>
          <a:r>
            <a:rPr lang="en-US" dirty="0"/>
            <a:t>.</a:t>
          </a:r>
        </a:p>
      </dgm:t>
    </dgm:pt>
    <dgm:pt modelId="{AED48E22-672A-4D50-BAA6-C8A3F5FC6B7F}" cxnId="{18323275-06CB-4FDE-B65C-BFC3FF8AB1B1}" type="sibTrans">
      <dgm:prSet/>
      <dgm:spPr/>
      <dgm:t>
        <a:bodyPr/>
        <a:lstStyle/>
        <a:p>
          <a:endParaRPr lang="en-US"/>
        </a:p>
      </dgm:t>
    </dgm:pt>
    <dgm:pt modelId="{8A21C856-584B-4085-A061-935931F644A1}" cxnId="{18323275-06CB-4FDE-B65C-BFC3FF8AB1B1}" type="parTrans">
      <dgm:prSet/>
      <dgm:spPr/>
      <dgm:t>
        <a:bodyPr/>
        <a:lstStyle/>
        <a:p>
          <a:endParaRPr lang="en-US"/>
        </a:p>
      </dgm:t>
    </dgm:pt>
    <dgm:pt modelId="{D290209C-1848-4B4D-A048-11038CD1AB36}" type="pres">
      <dgm:prSet presAssocID="{931B21DD-BEBC-411E-B795-238C9A87FAFA}" presName="Name0" presStyleCnt="0">
        <dgm:presLayoutVars>
          <dgm:chMax/>
          <dgm:chPref/>
          <dgm:dir/>
        </dgm:presLayoutVars>
      </dgm:prSet>
      <dgm:spPr/>
      <dgm:t>
        <a:bodyPr/>
        <a:lstStyle/>
        <a:p>
          <a:endParaRPr lang="en-US"/>
        </a:p>
      </dgm:t>
    </dgm:pt>
    <dgm:pt modelId="{C5831A04-25A2-4745-AE5A-2B3CE481CF83}" type="pres">
      <dgm:prSet presAssocID="{15767F51-202B-4223-BBCA-38DD181599EE}" presName="parenttextcomposite" presStyleCnt="0"/>
      <dgm:spPr/>
    </dgm:pt>
    <dgm:pt modelId="{D659A7EB-A5BA-4431-B0B6-F38454142D32}" type="pres">
      <dgm:prSet presAssocID="{15767F51-202B-4223-BBCA-38DD181599EE}" presName="parenttext" presStyleLbl="revTx" presStyleIdx="0" presStyleCnt="6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89B5D29-666A-45F5-9D70-84FB8AC00B98}" type="pres">
      <dgm:prSet presAssocID="{15767F51-202B-4223-BBCA-38DD181599EE}" presName="parallelogramComposite" presStyleCnt="0"/>
      <dgm:spPr/>
    </dgm:pt>
    <dgm:pt modelId="{0A40C2EC-5EFD-4DAC-9465-78FEE5B2A734}" type="pres">
      <dgm:prSet presAssocID="{15767F51-202B-4223-BBCA-38DD181599EE}" presName="parallelogram1" presStyleLbl="alignNode1" presStyleIdx="0" presStyleCnt="42"/>
      <dgm:spPr/>
    </dgm:pt>
    <dgm:pt modelId="{16E52743-73B0-454D-8B7E-9303F3DBF4CC}" type="pres">
      <dgm:prSet presAssocID="{15767F51-202B-4223-BBCA-38DD181599EE}" presName="parallelogram2" presStyleLbl="alignNode1" presStyleIdx="1" presStyleCnt="42"/>
      <dgm:spPr/>
    </dgm:pt>
    <dgm:pt modelId="{7DE66883-B72F-4050-8978-484595837368}" type="pres">
      <dgm:prSet presAssocID="{15767F51-202B-4223-BBCA-38DD181599EE}" presName="parallelogram3" presStyleLbl="alignNode1" presStyleIdx="2" presStyleCnt="42"/>
      <dgm:spPr/>
    </dgm:pt>
    <dgm:pt modelId="{9F4FB214-C3BF-45E4-95EA-D08E6AF7AF6F}" type="pres">
      <dgm:prSet presAssocID="{15767F51-202B-4223-BBCA-38DD181599EE}" presName="parallelogram4" presStyleLbl="alignNode1" presStyleIdx="3" presStyleCnt="42"/>
      <dgm:spPr/>
    </dgm:pt>
    <dgm:pt modelId="{208BB8A6-85D8-4E7F-93E5-9D6D3346C048}" type="pres">
      <dgm:prSet presAssocID="{15767F51-202B-4223-BBCA-38DD181599EE}" presName="parallelogram5" presStyleLbl="alignNode1" presStyleIdx="4" presStyleCnt="42"/>
      <dgm:spPr/>
    </dgm:pt>
    <dgm:pt modelId="{006463DD-1267-4327-B638-C83895BFE1D5}" type="pres">
      <dgm:prSet presAssocID="{15767F51-202B-4223-BBCA-38DD181599EE}" presName="parallelogram6" presStyleLbl="alignNode1" presStyleIdx="5" presStyleCnt="42"/>
      <dgm:spPr/>
    </dgm:pt>
    <dgm:pt modelId="{7F963013-6C69-44D6-BA75-7F6ACBA07DC8}" type="pres">
      <dgm:prSet presAssocID="{15767F51-202B-4223-BBCA-38DD181599EE}" presName="parallelogram7" presStyleLbl="alignNode1" presStyleIdx="6" presStyleCnt="42"/>
      <dgm:spPr/>
    </dgm:pt>
    <dgm:pt modelId="{938E8EA7-7A81-4A1B-88FA-550FE06117EA}" type="pres">
      <dgm:prSet presAssocID="{84E82E7F-AF3A-4784-9B26-E1A5C3964D0F}" presName="sibTrans" presStyleCnt="0"/>
      <dgm:spPr/>
    </dgm:pt>
    <dgm:pt modelId="{26913F00-3E83-4329-8C28-6FDBD920E7D9}" type="pres">
      <dgm:prSet presAssocID="{CC9EF9CC-A233-418A-B659-34DBB5B91B46}" presName="parenttextcomposite" presStyleCnt="0"/>
      <dgm:spPr/>
    </dgm:pt>
    <dgm:pt modelId="{6835BD80-4D69-4798-923A-20D9812A92ED}" type="pres">
      <dgm:prSet presAssocID="{CC9EF9CC-A233-418A-B659-34DBB5B91B46}" presName="parenttext" presStyleLbl="revTx" presStyleIdx="1" presStyleCnt="6" custScaleX="96238" custScaleY="92340" custLinFactNeighborX="-1116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B45F9D6-CD74-4449-8DA4-BC67DAD7FB45}" type="pres">
      <dgm:prSet presAssocID="{CC9EF9CC-A233-418A-B659-34DBB5B91B46}" presName="parallelogramComposite" presStyleCnt="0"/>
      <dgm:spPr/>
    </dgm:pt>
    <dgm:pt modelId="{9DDE9FE7-2D48-4213-AB85-23AE3BECF56C}" type="pres">
      <dgm:prSet presAssocID="{CC9EF9CC-A233-418A-B659-34DBB5B91B46}" presName="parallelogram1" presStyleLbl="alignNode1" presStyleIdx="7" presStyleCnt="42"/>
      <dgm:spPr/>
    </dgm:pt>
    <dgm:pt modelId="{CAA7F94C-4A98-4F80-85DA-AD3724F17279}" type="pres">
      <dgm:prSet presAssocID="{CC9EF9CC-A233-418A-B659-34DBB5B91B46}" presName="parallelogram2" presStyleLbl="alignNode1" presStyleIdx="8" presStyleCnt="42"/>
      <dgm:spPr/>
    </dgm:pt>
    <dgm:pt modelId="{6272F899-8FBC-4344-8CCE-CD89208E472E}" type="pres">
      <dgm:prSet presAssocID="{CC9EF9CC-A233-418A-B659-34DBB5B91B46}" presName="parallelogram3" presStyleLbl="alignNode1" presStyleIdx="9" presStyleCnt="42"/>
      <dgm:spPr/>
    </dgm:pt>
    <dgm:pt modelId="{98872271-48A7-4E6B-B592-FAF7B17A8947}" type="pres">
      <dgm:prSet presAssocID="{CC9EF9CC-A233-418A-B659-34DBB5B91B46}" presName="parallelogram4" presStyleLbl="alignNode1" presStyleIdx="10" presStyleCnt="42"/>
      <dgm:spPr/>
    </dgm:pt>
    <dgm:pt modelId="{3F22AA63-BFCC-4347-A7D2-8C15B95B8193}" type="pres">
      <dgm:prSet presAssocID="{CC9EF9CC-A233-418A-B659-34DBB5B91B46}" presName="parallelogram5" presStyleLbl="alignNode1" presStyleIdx="11" presStyleCnt="42"/>
      <dgm:spPr/>
    </dgm:pt>
    <dgm:pt modelId="{752605AD-3D62-4FC3-8E69-94A24AB760F1}" type="pres">
      <dgm:prSet presAssocID="{CC9EF9CC-A233-418A-B659-34DBB5B91B46}" presName="parallelogram6" presStyleLbl="alignNode1" presStyleIdx="12" presStyleCnt="42"/>
      <dgm:spPr/>
    </dgm:pt>
    <dgm:pt modelId="{4B987D56-59A0-4A4F-8DFD-6B4314105801}" type="pres">
      <dgm:prSet presAssocID="{CC9EF9CC-A233-418A-B659-34DBB5B91B46}" presName="parallelogram7" presStyleLbl="alignNode1" presStyleIdx="13" presStyleCnt="42"/>
      <dgm:spPr/>
    </dgm:pt>
    <dgm:pt modelId="{295F5BE1-4792-4439-A15D-ABDE597BFBAF}" type="pres">
      <dgm:prSet presAssocID="{6B899028-CB04-4644-9B1E-DC3C597F2793}" presName="sibTrans" presStyleCnt="0"/>
      <dgm:spPr/>
    </dgm:pt>
    <dgm:pt modelId="{BD84B18D-CCCF-4211-8125-F227E478892A}" type="pres">
      <dgm:prSet presAssocID="{0B6DC96C-A58C-4137-A4F7-B2D80CF363DA}" presName="parenttextcomposite" presStyleCnt="0"/>
      <dgm:spPr/>
    </dgm:pt>
    <dgm:pt modelId="{203E5E92-3858-4BB4-949C-D8B0F6050594}" type="pres">
      <dgm:prSet presAssocID="{0B6DC96C-A58C-4137-A4F7-B2D80CF363DA}" presName="parenttext" presStyleLbl="revTx" presStyleIdx="2" presStyleCnt="6" custLinFactNeighborX="-220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410E1DA-23C0-49EB-B120-2165A115A24C}" type="pres">
      <dgm:prSet presAssocID="{0B6DC96C-A58C-4137-A4F7-B2D80CF363DA}" presName="parallelogramComposite" presStyleCnt="0"/>
      <dgm:spPr/>
    </dgm:pt>
    <dgm:pt modelId="{CC477A60-CE10-40AD-8ADD-0825C138ED12}" type="pres">
      <dgm:prSet presAssocID="{0B6DC96C-A58C-4137-A4F7-B2D80CF363DA}" presName="parallelogram1" presStyleLbl="alignNode1" presStyleIdx="14" presStyleCnt="42"/>
      <dgm:spPr/>
    </dgm:pt>
    <dgm:pt modelId="{F03825EE-610C-498E-A785-3D522B8601DB}" type="pres">
      <dgm:prSet presAssocID="{0B6DC96C-A58C-4137-A4F7-B2D80CF363DA}" presName="parallelogram2" presStyleLbl="alignNode1" presStyleIdx="15" presStyleCnt="42"/>
      <dgm:spPr/>
    </dgm:pt>
    <dgm:pt modelId="{97E9962D-3F6F-47F4-9E4B-D294DF11DFEF}" type="pres">
      <dgm:prSet presAssocID="{0B6DC96C-A58C-4137-A4F7-B2D80CF363DA}" presName="parallelogram3" presStyleLbl="alignNode1" presStyleIdx="16" presStyleCnt="42"/>
      <dgm:spPr/>
    </dgm:pt>
    <dgm:pt modelId="{794F1023-24B7-4EFE-9546-BA9CD31330E8}" type="pres">
      <dgm:prSet presAssocID="{0B6DC96C-A58C-4137-A4F7-B2D80CF363DA}" presName="parallelogram4" presStyleLbl="alignNode1" presStyleIdx="17" presStyleCnt="42"/>
      <dgm:spPr/>
    </dgm:pt>
    <dgm:pt modelId="{8D0617F3-6F07-48D6-B578-A5FAA11E7001}" type="pres">
      <dgm:prSet presAssocID="{0B6DC96C-A58C-4137-A4F7-B2D80CF363DA}" presName="parallelogram5" presStyleLbl="alignNode1" presStyleIdx="18" presStyleCnt="42"/>
      <dgm:spPr/>
    </dgm:pt>
    <dgm:pt modelId="{1D5C290D-0603-41EC-993D-AC410A8433CD}" type="pres">
      <dgm:prSet presAssocID="{0B6DC96C-A58C-4137-A4F7-B2D80CF363DA}" presName="parallelogram6" presStyleLbl="alignNode1" presStyleIdx="19" presStyleCnt="42"/>
      <dgm:spPr/>
    </dgm:pt>
    <dgm:pt modelId="{9FD934A5-57B4-4D42-8645-33485AE2EAB4}" type="pres">
      <dgm:prSet presAssocID="{0B6DC96C-A58C-4137-A4F7-B2D80CF363DA}" presName="parallelogram7" presStyleLbl="alignNode1" presStyleIdx="20" presStyleCnt="42"/>
      <dgm:spPr/>
    </dgm:pt>
    <dgm:pt modelId="{FB3F1516-8479-4FE2-9867-5E2FB7D9BE25}" type="pres">
      <dgm:prSet presAssocID="{9454C4AB-E7F2-46C9-893C-9CFDF001FCB3}" presName="sibTrans" presStyleCnt="0"/>
      <dgm:spPr/>
    </dgm:pt>
    <dgm:pt modelId="{DA6F5A7B-A40B-4866-B237-5CAD78BB97FD}" type="pres">
      <dgm:prSet presAssocID="{8E0E59D1-9338-4220-8471-C0DEFA5D9FB1}" presName="parenttextcomposite" presStyleCnt="0"/>
      <dgm:spPr/>
    </dgm:pt>
    <dgm:pt modelId="{E89BBD6F-CCC1-4E43-906D-722598F37C54}" type="pres">
      <dgm:prSet presAssocID="{8E0E59D1-9338-4220-8471-C0DEFA5D9FB1}" presName="parenttext" presStyleLbl="revTx" presStyleIdx="3" presStyleCnt="6" custLinFactNeighborX="-2204" custLinFactNeighborY="-364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306713E-1F4A-4B90-B5D4-D2E51198AE43}" type="pres">
      <dgm:prSet presAssocID="{8E0E59D1-9338-4220-8471-C0DEFA5D9FB1}" presName="parallelogramComposite" presStyleCnt="0"/>
      <dgm:spPr/>
    </dgm:pt>
    <dgm:pt modelId="{A3CE3147-E8EF-4B75-ACD4-1FEE74F09D72}" type="pres">
      <dgm:prSet presAssocID="{8E0E59D1-9338-4220-8471-C0DEFA5D9FB1}" presName="parallelogram1" presStyleLbl="alignNode1" presStyleIdx="21" presStyleCnt="42"/>
      <dgm:spPr/>
    </dgm:pt>
    <dgm:pt modelId="{192916EF-2817-4E9D-85C7-F4B4237B02BF}" type="pres">
      <dgm:prSet presAssocID="{8E0E59D1-9338-4220-8471-C0DEFA5D9FB1}" presName="parallelogram2" presStyleLbl="alignNode1" presStyleIdx="22" presStyleCnt="42"/>
      <dgm:spPr/>
    </dgm:pt>
    <dgm:pt modelId="{F894851C-D540-4732-8C75-BE2CB06456EE}" type="pres">
      <dgm:prSet presAssocID="{8E0E59D1-9338-4220-8471-C0DEFA5D9FB1}" presName="parallelogram3" presStyleLbl="alignNode1" presStyleIdx="23" presStyleCnt="42"/>
      <dgm:spPr/>
    </dgm:pt>
    <dgm:pt modelId="{B3F6000D-30B1-4DE1-9335-DE4CD2005830}" type="pres">
      <dgm:prSet presAssocID="{8E0E59D1-9338-4220-8471-C0DEFA5D9FB1}" presName="parallelogram4" presStyleLbl="alignNode1" presStyleIdx="24" presStyleCnt="42"/>
      <dgm:spPr/>
    </dgm:pt>
    <dgm:pt modelId="{F01977ED-F096-4386-AE8D-428448B38846}" type="pres">
      <dgm:prSet presAssocID="{8E0E59D1-9338-4220-8471-C0DEFA5D9FB1}" presName="parallelogram5" presStyleLbl="alignNode1" presStyleIdx="25" presStyleCnt="42"/>
      <dgm:spPr/>
    </dgm:pt>
    <dgm:pt modelId="{A7DC77A2-5F87-4153-8DA1-F2BCA0BAEA46}" type="pres">
      <dgm:prSet presAssocID="{8E0E59D1-9338-4220-8471-C0DEFA5D9FB1}" presName="parallelogram6" presStyleLbl="alignNode1" presStyleIdx="26" presStyleCnt="42"/>
      <dgm:spPr/>
    </dgm:pt>
    <dgm:pt modelId="{4F0B48B2-BB19-4CA8-9EFB-57CFBD104F6A}" type="pres">
      <dgm:prSet presAssocID="{8E0E59D1-9338-4220-8471-C0DEFA5D9FB1}" presName="parallelogram7" presStyleLbl="alignNode1" presStyleIdx="27" presStyleCnt="42"/>
      <dgm:spPr/>
    </dgm:pt>
    <dgm:pt modelId="{3F34F6F9-7008-4089-AA86-EE26D5A39CF6}" type="pres">
      <dgm:prSet presAssocID="{6B78004F-E090-4A25-9656-FDF5A14C4C4A}" presName="sibTrans" presStyleCnt="0"/>
      <dgm:spPr/>
    </dgm:pt>
    <dgm:pt modelId="{FCA4B2D1-56A5-4005-8F25-B64CF750956D}" type="pres">
      <dgm:prSet presAssocID="{718693D3-7E82-4E60-A3FC-74E9426297CE}" presName="parenttextcomposite" presStyleCnt="0"/>
      <dgm:spPr/>
    </dgm:pt>
    <dgm:pt modelId="{6C420F18-27D8-44B3-B1EE-D48CECF1693D}" type="pres">
      <dgm:prSet presAssocID="{718693D3-7E82-4E60-A3FC-74E9426297CE}" presName="parenttext" presStyleLbl="revTx" presStyleIdx="4" presStyleCnt="6" custLinFactNeighborX="-2212" custLinFactNeighborY="-364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89987FB-8C19-4E1F-9FE8-38FD204F90E5}" type="pres">
      <dgm:prSet presAssocID="{718693D3-7E82-4E60-A3FC-74E9426297CE}" presName="parallelogramComposite" presStyleCnt="0"/>
      <dgm:spPr/>
    </dgm:pt>
    <dgm:pt modelId="{5AC5620B-8E38-4AF4-9459-4D39EBF5132A}" type="pres">
      <dgm:prSet presAssocID="{718693D3-7E82-4E60-A3FC-74E9426297CE}" presName="parallelogram1" presStyleLbl="alignNode1" presStyleIdx="28" presStyleCnt="42"/>
      <dgm:spPr/>
    </dgm:pt>
    <dgm:pt modelId="{E3EEA788-676F-400F-8324-CFA93B4DF81C}" type="pres">
      <dgm:prSet presAssocID="{718693D3-7E82-4E60-A3FC-74E9426297CE}" presName="parallelogram2" presStyleLbl="alignNode1" presStyleIdx="29" presStyleCnt="42"/>
      <dgm:spPr/>
    </dgm:pt>
    <dgm:pt modelId="{A15DBD5A-ABD1-486D-B220-1C50FA3677BF}" type="pres">
      <dgm:prSet presAssocID="{718693D3-7E82-4E60-A3FC-74E9426297CE}" presName="parallelogram3" presStyleLbl="alignNode1" presStyleIdx="30" presStyleCnt="42"/>
      <dgm:spPr/>
    </dgm:pt>
    <dgm:pt modelId="{0A45D90C-46D7-4E45-B71E-6BE0EDBB4AE4}" type="pres">
      <dgm:prSet presAssocID="{718693D3-7E82-4E60-A3FC-74E9426297CE}" presName="parallelogram4" presStyleLbl="alignNode1" presStyleIdx="31" presStyleCnt="42"/>
      <dgm:spPr/>
    </dgm:pt>
    <dgm:pt modelId="{2AD3E765-7B65-4BD0-A83B-85BE51BAD92C}" type="pres">
      <dgm:prSet presAssocID="{718693D3-7E82-4E60-A3FC-74E9426297CE}" presName="parallelogram5" presStyleLbl="alignNode1" presStyleIdx="32" presStyleCnt="42"/>
      <dgm:spPr/>
    </dgm:pt>
    <dgm:pt modelId="{D8CA72FF-4CC0-41C1-BD5D-931E8C458F98}" type="pres">
      <dgm:prSet presAssocID="{718693D3-7E82-4E60-A3FC-74E9426297CE}" presName="parallelogram6" presStyleLbl="alignNode1" presStyleIdx="33" presStyleCnt="42"/>
      <dgm:spPr/>
    </dgm:pt>
    <dgm:pt modelId="{F21909A2-472F-4A30-A2FE-4488E016214C}" type="pres">
      <dgm:prSet presAssocID="{718693D3-7E82-4E60-A3FC-74E9426297CE}" presName="parallelogram7" presStyleLbl="alignNode1" presStyleIdx="34" presStyleCnt="42"/>
      <dgm:spPr/>
    </dgm:pt>
    <dgm:pt modelId="{D8D74733-AE93-476E-868D-B197CBC3D0CE}" type="pres">
      <dgm:prSet presAssocID="{AED48E22-672A-4D50-BAA6-C8A3F5FC6B7F}" presName="sibTrans" presStyleCnt="0"/>
      <dgm:spPr/>
    </dgm:pt>
    <dgm:pt modelId="{F11D3B69-9F21-42DF-961E-CE6A24CBCEF8}" type="pres">
      <dgm:prSet presAssocID="{FB2BF629-07C2-4D53-8019-DE914BFEF439}" presName="parenttextcomposite" presStyleCnt="0"/>
      <dgm:spPr/>
    </dgm:pt>
    <dgm:pt modelId="{1CBD27DD-88DC-497C-BF8A-1E2156EEAE01}" type="pres">
      <dgm:prSet presAssocID="{FB2BF629-07C2-4D53-8019-DE914BFEF439}" presName="parenttext" presStyleLbl="revTx" presStyleIdx="5" presStyleCnt="6" custLinFactNeighborX="-1216" custLinFactNeighborY="1981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31A37D8-428E-4AB7-B4CD-D9B43BF91647}" type="pres">
      <dgm:prSet presAssocID="{FB2BF629-07C2-4D53-8019-DE914BFEF439}" presName="parallelogramComposite" presStyleCnt="0"/>
      <dgm:spPr/>
    </dgm:pt>
    <dgm:pt modelId="{8DD7DADE-873B-40AA-8715-B3BEAA528836}" type="pres">
      <dgm:prSet presAssocID="{FB2BF629-07C2-4D53-8019-DE914BFEF439}" presName="parallelogram1" presStyleLbl="alignNode1" presStyleIdx="35" presStyleCnt="42"/>
      <dgm:spPr/>
    </dgm:pt>
    <dgm:pt modelId="{9CA2B911-00FE-4F0D-9B4E-166E63A7BE21}" type="pres">
      <dgm:prSet presAssocID="{FB2BF629-07C2-4D53-8019-DE914BFEF439}" presName="parallelogram2" presStyleLbl="alignNode1" presStyleIdx="36" presStyleCnt="42"/>
      <dgm:spPr/>
    </dgm:pt>
    <dgm:pt modelId="{3B52EE6E-4B98-4F22-BC21-7F7EF6C7BC40}" type="pres">
      <dgm:prSet presAssocID="{FB2BF629-07C2-4D53-8019-DE914BFEF439}" presName="parallelogram3" presStyleLbl="alignNode1" presStyleIdx="37" presStyleCnt="42"/>
      <dgm:spPr/>
    </dgm:pt>
    <dgm:pt modelId="{9CC11303-9239-450E-87D0-FF9B62C47D3C}" type="pres">
      <dgm:prSet presAssocID="{FB2BF629-07C2-4D53-8019-DE914BFEF439}" presName="parallelogram4" presStyleLbl="alignNode1" presStyleIdx="38" presStyleCnt="42"/>
      <dgm:spPr/>
    </dgm:pt>
    <dgm:pt modelId="{68EC56D1-FE29-438B-9008-11C7971AB935}" type="pres">
      <dgm:prSet presAssocID="{FB2BF629-07C2-4D53-8019-DE914BFEF439}" presName="parallelogram5" presStyleLbl="alignNode1" presStyleIdx="39" presStyleCnt="42"/>
      <dgm:spPr/>
    </dgm:pt>
    <dgm:pt modelId="{DB79F1AC-9BF3-4410-9FB4-EA5B82578B35}" type="pres">
      <dgm:prSet presAssocID="{FB2BF629-07C2-4D53-8019-DE914BFEF439}" presName="parallelogram6" presStyleLbl="alignNode1" presStyleIdx="40" presStyleCnt="42"/>
      <dgm:spPr/>
    </dgm:pt>
    <dgm:pt modelId="{2A45F797-88D2-4290-8D2F-3243673493AB}" type="pres">
      <dgm:prSet presAssocID="{FB2BF629-07C2-4D53-8019-DE914BFEF439}" presName="parallelogram7" presStyleLbl="alignNode1" presStyleIdx="41" presStyleCnt="42"/>
      <dgm:spPr/>
    </dgm:pt>
  </dgm:ptLst>
  <dgm:cxnLst>
    <dgm:cxn modelId="{27D10822-E720-4606-8C72-AE5E8BB64493}" type="presOf" srcId="{0B6DC96C-A58C-4137-A4F7-B2D80CF363DA}" destId="{203E5E92-3858-4BB4-949C-D8B0F6050594}" srcOrd="0" destOrd="0" presId="urn:microsoft.com/office/officeart/2008/layout/VerticalAccentList"/>
    <dgm:cxn modelId="{85D382C3-EE8C-44E9-83AF-62B76476251A}" srcId="{931B21DD-BEBC-411E-B795-238C9A87FAFA}" destId="{8E0E59D1-9338-4220-8471-C0DEFA5D9FB1}" srcOrd="3" destOrd="0" parTransId="{143DEBDC-07E7-406E-A789-E6AAF59151F3}" sibTransId="{6B78004F-E090-4A25-9656-FDF5A14C4C4A}"/>
    <dgm:cxn modelId="{59142C45-C3F7-4186-87AB-925EF36F7D36}" srcId="{931B21DD-BEBC-411E-B795-238C9A87FAFA}" destId="{FB2BF629-07C2-4D53-8019-DE914BFEF439}" srcOrd="5" destOrd="0" parTransId="{492E1330-10F7-42FB-B3BD-36906096F995}" sibTransId="{7A251055-FB00-4557-98A5-A91F1D0D0655}"/>
    <dgm:cxn modelId="{A8257732-4A7A-460A-8331-7C05F5C8E2EE}" type="presOf" srcId="{FB2BF629-07C2-4D53-8019-DE914BFEF439}" destId="{1CBD27DD-88DC-497C-BF8A-1E2156EEAE01}" srcOrd="0" destOrd="0" presId="urn:microsoft.com/office/officeart/2008/layout/VerticalAccentList"/>
    <dgm:cxn modelId="{FB544510-4A3A-43AE-9D1A-23A11BD53774}" srcId="{931B21DD-BEBC-411E-B795-238C9A87FAFA}" destId="{15767F51-202B-4223-BBCA-38DD181599EE}" srcOrd="0" destOrd="0" parTransId="{89CBFC46-C417-40B1-915E-8FF49CFAC43D}" sibTransId="{84E82E7F-AF3A-4784-9B26-E1A5C3964D0F}"/>
    <dgm:cxn modelId="{08EE1797-215F-4726-8FAD-82C220ABBCFE}" type="presOf" srcId="{CC9EF9CC-A233-418A-B659-34DBB5B91B46}" destId="{6835BD80-4D69-4798-923A-20D9812A92ED}" srcOrd="0" destOrd="0" presId="urn:microsoft.com/office/officeart/2008/layout/VerticalAccentList"/>
    <dgm:cxn modelId="{86CA6BF7-1BAD-419C-8A68-9E4644849029}" type="presOf" srcId="{718693D3-7E82-4E60-A3FC-74E9426297CE}" destId="{6C420F18-27D8-44B3-B1EE-D48CECF1693D}" srcOrd="0" destOrd="0" presId="urn:microsoft.com/office/officeart/2008/layout/VerticalAccentList"/>
    <dgm:cxn modelId="{56392BB0-9655-4695-9A9C-6C86739A58BD}" srcId="{931B21DD-BEBC-411E-B795-238C9A87FAFA}" destId="{CC9EF9CC-A233-418A-B659-34DBB5B91B46}" srcOrd="1" destOrd="0" parTransId="{464FD4DD-D160-45A4-B6C4-F75CB2FFEA5D}" sibTransId="{6B899028-CB04-4644-9B1E-DC3C597F2793}"/>
    <dgm:cxn modelId="{7BAE1C9C-9071-4ED9-B2A8-E8C57D3F3FC4}" srcId="{931B21DD-BEBC-411E-B795-238C9A87FAFA}" destId="{0B6DC96C-A58C-4137-A4F7-B2D80CF363DA}" srcOrd="2" destOrd="0" parTransId="{FDCA6C6C-1A89-4895-935C-2BA60FC5C113}" sibTransId="{9454C4AB-E7F2-46C9-893C-9CFDF001FCB3}"/>
    <dgm:cxn modelId="{3AEF1BEB-6C5F-46CD-ACBF-55300CBEADB8}" type="presOf" srcId="{931B21DD-BEBC-411E-B795-238C9A87FAFA}" destId="{D290209C-1848-4B4D-A048-11038CD1AB36}" srcOrd="0" destOrd="0" presId="urn:microsoft.com/office/officeart/2008/layout/VerticalAccentList"/>
    <dgm:cxn modelId="{7EF86347-1BAB-439C-B0BF-774894934E60}" type="presOf" srcId="{15767F51-202B-4223-BBCA-38DD181599EE}" destId="{D659A7EB-A5BA-4431-B0B6-F38454142D32}" srcOrd="0" destOrd="0" presId="urn:microsoft.com/office/officeart/2008/layout/VerticalAccentList"/>
    <dgm:cxn modelId="{32422623-DF32-487D-825A-D209ABF1E612}" type="presOf" srcId="{8E0E59D1-9338-4220-8471-C0DEFA5D9FB1}" destId="{E89BBD6F-CCC1-4E43-906D-722598F37C54}" srcOrd="0" destOrd="0" presId="urn:microsoft.com/office/officeart/2008/layout/VerticalAccentList"/>
    <dgm:cxn modelId="{18323275-06CB-4FDE-B65C-BFC3FF8AB1B1}" srcId="{931B21DD-BEBC-411E-B795-238C9A87FAFA}" destId="{718693D3-7E82-4E60-A3FC-74E9426297CE}" srcOrd="4" destOrd="0" parTransId="{8A21C856-584B-4085-A061-935931F644A1}" sibTransId="{AED48E22-672A-4D50-BAA6-C8A3F5FC6B7F}"/>
    <dgm:cxn modelId="{0E26BDE4-1A54-4D2E-8D05-052E0C7E43F8}" type="presParOf" srcId="{D290209C-1848-4B4D-A048-11038CD1AB36}" destId="{C5831A04-25A2-4745-AE5A-2B3CE481CF83}" srcOrd="0" destOrd="0" presId="urn:microsoft.com/office/officeart/2008/layout/VerticalAccentList"/>
    <dgm:cxn modelId="{1CEA2BA6-47DC-4A47-A202-16882E5AF60D}" type="presParOf" srcId="{C5831A04-25A2-4745-AE5A-2B3CE481CF83}" destId="{D659A7EB-A5BA-4431-B0B6-F38454142D32}" srcOrd="0" destOrd="0" presId="urn:microsoft.com/office/officeart/2008/layout/VerticalAccentList"/>
    <dgm:cxn modelId="{5E47CA13-4918-4F2C-9EEA-4CA2EC0B3F02}" type="presParOf" srcId="{D290209C-1848-4B4D-A048-11038CD1AB36}" destId="{D89B5D29-666A-45F5-9D70-84FB8AC00B98}" srcOrd="1" destOrd="0" presId="urn:microsoft.com/office/officeart/2008/layout/VerticalAccentList"/>
    <dgm:cxn modelId="{10474AB6-BAE9-46AF-BFCE-CD72CF5E4929}" type="presParOf" srcId="{D89B5D29-666A-45F5-9D70-84FB8AC00B98}" destId="{0A40C2EC-5EFD-4DAC-9465-78FEE5B2A734}" srcOrd="0" destOrd="0" presId="urn:microsoft.com/office/officeart/2008/layout/VerticalAccentList"/>
    <dgm:cxn modelId="{158C55A4-53C5-4723-9454-E524C3AA621F}" type="presParOf" srcId="{D89B5D29-666A-45F5-9D70-84FB8AC00B98}" destId="{16E52743-73B0-454D-8B7E-9303F3DBF4CC}" srcOrd="1" destOrd="0" presId="urn:microsoft.com/office/officeart/2008/layout/VerticalAccentList"/>
    <dgm:cxn modelId="{C76F2611-3621-492F-8122-9231BC4ABFB7}" type="presParOf" srcId="{D89B5D29-666A-45F5-9D70-84FB8AC00B98}" destId="{7DE66883-B72F-4050-8978-484595837368}" srcOrd="2" destOrd="0" presId="urn:microsoft.com/office/officeart/2008/layout/VerticalAccentList"/>
    <dgm:cxn modelId="{8250C737-271F-4ABB-8B6E-2814AA702DC3}" type="presParOf" srcId="{D89B5D29-666A-45F5-9D70-84FB8AC00B98}" destId="{9F4FB214-C3BF-45E4-95EA-D08E6AF7AF6F}" srcOrd="3" destOrd="0" presId="urn:microsoft.com/office/officeart/2008/layout/VerticalAccentList"/>
    <dgm:cxn modelId="{D00A3489-F770-4F8A-8994-82B511377EE6}" type="presParOf" srcId="{D89B5D29-666A-45F5-9D70-84FB8AC00B98}" destId="{208BB8A6-85D8-4E7F-93E5-9D6D3346C048}" srcOrd="4" destOrd="0" presId="urn:microsoft.com/office/officeart/2008/layout/VerticalAccentList"/>
    <dgm:cxn modelId="{436D58A3-D539-48D3-AED2-2C35BB1F64D0}" type="presParOf" srcId="{D89B5D29-666A-45F5-9D70-84FB8AC00B98}" destId="{006463DD-1267-4327-B638-C83895BFE1D5}" srcOrd="5" destOrd="0" presId="urn:microsoft.com/office/officeart/2008/layout/VerticalAccentList"/>
    <dgm:cxn modelId="{58A6136E-DD64-470F-B142-00424597092D}" type="presParOf" srcId="{D89B5D29-666A-45F5-9D70-84FB8AC00B98}" destId="{7F963013-6C69-44D6-BA75-7F6ACBA07DC8}" srcOrd="6" destOrd="0" presId="urn:microsoft.com/office/officeart/2008/layout/VerticalAccentList"/>
    <dgm:cxn modelId="{297BF719-F652-4F7F-BC84-5BAB6DCC94BF}" type="presParOf" srcId="{D290209C-1848-4B4D-A048-11038CD1AB36}" destId="{938E8EA7-7A81-4A1B-88FA-550FE06117EA}" srcOrd="2" destOrd="0" presId="urn:microsoft.com/office/officeart/2008/layout/VerticalAccentList"/>
    <dgm:cxn modelId="{10C1857C-7B6C-4413-A290-38E2D8646DD3}" type="presParOf" srcId="{D290209C-1848-4B4D-A048-11038CD1AB36}" destId="{26913F00-3E83-4329-8C28-6FDBD920E7D9}" srcOrd="3" destOrd="0" presId="urn:microsoft.com/office/officeart/2008/layout/VerticalAccentList"/>
    <dgm:cxn modelId="{F4823AD2-E951-40FE-9A80-15FD040AC073}" type="presParOf" srcId="{26913F00-3E83-4329-8C28-6FDBD920E7D9}" destId="{6835BD80-4D69-4798-923A-20D9812A92ED}" srcOrd="0" destOrd="0" presId="urn:microsoft.com/office/officeart/2008/layout/VerticalAccentList"/>
    <dgm:cxn modelId="{742433A3-8D12-4152-9B0B-3DD518E0F3F7}" type="presParOf" srcId="{D290209C-1848-4B4D-A048-11038CD1AB36}" destId="{EB45F9D6-CD74-4449-8DA4-BC67DAD7FB45}" srcOrd="4" destOrd="0" presId="urn:microsoft.com/office/officeart/2008/layout/VerticalAccentList"/>
    <dgm:cxn modelId="{F2DFBA98-A4CA-4C1C-A319-AAFACF23287E}" type="presParOf" srcId="{EB45F9D6-CD74-4449-8DA4-BC67DAD7FB45}" destId="{9DDE9FE7-2D48-4213-AB85-23AE3BECF56C}" srcOrd="0" destOrd="0" presId="urn:microsoft.com/office/officeart/2008/layout/VerticalAccentList"/>
    <dgm:cxn modelId="{1945F6C3-2719-419A-8B14-C7AD471B16FF}" type="presParOf" srcId="{EB45F9D6-CD74-4449-8DA4-BC67DAD7FB45}" destId="{CAA7F94C-4A98-4F80-85DA-AD3724F17279}" srcOrd="1" destOrd="0" presId="urn:microsoft.com/office/officeart/2008/layout/VerticalAccentList"/>
    <dgm:cxn modelId="{BA0B8846-7249-499A-823C-B7168387D9DE}" type="presParOf" srcId="{EB45F9D6-CD74-4449-8DA4-BC67DAD7FB45}" destId="{6272F899-8FBC-4344-8CCE-CD89208E472E}" srcOrd="2" destOrd="0" presId="urn:microsoft.com/office/officeart/2008/layout/VerticalAccentList"/>
    <dgm:cxn modelId="{4B8F9673-7F0D-46D6-910E-9053587432BC}" type="presParOf" srcId="{EB45F9D6-CD74-4449-8DA4-BC67DAD7FB45}" destId="{98872271-48A7-4E6B-B592-FAF7B17A8947}" srcOrd="3" destOrd="0" presId="urn:microsoft.com/office/officeart/2008/layout/VerticalAccentList"/>
    <dgm:cxn modelId="{377AECAA-7A96-489B-8238-B6DC8B53D028}" type="presParOf" srcId="{EB45F9D6-CD74-4449-8DA4-BC67DAD7FB45}" destId="{3F22AA63-BFCC-4347-A7D2-8C15B95B8193}" srcOrd="4" destOrd="0" presId="urn:microsoft.com/office/officeart/2008/layout/VerticalAccentList"/>
    <dgm:cxn modelId="{DDCDB101-F9E8-4017-AB74-937BA143BB01}" type="presParOf" srcId="{EB45F9D6-CD74-4449-8DA4-BC67DAD7FB45}" destId="{752605AD-3D62-4FC3-8E69-94A24AB760F1}" srcOrd="5" destOrd="0" presId="urn:microsoft.com/office/officeart/2008/layout/VerticalAccentList"/>
    <dgm:cxn modelId="{A52F0338-B370-4072-9623-830CD174B913}" type="presParOf" srcId="{EB45F9D6-CD74-4449-8DA4-BC67DAD7FB45}" destId="{4B987D56-59A0-4A4F-8DFD-6B4314105801}" srcOrd="6" destOrd="0" presId="urn:microsoft.com/office/officeart/2008/layout/VerticalAccentList"/>
    <dgm:cxn modelId="{1FCD32FF-A3DC-407C-92C6-400C7A1C1AA5}" type="presParOf" srcId="{D290209C-1848-4B4D-A048-11038CD1AB36}" destId="{295F5BE1-4792-4439-A15D-ABDE597BFBAF}" srcOrd="5" destOrd="0" presId="urn:microsoft.com/office/officeart/2008/layout/VerticalAccentList"/>
    <dgm:cxn modelId="{6823BB31-C4ED-48E7-B0E7-7F4239C3AED1}" type="presParOf" srcId="{D290209C-1848-4B4D-A048-11038CD1AB36}" destId="{BD84B18D-CCCF-4211-8125-F227E478892A}" srcOrd="6" destOrd="0" presId="urn:microsoft.com/office/officeart/2008/layout/VerticalAccentList"/>
    <dgm:cxn modelId="{2B813C74-4082-423B-BE60-6892E1FB3AFE}" type="presParOf" srcId="{BD84B18D-CCCF-4211-8125-F227E478892A}" destId="{203E5E92-3858-4BB4-949C-D8B0F6050594}" srcOrd="0" destOrd="0" presId="urn:microsoft.com/office/officeart/2008/layout/VerticalAccentList"/>
    <dgm:cxn modelId="{B2C08070-18AB-4728-A02F-27A7B66D6DCE}" type="presParOf" srcId="{D290209C-1848-4B4D-A048-11038CD1AB36}" destId="{F410E1DA-23C0-49EB-B120-2165A115A24C}" srcOrd="7" destOrd="0" presId="urn:microsoft.com/office/officeart/2008/layout/VerticalAccentList"/>
    <dgm:cxn modelId="{E3F0FF46-B562-46BB-B11D-76049FF0905C}" type="presParOf" srcId="{F410E1DA-23C0-49EB-B120-2165A115A24C}" destId="{CC477A60-CE10-40AD-8ADD-0825C138ED12}" srcOrd="0" destOrd="0" presId="urn:microsoft.com/office/officeart/2008/layout/VerticalAccentList"/>
    <dgm:cxn modelId="{547BB264-F8BF-480F-A157-66708B8B383B}" type="presParOf" srcId="{F410E1DA-23C0-49EB-B120-2165A115A24C}" destId="{F03825EE-610C-498E-A785-3D522B8601DB}" srcOrd="1" destOrd="0" presId="urn:microsoft.com/office/officeart/2008/layout/VerticalAccentList"/>
    <dgm:cxn modelId="{762F51DC-E675-4C66-8E90-44370B735D9D}" type="presParOf" srcId="{F410E1DA-23C0-49EB-B120-2165A115A24C}" destId="{97E9962D-3F6F-47F4-9E4B-D294DF11DFEF}" srcOrd="2" destOrd="0" presId="urn:microsoft.com/office/officeart/2008/layout/VerticalAccentList"/>
    <dgm:cxn modelId="{C1F9869C-A58F-4624-99E7-2B46B0F136B9}" type="presParOf" srcId="{F410E1DA-23C0-49EB-B120-2165A115A24C}" destId="{794F1023-24B7-4EFE-9546-BA9CD31330E8}" srcOrd="3" destOrd="0" presId="urn:microsoft.com/office/officeart/2008/layout/VerticalAccentList"/>
    <dgm:cxn modelId="{63DB6577-85D3-41B0-88C1-1D028C0AAD6E}" type="presParOf" srcId="{F410E1DA-23C0-49EB-B120-2165A115A24C}" destId="{8D0617F3-6F07-48D6-B578-A5FAA11E7001}" srcOrd="4" destOrd="0" presId="urn:microsoft.com/office/officeart/2008/layout/VerticalAccentList"/>
    <dgm:cxn modelId="{0082EAF3-8FF3-4610-B82F-F20207A81BA9}" type="presParOf" srcId="{F410E1DA-23C0-49EB-B120-2165A115A24C}" destId="{1D5C290D-0603-41EC-993D-AC410A8433CD}" srcOrd="5" destOrd="0" presId="urn:microsoft.com/office/officeart/2008/layout/VerticalAccentList"/>
    <dgm:cxn modelId="{D36E4FC2-6459-452A-9DB0-DC3BC081B7E0}" type="presParOf" srcId="{F410E1DA-23C0-49EB-B120-2165A115A24C}" destId="{9FD934A5-57B4-4D42-8645-33485AE2EAB4}" srcOrd="6" destOrd="0" presId="urn:microsoft.com/office/officeart/2008/layout/VerticalAccentList"/>
    <dgm:cxn modelId="{21657845-BE52-4091-8874-E79018E6CEDE}" type="presParOf" srcId="{D290209C-1848-4B4D-A048-11038CD1AB36}" destId="{FB3F1516-8479-4FE2-9867-5E2FB7D9BE25}" srcOrd="8" destOrd="0" presId="urn:microsoft.com/office/officeart/2008/layout/VerticalAccentList"/>
    <dgm:cxn modelId="{B07FD3C1-76B1-43DF-A1ED-2E1EADD4B6F3}" type="presParOf" srcId="{D290209C-1848-4B4D-A048-11038CD1AB36}" destId="{DA6F5A7B-A40B-4866-B237-5CAD78BB97FD}" srcOrd="9" destOrd="0" presId="urn:microsoft.com/office/officeart/2008/layout/VerticalAccentList"/>
    <dgm:cxn modelId="{B387B2B1-16DF-45AC-A85E-7104FA9EA815}" type="presParOf" srcId="{DA6F5A7B-A40B-4866-B237-5CAD78BB97FD}" destId="{E89BBD6F-CCC1-4E43-906D-722598F37C54}" srcOrd="0" destOrd="0" presId="urn:microsoft.com/office/officeart/2008/layout/VerticalAccentList"/>
    <dgm:cxn modelId="{B63FBB1A-1655-4852-B638-66701BCB3639}" type="presParOf" srcId="{D290209C-1848-4B4D-A048-11038CD1AB36}" destId="{C306713E-1F4A-4B90-B5D4-D2E51198AE43}" srcOrd="10" destOrd="0" presId="urn:microsoft.com/office/officeart/2008/layout/VerticalAccentList"/>
    <dgm:cxn modelId="{18885EB1-0017-4497-A468-E5F91C62DCDF}" type="presParOf" srcId="{C306713E-1F4A-4B90-B5D4-D2E51198AE43}" destId="{A3CE3147-E8EF-4B75-ACD4-1FEE74F09D72}" srcOrd="0" destOrd="0" presId="urn:microsoft.com/office/officeart/2008/layout/VerticalAccentList"/>
    <dgm:cxn modelId="{67273E35-7E31-4BA7-BDA4-BF9B6132D953}" type="presParOf" srcId="{C306713E-1F4A-4B90-B5D4-D2E51198AE43}" destId="{192916EF-2817-4E9D-85C7-F4B4237B02BF}" srcOrd="1" destOrd="0" presId="urn:microsoft.com/office/officeart/2008/layout/VerticalAccentList"/>
    <dgm:cxn modelId="{0BF12CD8-F83E-44A9-92A2-24DEC831E600}" type="presParOf" srcId="{C306713E-1F4A-4B90-B5D4-D2E51198AE43}" destId="{F894851C-D540-4732-8C75-BE2CB06456EE}" srcOrd="2" destOrd="0" presId="urn:microsoft.com/office/officeart/2008/layout/VerticalAccentList"/>
    <dgm:cxn modelId="{ADC69703-B3D5-4FC8-9ABC-48DBCC0A6C29}" type="presParOf" srcId="{C306713E-1F4A-4B90-B5D4-D2E51198AE43}" destId="{B3F6000D-30B1-4DE1-9335-DE4CD2005830}" srcOrd="3" destOrd="0" presId="urn:microsoft.com/office/officeart/2008/layout/VerticalAccentList"/>
    <dgm:cxn modelId="{003B9215-EEAE-4007-B56C-8CE2942A536D}" type="presParOf" srcId="{C306713E-1F4A-4B90-B5D4-D2E51198AE43}" destId="{F01977ED-F096-4386-AE8D-428448B38846}" srcOrd="4" destOrd="0" presId="urn:microsoft.com/office/officeart/2008/layout/VerticalAccentList"/>
    <dgm:cxn modelId="{ECC85429-0CD9-420A-B3C2-62CD92AE14C2}" type="presParOf" srcId="{C306713E-1F4A-4B90-B5D4-D2E51198AE43}" destId="{A7DC77A2-5F87-4153-8DA1-F2BCA0BAEA46}" srcOrd="5" destOrd="0" presId="urn:microsoft.com/office/officeart/2008/layout/VerticalAccentList"/>
    <dgm:cxn modelId="{25AF7035-99DB-492E-9281-74EB1B0C0287}" type="presParOf" srcId="{C306713E-1F4A-4B90-B5D4-D2E51198AE43}" destId="{4F0B48B2-BB19-4CA8-9EFB-57CFBD104F6A}" srcOrd="6" destOrd="0" presId="urn:microsoft.com/office/officeart/2008/layout/VerticalAccentList"/>
    <dgm:cxn modelId="{CED8EBB8-528B-49AF-B193-4809173083EA}" type="presParOf" srcId="{D290209C-1848-4B4D-A048-11038CD1AB36}" destId="{3F34F6F9-7008-4089-AA86-EE26D5A39CF6}" srcOrd="11" destOrd="0" presId="urn:microsoft.com/office/officeart/2008/layout/VerticalAccentList"/>
    <dgm:cxn modelId="{34027E2D-B75D-4934-8E3E-B1E537427E95}" type="presParOf" srcId="{D290209C-1848-4B4D-A048-11038CD1AB36}" destId="{FCA4B2D1-56A5-4005-8F25-B64CF750956D}" srcOrd="12" destOrd="0" presId="urn:microsoft.com/office/officeart/2008/layout/VerticalAccentList"/>
    <dgm:cxn modelId="{7ACB6403-F0DF-4DC0-8C29-948302052A17}" type="presParOf" srcId="{FCA4B2D1-56A5-4005-8F25-B64CF750956D}" destId="{6C420F18-27D8-44B3-B1EE-D48CECF1693D}" srcOrd="0" destOrd="0" presId="urn:microsoft.com/office/officeart/2008/layout/VerticalAccentList"/>
    <dgm:cxn modelId="{6D8C552D-F612-433B-B01A-FA0890E13CF8}" type="presParOf" srcId="{D290209C-1848-4B4D-A048-11038CD1AB36}" destId="{389987FB-8C19-4E1F-9FE8-38FD204F90E5}" srcOrd="13" destOrd="0" presId="urn:microsoft.com/office/officeart/2008/layout/VerticalAccentList"/>
    <dgm:cxn modelId="{EDFD1C1D-DA2B-4A8E-915E-66AD357817B6}" type="presParOf" srcId="{389987FB-8C19-4E1F-9FE8-38FD204F90E5}" destId="{5AC5620B-8E38-4AF4-9459-4D39EBF5132A}" srcOrd="0" destOrd="0" presId="urn:microsoft.com/office/officeart/2008/layout/VerticalAccentList"/>
    <dgm:cxn modelId="{E9B21A72-5249-46F6-A4BD-AC7A8333DF12}" type="presParOf" srcId="{389987FB-8C19-4E1F-9FE8-38FD204F90E5}" destId="{E3EEA788-676F-400F-8324-CFA93B4DF81C}" srcOrd="1" destOrd="0" presId="urn:microsoft.com/office/officeart/2008/layout/VerticalAccentList"/>
    <dgm:cxn modelId="{366069CA-8F18-487F-B29F-43C07E98196A}" type="presParOf" srcId="{389987FB-8C19-4E1F-9FE8-38FD204F90E5}" destId="{A15DBD5A-ABD1-486D-B220-1C50FA3677BF}" srcOrd="2" destOrd="0" presId="urn:microsoft.com/office/officeart/2008/layout/VerticalAccentList"/>
    <dgm:cxn modelId="{BCD0F376-242C-49F6-B4C6-4DE175A00109}" type="presParOf" srcId="{389987FB-8C19-4E1F-9FE8-38FD204F90E5}" destId="{0A45D90C-46D7-4E45-B71E-6BE0EDBB4AE4}" srcOrd="3" destOrd="0" presId="urn:microsoft.com/office/officeart/2008/layout/VerticalAccentList"/>
    <dgm:cxn modelId="{915B97C6-13A2-472B-AD50-04EEE1C0C717}" type="presParOf" srcId="{389987FB-8C19-4E1F-9FE8-38FD204F90E5}" destId="{2AD3E765-7B65-4BD0-A83B-85BE51BAD92C}" srcOrd="4" destOrd="0" presId="urn:microsoft.com/office/officeart/2008/layout/VerticalAccentList"/>
    <dgm:cxn modelId="{8CE319F6-4412-4D17-A466-19E5DF246C86}" type="presParOf" srcId="{389987FB-8C19-4E1F-9FE8-38FD204F90E5}" destId="{D8CA72FF-4CC0-41C1-BD5D-931E8C458F98}" srcOrd="5" destOrd="0" presId="urn:microsoft.com/office/officeart/2008/layout/VerticalAccentList"/>
    <dgm:cxn modelId="{A6CDB0B9-7E15-4DA2-B007-852BEE2FA593}" type="presParOf" srcId="{389987FB-8C19-4E1F-9FE8-38FD204F90E5}" destId="{F21909A2-472F-4A30-A2FE-4488E016214C}" srcOrd="6" destOrd="0" presId="urn:microsoft.com/office/officeart/2008/layout/VerticalAccentList"/>
    <dgm:cxn modelId="{4DEB23C1-0C42-499F-A2CA-B96B6F7EE3B7}" type="presParOf" srcId="{D290209C-1848-4B4D-A048-11038CD1AB36}" destId="{D8D74733-AE93-476E-868D-B197CBC3D0CE}" srcOrd="14" destOrd="0" presId="urn:microsoft.com/office/officeart/2008/layout/VerticalAccentList"/>
    <dgm:cxn modelId="{EDFA64A6-8DC0-49FA-AD81-0F524C8470EE}" type="presParOf" srcId="{D290209C-1848-4B4D-A048-11038CD1AB36}" destId="{F11D3B69-9F21-42DF-961E-CE6A24CBCEF8}" srcOrd="15" destOrd="0" presId="urn:microsoft.com/office/officeart/2008/layout/VerticalAccentList"/>
    <dgm:cxn modelId="{867D8611-D6E5-4425-A2D5-C852BD4921DE}" type="presParOf" srcId="{F11D3B69-9F21-42DF-961E-CE6A24CBCEF8}" destId="{1CBD27DD-88DC-497C-BF8A-1E2156EEAE01}" srcOrd="0" destOrd="0" presId="urn:microsoft.com/office/officeart/2008/layout/VerticalAccentList"/>
    <dgm:cxn modelId="{5EB9AFF4-466C-487F-A720-3AFC399BC20E}" type="presParOf" srcId="{D290209C-1848-4B4D-A048-11038CD1AB36}" destId="{D31A37D8-428E-4AB7-B4CD-D9B43BF91647}" srcOrd="16" destOrd="0" presId="urn:microsoft.com/office/officeart/2008/layout/VerticalAccentList"/>
    <dgm:cxn modelId="{FC1FDD56-8941-41D7-B488-387D2CD662A1}" type="presParOf" srcId="{D31A37D8-428E-4AB7-B4CD-D9B43BF91647}" destId="{8DD7DADE-873B-40AA-8715-B3BEAA528836}" srcOrd="0" destOrd="0" presId="urn:microsoft.com/office/officeart/2008/layout/VerticalAccentList"/>
    <dgm:cxn modelId="{8D5C748A-5769-4B90-AD13-4A33B95D3091}" type="presParOf" srcId="{D31A37D8-428E-4AB7-B4CD-D9B43BF91647}" destId="{9CA2B911-00FE-4F0D-9B4E-166E63A7BE21}" srcOrd="1" destOrd="0" presId="urn:microsoft.com/office/officeart/2008/layout/VerticalAccentList"/>
    <dgm:cxn modelId="{D3F5B2B1-B779-4C10-B64A-BC996A82E898}" type="presParOf" srcId="{D31A37D8-428E-4AB7-B4CD-D9B43BF91647}" destId="{3B52EE6E-4B98-4F22-BC21-7F7EF6C7BC40}" srcOrd="2" destOrd="0" presId="urn:microsoft.com/office/officeart/2008/layout/VerticalAccentList"/>
    <dgm:cxn modelId="{41F088CA-3303-4CAB-9EC2-2F8AB10CACF2}" type="presParOf" srcId="{D31A37D8-428E-4AB7-B4CD-D9B43BF91647}" destId="{9CC11303-9239-450E-87D0-FF9B62C47D3C}" srcOrd="3" destOrd="0" presId="urn:microsoft.com/office/officeart/2008/layout/VerticalAccentList"/>
    <dgm:cxn modelId="{80E30099-219F-44C5-B2C6-9CE9C0560577}" type="presParOf" srcId="{D31A37D8-428E-4AB7-B4CD-D9B43BF91647}" destId="{68EC56D1-FE29-438B-9008-11C7971AB935}" srcOrd="4" destOrd="0" presId="urn:microsoft.com/office/officeart/2008/layout/VerticalAccentList"/>
    <dgm:cxn modelId="{A89BE29F-A446-46E3-8B97-04A4B5E33678}" type="presParOf" srcId="{D31A37D8-428E-4AB7-B4CD-D9B43BF91647}" destId="{DB79F1AC-9BF3-4410-9FB4-EA5B82578B35}" srcOrd="5" destOrd="0" presId="urn:microsoft.com/office/officeart/2008/layout/VerticalAccentList"/>
    <dgm:cxn modelId="{7A34FBDC-442A-49A9-9BBB-9E33395706CC}" type="presParOf" srcId="{D31A37D8-428E-4AB7-B4CD-D9B43BF91647}" destId="{2A45F797-88D2-4290-8D2F-3243673493AB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5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 xmlns:r="http://schemas.openxmlformats.org/officeDocument/2006/relationships">
  <dsp:spTree>
    <dsp:nvGrpSpPr>
      <dsp:cNvPr id="2" name="Group 1"/>
      <dsp:cNvGrpSpPr/>
    </dsp:nvGrpSpPr>
    <dsp:grpSpPr>
      <a:xfrm>
        <a:off x="0" y="0"/>
        <a:ext cx="10521862" cy="6526060"/>
        <a:chOff x="0" y="0"/>
        <a:chExt cx="10521862" cy="6526060"/>
      </a:xfrm>
    </dsp:grpSpPr>
    <dsp:sp modelId="{D659A7EB-A5BA-4431-B0B6-F38454142D32}">
      <dsp:nvSpPr>
        <dsp:cNvPr id="3" name="Rectangles 2"/>
        <dsp:cNvSpPr/>
      </dsp:nvSpPr>
      <dsp:spPr bwMode="white">
        <a:xfrm>
          <a:off x="411963" y="0"/>
          <a:ext cx="8728142" cy="793467"/>
        </a:xfrm>
        <a:prstGeom prst="rect">
          <a:avLst/>
        </a:prstGeom>
      </dsp:spPr>
      <dsp:style>
        <a:lnRef idx="0">
          <a:schemeClr val="dk1">
            <a:alpha val="0"/>
          </a:schemeClr>
        </a:lnRef>
        <a:fillRef idx="0">
          <a:schemeClr val="lt1">
            <a:alpha val="0"/>
          </a:schemeClr>
        </a:fillRef>
        <a:effectRef idx="0">
          <a:scrgbClr r="0" g="0" b="0"/>
        </a:effectRef>
        <a:fontRef idx="minor"/>
      </dsp:style>
      <dsp:txBody>
        <a:bodyPr lIns="129539" tIns="129539" rIns="129539" bIns="129539" anchor="b"/>
        <a:lstStyle>
          <a:lvl1pPr algn="l">
            <a:defRPr sz="3400"/>
          </a:lvl1pPr>
          <a:lvl2pPr marL="228600" indent="-228600" algn="l">
            <a:defRPr sz="2600"/>
          </a:lvl2pPr>
          <a:lvl3pPr marL="457200" indent="-228600" algn="l">
            <a:defRPr sz="2600"/>
          </a:lvl3pPr>
          <a:lvl4pPr marL="685800" indent="-228600" algn="l">
            <a:defRPr sz="2600"/>
          </a:lvl4pPr>
          <a:lvl5pPr marL="914400" indent="-228600" algn="l">
            <a:defRPr sz="2600"/>
          </a:lvl5pPr>
          <a:lvl6pPr marL="1143000" indent="-228600" algn="l">
            <a:defRPr sz="2600"/>
          </a:lvl6pPr>
          <a:lvl7pPr marL="1371600" indent="-228600" algn="l">
            <a:defRPr sz="2600"/>
          </a:lvl7pPr>
          <a:lvl8pPr marL="1600200" indent="-228600" algn="l">
            <a:defRPr sz="2600"/>
          </a:lvl8pPr>
          <a:lvl9pPr marL="1828800" indent="-228600" algn="l">
            <a:defRPr sz="2600"/>
          </a:lvl9pPr>
        </a:lstStyle>
        <a:p>
          <a:pPr lvl="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dirty="0">
              <a:solidFill>
                <a:schemeClr val="tx1"/>
              </a:solidFill>
            </a:rPr>
            <a:t>* </a:t>
          </a:r>
          <a:r>
            <a:rPr lang="en-US" dirty="0" err="1">
              <a:solidFill>
                <a:schemeClr val="tx1"/>
              </a:solidFill>
            </a:rPr>
            <a:t>Phân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công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nhiệm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vụ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cho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nhau</a:t>
          </a:r>
          <a:r>
            <a:rPr lang="en-US" dirty="0">
              <a:solidFill>
                <a:schemeClr val="tx1"/>
              </a:solidFill>
            </a:rPr>
            <a:t>.</a:t>
          </a:r>
          <a:endParaRPr>
            <a:solidFill>
              <a:schemeClr val="tx1"/>
            </a:solidFill>
          </a:endParaRPr>
        </a:p>
      </dsp:txBody>
      <dsp:txXfrm>
        <a:off x="411963" y="0"/>
        <a:ext cx="8728142" cy="793467"/>
      </dsp:txXfrm>
    </dsp:sp>
    <dsp:sp modelId="{0A40C2EC-5EFD-4DAC-9465-78FEE5B2A734}">
      <dsp:nvSpPr>
        <dsp:cNvPr id="4" name="Parallelogram 3"/>
        <dsp:cNvSpPr/>
      </dsp:nvSpPr>
      <dsp:spPr bwMode="white">
        <a:xfrm>
          <a:off x="984141" y="793467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2"/>
        </a:lnRef>
        <a:fillRef idx="1">
          <a:schemeClr val="accent2"/>
        </a:fillRef>
        <a:effectRef idx="0">
          <a:scrgbClr r="0" g="0" b="0"/>
        </a:effectRef>
        <a:fontRef idx="minor">
          <a:schemeClr val="lt1"/>
        </a:fontRef>
      </dsp:style>
      <dsp:txXfrm>
        <a:off x="984141" y="793467"/>
        <a:ext cx="1163752" cy="193959"/>
      </dsp:txXfrm>
    </dsp:sp>
    <dsp:sp modelId="{16E52743-73B0-454D-8B7E-9303F3DBF4CC}">
      <dsp:nvSpPr>
        <dsp:cNvPr id="5" name="Parallelogram 4"/>
        <dsp:cNvSpPr/>
      </dsp:nvSpPr>
      <dsp:spPr bwMode="white">
        <a:xfrm>
          <a:off x="2215779" y="793467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3"/>
        </a:lnRef>
        <a:fillRef idx="1">
          <a:schemeClr val="accent3"/>
        </a:fillRef>
        <a:effectRef idx="0">
          <a:scrgbClr r="0" g="0" b="0"/>
        </a:effectRef>
        <a:fontRef idx="minor">
          <a:schemeClr val="lt1"/>
        </a:fontRef>
      </dsp:style>
      <dsp:txXfrm>
        <a:off x="2215779" y="793467"/>
        <a:ext cx="1163752" cy="193959"/>
      </dsp:txXfrm>
    </dsp:sp>
    <dsp:sp modelId="{7DE66883-B72F-4050-8978-484595837368}">
      <dsp:nvSpPr>
        <dsp:cNvPr id="6" name="Parallelogram 5"/>
        <dsp:cNvSpPr/>
      </dsp:nvSpPr>
      <dsp:spPr bwMode="white">
        <a:xfrm>
          <a:off x="3447417" y="793467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4"/>
        </a:lnRef>
        <a:fillRef idx="1">
          <a:schemeClr val="accent4"/>
        </a:fillRef>
        <a:effectRef idx="0">
          <a:scrgbClr r="0" g="0" b="0"/>
        </a:effectRef>
        <a:fontRef idx="minor">
          <a:schemeClr val="lt1"/>
        </a:fontRef>
      </dsp:style>
      <dsp:txXfrm>
        <a:off x="3447417" y="793467"/>
        <a:ext cx="1163752" cy="193959"/>
      </dsp:txXfrm>
    </dsp:sp>
    <dsp:sp modelId="{9F4FB214-C3BF-45E4-95EA-D08E6AF7AF6F}">
      <dsp:nvSpPr>
        <dsp:cNvPr id="7" name="Parallelogram 6"/>
        <dsp:cNvSpPr/>
      </dsp:nvSpPr>
      <dsp:spPr bwMode="white">
        <a:xfrm>
          <a:off x="4679055" y="793467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5"/>
        </a:lnRef>
        <a:fillRef idx="1">
          <a:schemeClr val="accent5"/>
        </a:fillRef>
        <a:effectRef idx="0">
          <a:scrgbClr r="0" g="0" b="0"/>
        </a:effectRef>
        <a:fontRef idx="minor">
          <a:schemeClr val="lt1"/>
        </a:fontRef>
      </dsp:style>
      <dsp:txXfrm>
        <a:off x="4679055" y="793467"/>
        <a:ext cx="1163752" cy="193959"/>
      </dsp:txXfrm>
    </dsp:sp>
    <dsp:sp modelId="{208BB8A6-85D8-4E7F-93E5-9D6D3346C048}">
      <dsp:nvSpPr>
        <dsp:cNvPr id="8" name="Parallelogram 7"/>
        <dsp:cNvSpPr/>
      </dsp:nvSpPr>
      <dsp:spPr bwMode="white">
        <a:xfrm>
          <a:off x="5910693" y="793467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6"/>
        </a:lnRef>
        <a:fillRef idx="1">
          <a:schemeClr val="accent6"/>
        </a:fillRef>
        <a:effectRef idx="0">
          <a:scrgbClr r="0" g="0" b="0"/>
        </a:effectRef>
        <a:fontRef idx="minor">
          <a:schemeClr val="lt1"/>
        </a:fontRef>
      </dsp:style>
      <dsp:txXfrm>
        <a:off x="5910693" y="793467"/>
        <a:ext cx="1163752" cy="193959"/>
      </dsp:txXfrm>
    </dsp:sp>
    <dsp:sp modelId="{006463DD-1267-4327-B638-C83895BFE1D5}">
      <dsp:nvSpPr>
        <dsp:cNvPr id="9" name="Parallelogram 8"/>
        <dsp:cNvSpPr/>
      </dsp:nvSpPr>
      <dsp:spPr bwMode="white">
        <a:xfrm>
          <a:off x="7142331" y="793467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2"/>
        </a:lnRef>
        <a:fillRef idx="1">
          <a:schemeClr val="accent2"/>
        </a:fillRef>
        <a:effectRef idx="0">
          <a:scrgbClr r="0" g="0" b="0"/>
        </a:effectRef>
        <a:fontRef idx="minor">
          <a:schemeClr val="lt1"/>
        </a:fontRef>
      </dsp:style>
      <dsp:txXfrm>
        <a:off x="7142331" y="793467"/>
        <a:ext cx="1163752" cy="193959"/>
      </dsp:txXfrm>
    </dsp:sp>
    <dsp:sp modelId="{7F963013-6C69-44D6-BA75-7F6ACBA07DC8}">
      <dsp:nvSpPr>
        <dsp:cNvPr id="10" name="Parallelogram 9"/>
        <dsp:cNvSpPr/>
      </dsp:nvSpPr>
      <dsp:spPr bwMode="white">
        <a:xfrm>
          <a:off x="8373968" y="793467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3"/>
        </a:lnRef>
        <a:fillRef idx="1">
          <a:schemeClr val="accent3"/>
        </a:fillRef>
        <a:effectRef idx="0">
          <a:scrgbClr r="0" g="0" b="0"/>
        </a:effectRef>
        <a:fontRef idx="minor">
          <a:schemeClr val="lt1"/>
        </a:fontRef>
      </dsp:style>
      <dsp:txXfrm>
        <a:off x="8373968" y="793467"/>
        <a:ext cx="1163752" cy="193959"/>
      </dsp:txXfrm>
    </dsp:sp>
    <dsp:sp modelId="{6835BD80-4D69-4798-923A-20D9812A92ED}">
      <dsp:nvSpPr>
        <dsp:cNvPr id="11" name="Rectangles 10"/>
        <dsp:cNvSpPr/>
      </dsp:nvSpPr>
      <dsp:spPr bwMode="white">
        <a:xfrm>
          <a:off x="310749" y="1107727"/>
          <a:ext cx="8728142" cy="793467"/>
        </a:xfrm>
        <a:prstGeom prst="rect">
          <a:avLst/>
        </a:prstGeom>
      </dsp:spPr>
      <dsp:style>
        <a:lnRef idx="0">
          <a:schemeClr val="dk1">
            <a:alpha val="0"/>
          </a:schemeClr>
        </a:lnRef>
        <a:fillRef idx="0">
          <a:schemeClr val="lt1">
            <a:alpha val="0"/>
          </a:schemeClr>
        </a:fillRef>
        <a:effectRef idx="0">
          <a:scrgbClr r="0" g="0" b="0"/>
        </a:effectRef>
        <a:fontRef idx="minor"/>
      </dsp:style>
      <dsp:txBody>
        <a:bodyPr lIns="129539" tIns="129539" rIns="129539" bIns="129539" anchor="b"/>
        <a:lstStyle>
          <a:lvl1pPr algn="l">
            <a:defRPr sz="3400"/>
          </a:lvl1pPr>
          <a:lvl2pPr marL="228600" indent="-228600" algn="l">
            <a:defRPr sz="2600"/>
          </a:lvl2pPr>
          <a:lvl3pPr marL="457200" indent="-228600" algn="l">
            <a:defRPr sz="2600"/>
          </a:lvl3pPr>
          <a:lvl4pPr marL="685800" indent="-228600" algn="l">
            <a:defRPr sz="2600"/>
          </a:lvl4pPr>
          <a:lvl5pPr marL="914400" indent="-228600" algn="l">
            <a:defRPr sz="2600"/>
          </a:lvl5pPr>
          <a:lvl6pPr marL="1143000" indent="-228600" algn="l">
            <a:defRPr sz="2600"/>
          </a:lvl6pPr>
          <a:lvl7pPr marL="1371600" indent="-228600" algn="l">
            <a:defRPr sz="2600"/>
          </a:lvl7pPr>
          <a:lvl8pPr marL="1600200" indent="-228600" algn="l">
            <a:defRPr sz="2600"/>
          </a:lvl8pPr>
          <a:lvl9pPr marL="1828800" indent="-228600" algn="l">
            <a:defRPr sz="2600"/>
          </a:lvl9pPr>
        </a:lstStyle>
        <a:p>
          <a:pPr lvl="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dirty="0">
              <a:solidFill>
                <a:schemeClr val="tx1"/>
              </a:solidFill>
            </a:rPr>
            <a:t> * </a:t>
          </a:r>
          <a:r>
            <a:rPr lang="en-US" dirty="0" err="1">
              <a:solidFill>
                <a:schemeClr val="tx1"/>
              </a:solidFill>
            </a:rPr>
            <a:t>Bàn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bạc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kế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hoạch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cùng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nhau</a:t>
          </a:r>
          <a:r>
            <a:rPr lang="en-US" dirty="0">
              <a:solidFill>
                <a:schemeClr val="tx1"/>
              </a:solidFill>
            </a:rPr>
            <a:t>.</a:t>
          </a:r>
          <a:endParaRPr>
            <a:solidFill>
              <a:schemeClr val="tx1"/>
            </a:solidFill>
          </a:endParaRPr>
        </a:p>
      </dsp:txBody>
      <dsp:txXfrm>
        <a:off x="310749" y="1107727"/>
        <a:ext cx="8728142" cy="793467"/>
      </dsp:txXfrm>
    </dsp:sp>
    <dsp:sp modelId="{9DDE9FE7-2D48-4213-AB85-23AE3BECF56C}">
      <dsp:nvSpPr>
        <dsp:cNvPr id="12" name="Parallelogram 11"/>
        <dsp:cNvSpPr/>
      </dsp:nvSpPr>
      <dsp:spPr bwMode="white">
        <a:xfrm>
          <a:off x="984141" y="1901194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4"/>
        </a:lnRef>
        <a:fillRef idx="1">
          <a:schemeClr val="accent4"/>
        </a:fillRef>
        <a:effectRef idx="0">
          <a:scrgbClr r="0" g="0" b="0"/>
        </a:effectRef>
        <a:fontRef idx="minor">
          <a:schemeClr val="lt1"/>
        </a:fontRef>
      </dsp:style>
      <dsp:txXfrm>
        <a:off x="984141" y="1901194"/>
        <a:ext cx="1163752" cy="193959"/>
      </dsp:txXfrm>
    </dsp:sp>
    <dsp:sp modelId="{CAA7F94C-4A98-4F80-85DA-AD3724F17279}">
      <dsp:nvSpPr>
        <dsp:cNvPr id="13" name="Parallelogram 12"/>
        <dsp:cNvSpPr/>
      </dsp:nvSpPr>
      <dsp:spPr bwMode="white">
        <a:xfrm>
          <a:off x="2215779" y="1901194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5"/>
        </a:lnRef>
        <a:fillRef idx="1">
          <a:schemeClr val="accent5"/>
        </a:fillRef>
        <a:effectRef idx="0">
          <a:scrgbClr r="0" g="0" b="0"/>
        </a:effectRef>
        <a:fontRef idx="minor">
          <a:schemeClr val="lt1"/>
        </a:fontRef>
      </dsp:style>
      <dsp:txXfrm>
        <a:off x="2215779" y="1901194"/>
        <a:ext cx="1163752" cy="193959"/>
      </dsp:txXfrm>
    </dsp:sp>
    <dsp:sp modelId="{6272F899-8FBC-4344-8CCE-CD89208E472E}">
      <dsp:nvSpPr>
        <dsp:cNvPr id="14" name="Parallelogram 13"/>
        <dsp:cNvSpPr/>
      </dsp:nvSpPr>
      <dsp:spPr bwMode="white">
        <a:xfrm>
          <a:off x="3447417" y="1901194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6"/>
        </a:lnRef>
        <a:fillRef idx="1">
          <a:schemeClr val="accent6"/>
        </a:fillRef>
        <a:effectRef idx="0">
          <a:scrgbClr r="0" g="0" b="0"/>
        </a:effectRef>
        <a:fontRef idx="minor">
          <a:schemeClr val="lt1"/>
        </a:fontRef>
      </dsp:style>
      <dsp:txXfrm>
        <a:off x="3447417" y="1901194"/>
        <a:ext cx="1163752" cy="193959"/>
      </dsp:txXfrm>
    </dsp:sp>
    <dsp:sp modelId="{98872271-48A7-4E6B-B592-FAF7B17A8947}">
      <dsp:nvSpPr>
        <dsp:cNvPr id="15" name="Parallelogram 14"/>
        <dsp:cNvSpPr/>
      </dsp:nvSpPr>
      <dsp:spPr bwMode="white">
        <a:xfrm>
          <a:off x="4679055" y="1901194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2"/>
        </a:lnRef>
        <a:fillRef idx="1">
          <a:schemeClr val="accent2"/>
        </a:fillRef>
        <a:effectRef idx="0">
          <a:scrgbClr r="0" g="0" b="0"/>
        </a:effectRef>
        <a:fontRef idx="minor">
          <a:schemeClr val="lt1"/>
        </a:fontRef>
      </dsp:style>
      <dsp:txXfrm>
        <a:off x="4679055" y="1901194"/>
        <a:ext cx="1163752" cy="193959"/>
      </dsp:txXfrm>
    </dsp:sp>
    <dsp:sp modelId="{3F22AA63-BFCC-4347-A7D2-8C15B95B8193}">
      <dsp:nvSpPr>
        <dsp:cNvPr id="16" name="Parallelogram 15"/>
        <dsp:cNvSpPr/>
      </dsp:nvSpPr>
      <dsp:spPr bwMode="white">
        <a:xfrm>
          <a:off x="5910693" y="1901194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3"/>
        </a:lnRef>
        <a:fillRef idx="1">
          <a:schemeClr val="accent3"/>
        </a:fillRef>
        <a:effectRef idx="0">
          <a:scrgbClr r="0" g="0" b="0"/>
        </a:effectRef>
        <a:fontRef idx="minor">
          <a:schemeClr val="lt1"/>
        </a:fontRef>
      </dsp:style>
      <dsp:txXfrm>
        <a:off x="5910693" y="1901194"/>
        <a:ext cx="1163752" cy="193959"/>
      </dsp:txXfrm>
    </dsp:sp>
    <dsp:sp modelId="{752605AD-3D62-4FC3-8E69-94A24AB760F1}">
      <dsp:nvSpPr>
        <dsp:cNvPr id="17" name="Parallelogram 16"/>
        <dsp:cNvSpPr/>
      </dsp:nvSpPr>
      <dsp:spPr bwMode="white">
        <a:xfrm>
          <a:off x="7142331" y="1901194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4"/>
        </a:lnRef>
        <a:fillRef idx="1">
          <a:schemeClr val="accent4"/>
        </a:fillRef>
        <a:effectRef idx="0">
          <a:scrgbClr r="0" g="0" b="0"/>
        </a:effectRef>
        <a:fontRef idx="minor">
          <a:schemeClr val="lt1"/>
        </a:fontRef>
      </dsp:style>
      <dsp:txXfrm>
        <a:off x="7142331" y="1901194"/>
        <a:ext cx="1163752" cy="193959"/>
      </dsp:txXfrm>
    </dsp:sp>
    <dsp:sp modelId="{4B987D56-59A0-4A4F-8DFD-6B4314105801}">
      <dsp:nvSpPr>
        <dsp:cNvPr id="18" name="Parallelogram 17"/>
        <dsp:cNvSpPr/>
      </dsp:nvSpPr>
      <dsp:spPr bwMode="white">
        <a:xfrm>
          <a:off x="8373968" y="1901194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5"/>
        </a:lnRef>
        <a:fillRef idx="1">
          <a:schemeClr val="accent5"/>
        </a:fillRef>
        <a:effectRef idx="0">
          <a:scrgbClr r="0" g="0" b="0"/>
        </a:effectRef>
        <a:fontRef idx="minor">
          <a:schemeClr val="lt1"/>
        </a:fontRef>
      </dsp:style>
      <dsp:txXfrm>
        <a:off x="8373968" y="1901194"/>
        <a:ext cx="1163752" cy="193959"/>
      </dsp:txXfrm>
    </dsp:sp>
    <dsp:sp modelId="{203E5E92-3858-4BB4-949C-D8B0F6050594}">
      <dsp:nvSpPr>
        <dsp:cNvPr id="19" name="Rectangles 18"/>
        <dsp:cNvSpPr/>
      </dsp:nvSpPr>
      <dsp:spPr bwMode="white">
        <a:xfrm>
          <a:off x="219508" y="2215454"/>
          <a:ext cx="8728142" cy="793467"/>
        </a:xfrm>
        <a:prstGeom prst="rect">
          <a:avLst/>
        </a:prstGeom>
      </dsp:spPr>
      <dsp:style>
        <a:lnRef idx="0">
          <a:schemeClr val="dk1">
            <a:alpha val="0"/>
          </a:schemeClr>
        </a:lnRef>
        <a:fillRef idx="0">
          <a:schemeClr val="lt1">
            <a:alpha val="0"/>
          </a:schemeClr>
        </a:fillRef>
        <a:effectRef idx="0">
          <a:scrgbClr r="0" g="0" b="0"/>
        </a:effectRef>
        <a:fontRef idx="minor"/>
      </dsp:style>
      <dsp:txBody>
        <a:bodyPr lIns="129539" tIns="129539" rIns="129539" bIns="129539" anchor="b"/>
        <a:lstStyle>
          <a:lvl1pPr algn="l">
            <a:defRPr sz="3400"/>
          </a:lvl1pPr>
          <a:lvl2pPr marL="228600" indent="-228600" algn="l">
            <a:defRPr sz="2600"/>
          </a:lvl2pPr>
          <a:lvl3pPr marL="457200" indent="-228600" algn="l">
            <a:defRPr sz="2600"/>
          </a:lvl3pPr>
          <a:lvl4pPr marL="685800" indent="-228600" algn="l">
            <a:defRPr sz="2600"/>
          </a:lvl4pPr>
          <a:lvl5pPr marL="914400" indent="-228600" algn="l">
            <a:defRPr sz="2600"/>
          </a:lvl5pPr>
          <a:lvl6pPr marL="1143000" indent="-228600" algn="l">
            <a:defRPr sz="2600"/>
          </a:lvl6pPr>
          <a:lvl7pPr marL="1371600" indent="-228600" algn="l">
            <a:defRPr sz="2600"/>
          </a:lvl7pPr>
          <a:lvl8pPr marL="1600200" indent="-228600" algn="l">
            <a:defRPr sz="2600"/>
          </a:lvl8pPr>
          <a:lvl9pPr marL="1828800" indent="-228600" algn="l">
            <a:defRPr sz="2600"/>
          </a:lvl9pPr>
        </a:lstStyle>
        <a:p>
          <a:pPr lvl="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dirty="0">
              <a:solidFill>
                <a:schemeClr val="tx1"/>
              </a:solidFill>
            </a:rPr>
            <a:t>  * </a:t>
          </a:r>
          <a:r>
            <a:rPr lang="en-US" dirty="0" err="1">
              <a:solidFill>
                <a:schemeClr val="tx1"/>
              </a:solidFill>
            </a:rPr>
            <a:t>Hỗ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trợ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lẫn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nhau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khi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cần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thiết</a:t>
          </a:r>
          <a:r>
            <a:rPr lang="en-US" dirty="0">
              <a:solidFill>
                <a:schemeClr val="tx1"/>
              </a:solidFill>
            </a:rPr>
            <a:t>.</a:t>
          </a:r>
          <a:endParaRPr>
            <a:solidFill>
              <a:schemeClr val="tx1"/>
            </a:solidFill>
          </a:endParaRPr>
        </a:p>
      </dsp:txBody>
      <dsp:txXfrm>
        <a:off x="219508" y="2215454"/>
        <a:ext cx="8728142" cy="793467"/>
      </dsp:txXfrm>
    </dsp:sp>
    <dsp:sp modelId="{CC477A60-CE10-40AD-8ADD-0825C138ED12}">
      <dsp:nvSpPr>
        <dsp:cNvPr id="20" name="Parallelogram 19"/>
        <dsp:cNvSpPr/>
      </dsp:nvSpPr>
      <dsp:spPr bwMode="white">
        <a:xfrm>
          <a:off x="984141" y="300892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6"/>
        </a:lnRef>
        <a:fillRef idx="1">
          <a:schemeClr val="accent6"/>
        </a:fillRef>
        <a:effectRef idx="0">
          <a:scrgbClr r="0" g="0" b="0"/>
        </a:effectRef>
        <a:fontRef idx="minor">
          <a:schemeClr val="lt1"/>
        </a:fontRef>
      </dsp:style>
      <dsp:txXfrm>
        <a:off x="984141" y="3008921"/>
        <a:ext cx="1163752" cy="193959"/>
      </dsp:txXfrm>
    </dsp:sp>
    <dsp:sp modelId="{F03825EE-610C-498E-A785-3D522B8601DB}">
      <dsp:nvSpPr>
        <dsp:cNvPr id="21" name="Parallelogram 20"/>
        <dsp:cNvSpPr/>
      </dsp:nvSpPr>
      <dsp:spPr bwMode="white">
        <a:xfrm>
          <a:off x="2215779" y="300892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2"/>
        </a:lnRef>
        <a:fillRef idx="1">
          <a:schemeClr val="accent2"/>
        </a:fillRef>
        <a:effectRef idx="0">
          <a:scrgbClr r="0" g="0" b="0"/>
        </a:effectRef>
        <a:fontRef idx="minor">
          <a:schemeClr val="lt1"/>
        </a:fontRef>
      </dsp:style>
      <dsp:txXfrm>
        <a:off x="2215779" y="3008921"/>
        <a:ext cx="1163752" cy="193959"/>
      </dsp:txXfrm>
    </dsp:sp>
    <dsp:sp modelId="{97E9962D-3F6F-47F4-9E4B-D294DF11DFEF}">
      <dsp:nvSpPr>
        <dsp:cNvPr id="22" name="Parallelogram 21"/>
        <dsp:cNvSpPr/>
      </dsp:nvSpPr>
      <dsp:spPr bwMode="white">
        <a:xfrm>
          <a:off x="3447417" y="300892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3"/>
        </a:lnRef>
        <a:fillRef idx="1">
          <a:schemeClr val="accent3"/>
        </a:fillRef>
        <a:effectRef idx="0">
          <a:scrgbClr r="0" g="0" b="0"/>
        </a:effectRef>
        <a:fontRef idx="minor">
          <a:schemeClr val="lt1"/>
        </a:fontRef>
      </dsp:style>
      <dsp:txXfrm>
        <a:off x="3447417" y="3008921"/>
        <a:ext cx="1163752" cy="193959"/>
      </dsp:txXfrm>
    </dsp:sp>
    <dsp:sp modelId="{794F1023-24B7-4EFE-9546-BA9CD31330E8}">
      <dsp:nvSpPr>
        <dsp:cNvPr id="23" name="Parallelogram 22"/>
        <dsp:cNvSpPr/>
      </dsp:nvSpPr>
      <dsp:spPr bwMode="white">
        <a:xfrm>
          <a:off x="4679055" y="300892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4"/>
        </a:lnRef>
        <a:fillRef idx="1">
          <a:schemeClr val="accent4"/>
        </a:fillRef>
        <a:effectRef idx="0">
          <a:scrgbClr r="0" g="0" b="0"/>
        </a:effectRef>
        <a:fontRef idx="minor">
          <a:schemeClr val="lt1"/>
        </a:fontRef>
      </dsp:style>
      <dsp:txXfrm>
        <a:off x="4679055" y="3008921"/>
        <a:ext cx="1163752" cy="193959"/>
      </dsp:txXfrm>
    </dsp:sp>
    <dsp:sp modelId="{8D0617F3-6F07-48D6-B578-A5FAA11E7001}">
      <dsp:nvSpPr>
        <dsp:cNvPr id="24" name="Parallelogram 23"/>
        <dsp:cNvSpPr/>
      </dsp:nvSpPr>
      <dsp:spPr bwMode="white">
        <a:xfrm>
          <a:off x="5910693" y="300892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5"/>
        </a:lnRef>
        <a:fillRef idx="1">
          <a:schemeClr val="accent5"/>
        </a:fillRef>
        <a:effectRef idx="0">
          <a:scrgbClr r="0" g="0" b="0"/>
        </a:effectRef>
        <a:fontRef idx="minor">
          <a:schemeClr val="lt1"/>
        </a:fontRef>
      </dsp:style>
      <dsp:txXfrm>
        <a:off x="5910693" y="3008921"/>
        <a:ext cx="1163752" cy="193959"/>
      </dsp:txXfrm>
    </dsp:sp>
    <dsp:sp modelId="{1D5C290D-0603-41EC-993D-AC410A8433CD}">
      <dsp:nvSpPr>
        <dsp:cNvPr id="25" name="Parallelogram 24"/>
        <dsp:cNvSpPr/>
      </dsp:nvSpPr>
      <dsp:spPr bwMode="white">
        <a:xfrm>
          <a:off x="7142331" y="300892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6"/>
        </a:lnRef>
        <a:fillRef idx="1">
          <a:schemeClr val="accent6"/>
        </a:fillRef>
        <a:effectRef idx="0">
          <a:scrgbClr r="0" g="0" b="0"/>
        </a:effectRef>
        <a:fontRef idx="minor">
          <a:schemeClr val="lt1"/>
        </a:fontRef>
      </dsp:style>
      <dsp:txXfrm>
        <a:off x="7142331" y="3008921"/>
        <a:ext cx="1163752" cy="193959"/>
      </dsp:txXfrm>
    </dsp:sp>
    <dsp:sp modelId="{9FD934A5-57B4-4D42-8645-33485AE2EAB4}">
      <dsp:nvSpPr>
        <dsp:cNvPr id="26" name="Parallelogram 25"/>
        <dsp:cNvSpPr/>
      </dsp:nvSpPr>
      <dsp:spPr bwMode="white">
        <a:xfrm>
          <a:off x="8373968" y="300892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2"/>
        </a:lnRef>
        <a:fillRef idx="1">
          <a:schemeClr val="accent2"/>
        </a:fillRef>
        <a:effectRef idx="0">
          <a:scrgbClr r="0" g="0" b="0"/>
        </a:effectRef>
        <a:fontRef idx="minor">
          <a:schemeClr val="lt1"/>
        </a:fontRef>
      </dsp:style>
      <dsp:txXfrm>
        <a:off x="8373968" y="3008921"/>
        <a:ext cx="1163752" cy="193959"/>
      </dsp:txXfrm>
    </dsp:sp>
    <dsp:sp modelId="{E89BBD6F-CCC1-4E43-906D-722598F37C54}">
      <dsp:nvSpPr>
        <dsp:cNvPr id="27" name="Rectangles 26"/>
        <dsp:cNvSpPr/>
      </dsp:nvSpPr>
      <dsp:spPr bwMode="white">
        <a:xfrm>
          <a:off x="219595" y="3294258"/>
          <a:ext cx="8728142" cy="793467"/>
        </a:xfrm>
        <a:prstGeom prst="rect">
          <a:avLst/>
        </a:prstGeom>
      </dsp:spPr>
      <dsp:style>
        <a:lnRef idx="0">
          <a:schemeClr val="dk1">
            <a:alpha val="0"/>
          </a:schemeClr>
        </a:lnRef>
        <a:fillRef idx="0">
          <a:schemeClr val="lt1">
            <a:alpha val="0"/>
          </a:schemeClr>
        </a:fillRef>
        <a:effectRef idx="0">
          <a:scrgbClr r="0" g="0" b="0"/>
        </a:effectRef>
        <a:fontRef idx="minor"/>
      </dsp:style>
      <dsp:txBody>
        <a:bodyPr lIns="129539" tIns="129539" rIns="129539" bIns="129539" anchor="b"/>
        <a:lstStyle>
          <a:lvl1pPr algn="l">
            <a:defRPr sz="3400"/>
          </a:lvl1pPr>
          <a:lvl2pPr marL="228600" indent="-228600" algn="l">
            <a:defRPr sz="2600"/>
          </a:lvl2pPr>
          <a:lvl3pPr marL="457200" indent="-228600" algn="l">
            <a:defRPr sz="2600"/>
          </a:lvl3pPr>
          <a:lvl4pPr marL="685800" indent="-228600" algn="l">
            <a:defRPr sz="2600"/>
          </a:lvl4pPr>
          <a:lvl5pPr marL="914400" indent="-228600" algn="l">
            <a:defRPr sz="2600"/>
          </a:lvl5pPr>
          <a:lvl6pPr marL="1143000" indent="-228600" algn="l">
            <a:defRPr sz="2600"/>
          </a:lvl6pPr>
          <a:lvl7pPr marL="1371600" indent="-228600" algn="l">
            <a:defRPr sz="2600"/>
          </a:lvl7pPr>
          <a:lvl8pPr marL="1600200" indent="-228600" algn="l">
            <a:defRPr sz="2600"/>
          </a:lvl8pPr>
          <a:lvl9pPr marL="1828800" indent="-228600" algn="l">
            <a:defRPr sz="2600"/>
          </a:lvl9pPr>
        </a:lstStyle>
        <a:p>
          <a:pPr lvl="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dirty="0">
              <a:solidFill>
                <a:schemeClr val="tx1"/>
              </a:solidFill>
            </a:rPr>
            <a:t>  *</a:t>
          </a:r>
          <a:r>
            <a:rPr lang="en-US" dirty="0" err="1">
              <a:solidFill>
                <a:schemeClr val="tx1"/>
              </a:solidFill>
            </a:rPr>
            <a:t>Lắng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nghe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và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tôn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trọng</a:t>
          </a:r>
          <a:r>
            <a:rPr lang="en-US" dirty="0">
              <a:solidFill>
                <a:schemeClr val="tx1"/>
              </a:solidFill>
            </a:rPr>
            <a:t> ý </a:t>
          </a:r>
          <a:r>
            <a:rPr lang="en-US" dirty="0" err="1">
              <a:solidFill>
                <a:schemeClr val="tx1"/>
              </a:solidFill>
            </a:rPr>
            <a:t>kiến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của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nhau</a:t>
          </a:r>
          <a:r>
            <a:rPr lang="en-US" dirty="0">
              <a:solidFill>
                <a:schemeClr val="tx1"/>
              </a:solidFill>
            </a:rPr>
            <a:t>.</a:t>
          </a:r>
          <a:endParaRPr>
            <a:solidFill>
              <a:schemeClr val="tx1"/>
            </a:solidFill>
          </a:endParaRPr>
        </a:p>
      </dsp:txBody>
      <dsp:txXfrm>
        <a:off x="219595" y="3294258"/>
        <a:ext cx="8728142" cy="793467"/>
      </dsp:txXfrm>
    </dsp:sp>
    <dsp:sp modelId="{A3CE3147-E8EF-4B75-ACD4-1FEE74F09D72}">
      <dsp:nvSpPr>
        <dsp:cNvPr id="28" name="Parallelogram 27"/>
        <dsp:cNvSpPr/>
      </dsp:nvSpPr>
      <dsp:spPr bwMode="white">
        <a:xfrm>
          <a:off x="984141" y="4116648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3"/>
        </a:lnRef>
        <a:fillRef idx="1">
          <a:schemeClr val="accent3"/>
        </a:fillRef>
        <a:effectRef idx="0">
          <a:scrgbClr r="0" g="0" b="0"/>
        </a:effectRef>
        <a:fontRef idx="minor">
          <a:schemeClr val="lt1"/>
        </a:fontRef>
      </dsp:style>
      <dsp:txXfrm>
        <a:off x="984141" y="4116648"/>
        <a:ext cx="1163752" cy="193959"/>
      </dsp:txXfrm>
    </dsp:sp>
    <dsp:sp modelId="{192916EF-2817-4E9D-85C7-F4B4237B02BF}">
      <dsp:nvSpPr>
        <dsp:cNvPr id="29" name="Parallelogram 28"/>
        <dsp:cNvSpPr/>
      </dsp:nvSpPr>
      <dsp:spPr bwMode="white">
        <a:xfrm>
          <a:off x="2215779" y="4116648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4"/>
        </a:lnRef>
        <a:fillRef idx="1">
          <a:schemeClr val="accent4"/>
        </a:fillRef>
        <a:effectRef idx="0">
          <a:scrgbClr r="0" g="0" b="0"/>
        </a:effectRef>
        <a:fontRef idx="minor">
          <a:schemeClr val="lt1"/>
        </a:fontRef>
      </dsp:style>
      <dsp:txXfrm>
        <a:off x="2215779" y="4116648"/>
        <a:ext cx="1163752" cy="193959"/>
      </dsp:txXfrm>
    </dsp:sp>
    <dsp:sp modelId="{F894851C-D540-4732-8C75-BE2CB06456EE}">
      <dsp:nvSpPr>
        <dsp:cNvPr id="30" name="Parallelogram 29"/>
        <dsp:cNvSpPr/>
      </dsp:nvSpPr>
      <dsp:spPr bwMode="white">
        <a:xfrm>
          <a:off x="3447417" y="4116648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5"/>
        </a:lnRef>
        <a:fillRef idx="1">
          <a:schemeClr val="accent5"/>
        </a:fillRef>
        <a:effectRef idx="0">
          <a:scrgbClr r="0" g="0" b="0"/>
        </a:effectRef>
        <a:fontRef idx="minor">
          <a:schemeClr val="lt1"/>
        </a:fontRef>
      </dsp:style>
      <dsp:txXfrm>
        <a:off x="3447417" y="4116648"/>
        <a:ext cx="1163752" cy="193959"/>
      </dsp:txXfrm>
    </dsp:sp>
    <dsp:sp modelId="{B3F6000D-30B1-4DE1-9335-DE4CD2005830}">
      <dsp:nvSpPr>
        <dsp:cNvPr id="31" name="Parallelogram 30"/>
        <dsp:cNvSpPr/>
      </dsp:nvSpPr>
      <dsp:spPr bwMode="white">
        <a:xfrm>
          <a:off x="4679055" y="4116648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6"/>
        </a:lnRef>
        <a:fillRef idx="1">
          <a:schemeClr val="accent6"/>
        </a:fillRef>
        <a:effectRef idx="0">
          <a:scrgbClr r="0" g="0" b="0"/>
        </a:effectRef>
        <a:fontRef idx="minor">
          <a:schemeClr val="lt1"/>
        </a:fontRef>
      </dsp:style>
      <dsp:txXfrm>
        <a:off x="4679055" y="4116648"/>
        <a:ext cx="1163752" cy="193959"/>
      </dsp:txXfrm>
    </dsp:sp>
    <dsp:sp modelId="{F01977ED-F096-4386-AE8D-428448B38846}">
      <dsp:nvSpPr>
        <dsp:cNvPr id="32" name="Parallelogram 31"/>
        <dsp:cNvSpPr/>
      </dsp:nvSpPr>
      <dsp:spPr bwMode="white">
        <a:xfrm>
          <a:off x="5910693" y="4116648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2"/>
        </a:lnRef>
        <a:fillRef idx="1">
          <a:schemeClr val="accent2"/>
        </a:fillRef>
        <a:effectRef idx="0">
          <a:scrgbClr r="0" g="0" b="0"/>
        </a:effectRef>
        <a:fontRef idx="minor">
          <a:schemeClr val="lt1"/>
        </a:fontRef>
      </dsp:style>
      <dsp:txXfrm>
        <a:off x="5910693" y="4116648"/>
        <a:ext cx="1163752" cy="193959"/>
      </dsp:txXfrm>
    </dsp:sp>
    <dsp:sp modelId="{A7DC77A2-5F87-4153-8DA1-F2BCA0BAEA46}">
      <dsp:nvSpPr>
        <dsp:cNvPr id="33" name="Parallelogram 32"/>
        <dsp:cNvSpPr/>
      </dsp:nvSpPr>
      <dsp:spPr bwMode="white">
        <a:xfrm>
          <a:off x="7142331" y="4116648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3"/>
        </a:lnRef>
        <a:fillRef idx="1">
          <a:schemeClr val="accent3"/>
        </a:fillRef>
        <a:effectRef idx="0">
          <a:scrgbClr r="0" g="0" b="0"/>
        </a:effectRef>
        <a:fontRef idx="minor">
          <a:schemeClr val="lt1"/>
        </a:fontRef>
      </dsp:style>
      <dsp:txXfrm>
        <a:off x="7142331" y="4116648"/>
        <a:ext cx="1163752" cy="193959"/>
      </dsp:txXfrm>
    </dsp:sp>
    <dsp:sp modelId="{4F0B48B2-BB19-4CA8-9EFB-57CFBD104F6A}">
      <dsp:nvSpPr>
        <dsp:cNvPr id="34" name="Parallelogram 33"/>
        <dsp:cNvSpPr/>
      </dsp:nvSpPr>
      <dsp:spPr bwMode="white">
        <a:xfrm>
          <a:off x="8373968" y="4116648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4"/>
        </a:lnRef>
        <a:fillRef idx="1">
          <a:schemeClr val="accent4"/>
        </a:fillRef>
        <a:effectRef idx="0">
          <a:scrgbClr r="0" g="0" b="0"/>
        </a:effectRef>
        <a:fontRef idx="minor">
          <a:schemeClr val="lt1"/>
        </a:fontRef>
      </dsp:style>
      <dsp:txXfrm>
        <a:off x="8373968" y="4116648"/>
        <a:ext cx="1163752" cy="193959"/>
      </dsp:txXfrm>
    </dsp:sp>
    <dsp:sp modelId="{6C420F18-27D8-44B3-B1EE-D48CECF1693D}">
      <dsp:nvSpPr>
        <dsp:cNvPr id="35" name="Rectangles 34"/>
        <dsp:cNvSpPr/>
      </dsp:nvSpPr>
      <dsp:spPr bwMode="white">
        <a:xfrm>
          <a:off x="218897" y="4401985"/>
          <a:ext cx="8728142" cy="793467"/>
        </a:xfrm>
        <a:prstGeom prst="rect">
          <a:avLst/>
        </a:prstGeom>
      </dsp:spPr>
      <dsp:style>
        <a:lnRef idx="0">
          <a:schemeClr val="dk1">
            <a:alpha val="0"/>
          </a:schemeClr>
        </a:lnRef>
        <a:fillRef idx="0">
          <a:schemeClr val="lt1">
            <a:alpha val="0"/>
          </a:schemeClr>
        </a:fillRef>
        <a:effectRef idx="0">
          <a:scrgbClr r="0" g="0" b="0"/>
        </a:effectRef>
        <a:fontRef idx="minor"/>
      </dsp:style>
      <dsp:txBody>
        <a:bodyPr lIns="129539" tIns="129539" rIns="129539" bIns="129539" anchor="b"/>
        <a:lstStyle>
          <a:lvl1pPr algn="l">
            <a:defRPr sz="3400"/>
          </a:lvl1pPr>
          <a:lvl2pPr marL="228600" indent="-228600" algn="l">
            <a:defRPr sz="2600"/>
          </a:lvl2pPr>
          <a:lvl3pPr marL="457200" indent="-228600" algn="l">
            <a:defRPr sz="2600"/>
          </a:lvl3pPr>
          <a:lvl4pPr marL="685800" indent="-228600" algn="l">
            <a:defRPr sz="2600"/>
          </a:lvl4pPr>
          <a:lvl5pPr marL="914400" indent="-228600" algn="l">
            <a:defRPr sz="2600"/>
          </a:lvl5pPr>
          <a:lvl6pPr marL="1143000" indent="-228600" algn="l">
            <a:defRPr sz="2600"/>
          </a:lvl6pPr>
          <a:lvl7pPr marL="1371600" indent="-228600" algn="l">
            <a:defRPr sz="2600"/>
          </a:lvl7pPr>
          <a:lvl8pPr marL="1600200" indent="-228600" algn="l">
            <a:defRPr sz="2600"/>
          </a:lvl8pPr>
          <a:lvl9pPr marL="1828800" indent="-228600" algn="l">
            <a:defRPr sz="2600"/>
          </a:lvl9pPr>
        </a:lstStyle>
        <a:p>
          <a:pPr lvl="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dirty="0">
              <a:solidFill>
                <a:schemeClr val="tx1"/>
              </a:solidFill>
            </a:rPr>
            <a:t>  * </a:t>
          </a:r>
          <a:r>
            <a:rPr lang="en-US" dirty="0" err="1">
              <a:solidFill>
                <a:schemeClr val="tx1"/>
              </a:solidFill>
            </a:rPr>
            <a:t>Cố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gắng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hoàn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thành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công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việc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của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bản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thân</a:t>
          </a:r>
          <a:r>
            <a:rPr lang="en-US" dirty="0">
              <a:solidFill>
                <a:schemeClr val="tx1"/>
              </a:solidFill>
            </a:rPr>
            <a:t>.</a:t>
          </a:r>
          <a:endParaRPr>
            <a:solidFill>
              <a:schemeClr val="tx1"/>
            </a:solidFill>
          </a:endParaRPr>
        </a:p>
      </dsp:txBody>
      <dsp:txXfrm>
        <a:off x="218897" y="4401985"/>
        <a:ext cx="8728142" cy="793467"/>
      </dsp:txXfrm>
    </dsp:sp>
    <dsp:sp modelId="{5AC5620B-8E38-4AF4-9459-4D39EBF5132A}">
      <dsp:nvSpPr>
        <dsp:cNvPr id="36" name="Parallelogram 35"/>
        <dsp:cNvSpPr/>
      </dsp:nvSpPr>
      <dsp:spPr bwMode="white">
        <a:xfrm>
          <a:off x="984141" y="5224375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5"/>
        </a:lnRef>
        <a:fillRef idx="1">
          <a:schemeClr val="accent5"/>
        </a:fillRef>
        <a:effectRef idx="0">
          <a:scrgbClr r="0" g="0" b="0"/>
        </a:effectRef>
        <a:fontRef idx="minor">
          <a:schemeClr val="lt1"/>
        </a:fontRef>
      </dsp:style>
      <dsp:txXfrm>
        <a:off x="984141" y="5224375"/>
        <a:ext cx="1163752" cy="193959"/>
      </dsp:txXfrm>
    </dsp:sp>
    <dsp:sp modelId="{E3EEA788-676F-400F-8324-CFA93B4DF81C}">
      <dsp:nvSpPr>
        <dsp:cNvPr id="37" name="Parallelogram 36"/>
        <dsp:cNvSpPr/>
      </dsp:nvSpPr>
      <dsp:spPr bwMode="white">
        <a:xfrm>
          <a:off x="2215779" y="5224375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6"/>
        </a:lnRef>
        <a:fillRef idx="1">
          <a:schemeClr val="accent6"/>
        </a:fillRef>
        <a:effectRef idx="0">
          <a:scrgbClr r="0" g="0" b="0"/>
        </a:effectRef>
        <a:fontRef idx="minor">
          <a:schemeClr val="lt1"/>
        </a:fontRef>
      </dsp:style>
      <dsp:txXfrm>
        <a:off x="2215779" y="5224375"/>
        <a:ext cx="1163752" cy="193959"/>
      </dsp:txXfrm>
    </dsp:sp>
    <dsp:sp modelId="{A15DBD5A-ABD1-486D-B220-1C50FA3677BF}">
      <dsp:nvSpPr>
        <dsp:cNvPr id="38" name="Parallelogram 37"/>
        <dsp:cNvSpPr/>
      </dsp:nvSpPr>
      <dsp:spPr bwMode="white">
        <a:xfrm>
          <a:off x="3447417" y="5224375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2"/>
        </a:lnRef>
        <a:fillRef idx="1">
          <a:schemeClr val="accent2"/>
        </a:fillRef>
        <a:effectRef idx="0">
          <a:scrgbClr r="0" g="0" b="0"/>
        </a:effectRef>
        <a:fontRef idx="minor">
          <a:schemeClr val="lt1"/>
        </a:fontRef>
      </dsp:style>
      <dsp:txXfrm>
        <a:off x="3447417" y="5224375"/>
        <a:ext cx="1163752" cy="193959"/>
      </dsp:txXfrm>
    </dsp:sp>
    <dsp:sp modelId="{0A45D90C-46D7-4E45-B71E-6BE0EDBB4AE4}">
      <dsp:nvSpPr>
        <dsp:cNvPr id="39" name="Parallelogram 38"/>
        <dsp:cNvSpPr/>
      </dsp:nvSpPr>
      <dsp:spPr bwMode="white">
        <a:xfrm>
          <a:off x="4679055" y="5224375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3"/>
        </a:lnRef>
        <a:fillRef idx="1">
          <a:schemeClr val="accent3"/>
        </a:fillRef>
        <a:effectRef idx="0">
          <a:scrgbClr r="0" g="0" b="0"/>
        </a:effectRef>
        <a:fontRef idx="minor">
          <a:schemeClr val="lt1"/>
        </a:fontRef>
      </dsp:style>
      <dsp:txXfrm>
        <a:off x="4679055" y="5224375"/>
        <a:ext cx="1163752" cy="193959"/>
      </dsp:txXfrm>
    </dsp:sp>
    <dsp:sp modelId="{2AD3E765-7B65-4BD0-A83B-85BE51BAD92C}">
      <dsp:nvSpPr>
        <dsp:cNvPr id="40" name="Parallelogram 39"/>
        <dsp:cNvSpPr/>
      </dsp:nvSpPr>
      <dsp:spPr bwMode="white">
        <a:xfrm>
          <a:off x="5910693" y="5224375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4"/>
        </a:lnRef>
        <a:fillRef idx="1">
          <a:schemeClr val="accent4"/>
        </a:fillRef>
        <a:effectRef idx="0">
          <a:scrgbClr r="0" g="0" b="0"/>
        </a:effectRef>
        <a:fontRef idx="minor">
          <a:schemeClr val="lt1"/>
        </a:fontRef>
      </dsp:style>
      <dsp:txXfrm>
        <a:off x="5910693" y="5224375"/>
        <a:ext cx="1163752" cy="193959"/>
      </dsp:txXfrm>
    </dsp:sp>
    <dsp:sp modelId="{D8CA72FF-4CC0-41C1-BD5D-931E8C458F98}">
      <dsp:nvSpPr>
        <dsp:cNvPr id="41" name="Parallelogram 40"/>
        <dsp:cNvSpPr/>
      </dsp:nvSpPr>
      <dsp:spPr bwMode="white">
        <a:xfrm>
          <a:off x="7142331" y="5224375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5"/>
        </a:lnRef>
        <a:fillRef idx="1">
          <a:schemeClr val="accent5"/>
        </a:fillRef>
        <a:effectRef idx="0">
          <a:scrgbClr r="0" g="0" b="0"/>
        </a:effectRef>
        <a:fontRef idx="minor">
          <a:schemeClr val="lt1"/>
        </a:fontRef>
      </dsp:style>
      <dsp:txXfrm>
        <a:off x="7142331" y="5224375"/>
        <a:ext cx="1163752" cy="193959"/>
      </dsp:txXfrm>
    </dsp:sp>
    <dsp:sp modelId="{F21909A2-472F-4A30-A2FE-4488E016214C}">
      <dsp:nvSpPr>
        <dsp:cNvPr id="42" name="Parallelogram 41"/>
        <dsp:cNvSpPr/>
      </dsp:nvSpPr>
      <dsp:spPr bwMode="white">
        <a:xfrm>
          <a:off x="8373968" y="5224375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6"/>
        </a:lnRef>
        <a:fillRef idx="1">
          <a:schemeClr val="accent6"/>
        </a:fillRef>
        <a:effectRef idx="0">
          <a:scrgbClr r="0" g="0" b="0"/>
        </a:effectRef>
        <a:fontRef idx="minor">
          <a:schemeClr val="lt1"/>
        </a:fontRef>
      </dsp:style>
      <dsp:txXfrm>
        <a:off x="8373968" y="5224375"/>
        <a:ext cx="1163752" cy="193959"/>
      </dsp:txXfrm>
    </dsp:sp>
    <dsp:sp modelId="{1CBD27DD-88DC-497C-BF8A-1E2156EEAE01}">
      <dsp:nvSpPr>
        <dsp:cNvPr id="43" name="Rectangles 42"/>
        <dsp:cNvSpPr/>
      </dsp:nvSpPr>
      <dsp:spPr bwMode="white">
        <a:xfrm>
          <a:off x="305829" y="5554352"/>
          <a:ext cx="8728142" cy="793467"/>
        </a:xfrm>
        <a:prstGeom prst="rect">
          <a:avLst/>
        </a:prstGeom>
      </dsp:spPr>
      <dsp:style>
        <a:lnRef idx="0">
          <a:schemeClr val="dk1">
            <a:alpha val="0"/>
          </a:schemeClr>
        </a:lnRef>
        <a:fillRef idx="0">
          <a:schemeClr val="lt1">
            <a:alpha val="0"/>
          </a:schemeClr>
        </a:fillRef>
        <a:effectRef idx="0">
          <a:scrgbClr r="0" g="0" b="0"/>
        </a:effectRef>
        <a:fontRef idx="minor"/>
      </dsp:style>
      <dsp:txBody>
        <a:bodyPr lIns="129539" tIns="129539" rIns="129539" bIns="129539" anchor="b"/>
        <a:lstStyle>
          <a:lvl1pPr algn="l">
            <a:defRPr sz="3400"/>
          </a:lvl1pPr>
          <a:lvl2pPr marL="228600" indent="-228600" algn="l">
            <a:defRPr sz="2600"/>
          </a:lvl2pPr>
          <a:lvl3pPr marL="457200" indent="-228600" algn="l">
            <a:defRPr sz="2600"/>
          </a:lvl3pPr>
          <a:lvl4pPr marL="685800" indent="-228600" algn="l">
            <a:defRPr sz="2600"/>
          </a:lvl4pPr>
          <a:lvl5pPr marL="914400" indent="-228600" algn="l">
            <a:defRPr sz="2600"/>
          </a:lvl5pPr>
          <a:lvl6pPr marL="1143000" indent="-228600" algn="l">
            <a:defRPr sz="2600"/>
          </a:lvl6pPr>
          <a:lvl7pPr marL="1371600" indent="-228600" algn="l">
            <a:defRPr sz="2600"/>
          </a:lvl7pPr>
          <a:lvl8pPr marL="1600200" indent="-228600" algn="l">
            <a:defRPr sz="2600"/>
          </a:lvl8pPr>
          <a:lvl9pPr marL="1828800" indent="-228600" algn="l">
            <a:defRPr sz="2600"/>
          </a:lvl9pPr>
        </a:lstStyle>
        <a:p>
          <a:pPr lvl="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dirty="0">
              <a:solidFill>
                <a:schemeClr val="tx1"/>
              </a:solidFill>
            </a:rPr>
            <a:t> * </a:t>
          </a:r>
          <a:r>
            <a:rPr lang="en-US" dirty="0" err="1">
              <a:solidFill>
                <a:schemeClr val="tx1"/>
              </a:solidFill>
            </a:rPr>
            <a:t>Giải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quyết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mâu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thuẫn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trong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hòa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bình</a:t>
          </a:r>
          <a:r>
            <a:rPr lang="en-US" dirty="0">
              <a:solidFill>
                <a:schemeClr val="tx1"/>
              </a:solidFill>
            </a:rPr>
            <a:t>.</a:t>
          </a:r>
          <a:endParaRPr>
            <a:solidFill>
              <a:schemeClr val="tx1"/>
            </a:solidFill>
          </a:endParaRPr>
        </a:p>
      </dsp:txBody>
      <dsp:txXfrm>
        <a:off x="305829" y="5554352"/>
        <a:ext cx="8728142" cy="793467"/>
      </dsp:txXfrm>
    </dsp:sp>
    <dsp:sp modelId="{8DD7DADE-873B-40AA-8715-B3BEAA528836}">
      <dsp:nvSpPr>
        <dsp:cNvPr id="44" name="Parallelogram 43"/>
        <dsp:cNvSpPr/>
      </dsp:nvSpPr>
      <dsp:spPr bwMode="white">
        <a:xfrm>
          <a:off x="984141" y="633210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2"/>
        </a:lnRef>
        <a:fillRef idx="1">
          <a:schemeClr val="accent2"/>
        </a:fillRef>
        <a:effectRef idx="0">
          <a:scrgbClr r="0" g="0" b="0"/>
        </a:effectRef>
        <a:fontRef idx="minor">
          <a:schemeClr val="lt1"/>
        </a:fontRef>
      </dsp:style>
      <dsp:txXfrm>
        <a:off x="984141" y="6332101"/>
        <a:ext cx="1163752" cy="193959"/>
      </dsp:txXfrm>
    </dsp:sp>
    <dsp:sp modelId="{9CA2B911-00FE-4F0D-9B4E-166E63A7BE21}">
      <dsp:nvSpPr>
        <dsp:cNvPr id="45" name="Parallelogram 44"/>
        <dsp:cNvSpPr/>
      </dsp:nvSpPr>
      <dsp:spPr bwMode="white">
        <a:xfrm>
          <a:off x="2215779" y="633210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3"/>
        </a:lnRef>
        <a:fillRef idx="1">
          <a:schemeClr val="accent3"/>
        </a:fillRef>
        <a:effectRef idx="0">
          <a:scrgbClr r="0" g="0" b="0"/>
        </a:effectRef>
        <a:fontRef idx="minor">
          <a:schemeClr val="lt1"/>
        </a:fontRef>
      </dsp:style>
      <dsp:txXfrm>
        <a:off x="2215779" y="6332101"/>
        <a:ext cx="1163752" cy="193959"/>
      </dsp:txXfrm>
    </dsp:sp>
    <dsp:sp modelId="{3B52EE6E-4B98-4F22-BC21-7F7EF6C7BC40}">
      <dsp:nvSpPr>
        <dsp:cNvPr id="46" name="Parallelogram 45"/>
        <dsp:cNvSpPr/>
      </dsp:nvSpPr>
      <dsp:spPr bwMode="white">
        <a:xfrm>
          <a:off x="3447417" y="633210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4"/>
        </a:lnRef>
        <a:fillRef idx="1">
          <a:schemeClr val="accent4"/>
        </a:fillRef>
        <a:effectRef idx="0">
          <a:scrgbClr r="0" g="0" b="0"/>
        </a:effectRef>
        <a:fontRef idx="minor">
          <a:schemeClr val="lt1"/>
        </a:fontRef>
      </dsp:style>
      <dsp:txXfrm>
        <a:off x="3447417" y="6332101"/>
        <a:ext cx="1163752" cy="193959"/>
      </dsp:txXfrm>
    </dsp:sp>
    <dsp:sp modelId="{9CC11303-9239-450E-87D0-FF9B62C47D3C}">
      <dsp:nvSpPr>
        <dsp:cNvPr id="47" name="Parallelogram 46"/>
        <dsp:cNvSpPr/>
      </dsp:nvSpPr>
      <dsp:spPr bwMode="white">
        <a:xfrm>
          <a:off x="4679055" y="633210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5"/>
        </a:lnRef>
        <a:fillRef idx="1">
          <a:schemeClr val="accent5"/>
        </a:fillRef>
        <a:effectRef idx="0">
          <a:scrgbClr r="0" g="0" b="0"/>
        </a:effectRef>
        <a:fontRef idx="minor">
          <a:schemeClr val="lt1"/>
        </a:fontRef>
      </dsp:style>
      <dsp:txXfrm>
        <a:off x="4679055" y="6332101"/>
        <a:ext cx="1163752" cy="193959"/>
      </dsp:txXfrm>
    </dsp:sp>
    <dsp:sp modelId="{68EC56D1-FE29-438B-9008-11C7971AB935}">
      <dsp:nvSpPr>
        <dsp:cNvPr id="48" name="Parallelogram 47"/>
        <dsp:cNvSpPr/>
      </dsp:nvSpPr>
      <dsp:spPr bwMode="white">
        <a:xfrm>
          <a:off x="5910693" y="633210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6"/>
        </a:lnRef>
        <a:fillRef idx="1">
          <a:schemeClr val="accent6"/>
        </a:fillRef>
        <a:effectRef idx="0">
          <a:scrgbClr r="0" g="0" b="0"/>
        </a:effectRef>
        <a:fontRef idx="minor">
          <a:schemeClr val="lt1"/>
        </a:fontRef>
      </dsp:style>
      <dsp:txXfrm>
        <a:off x="5910693" y="6332101"/>
        <a:ext cx="1163752" cy="193959"/>
      </dsp:txXfrm>
    </dsp:sp>
    <dsp:sp modelId="{DB79F1AC-9BF3-4410-9FB4-EA5B82578B35}">
      <dsp:nvSpPr>
        <dsp:cNvPr id="49" name="Parallelogram 48"/>
        <dsp:cNvSpPr/>
      </dsp:nvSpPr>
      <dsp:spPr bwMode="white">
        <a:xfrm>
          <a:off x="7142331" y="633210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2"/>
        </a:lnRef>
        <a:fillRef idx="1">
          <a:schemeClr val="accent2"/>
        </a:fillRef>
        <a:effectRef idx="0">
          <a:scrgbClr r="0" g="0" b="0"/>
        </a:effectRef>
        <a:fontRef idx="minor">
          <a:schemeClr val="lt1"/>
        </a:fontRef>
      </dsp:style>
      <dsp:txXfrm>
        <a:off x="7142331" y="6332101"/>
        <a:ext cx="1163752" cy="193959"/>
      </dsp:txXfrm>
    </dsp:sp>
    <dsp:sp modelId="{2A45F797-88D2-4290-8D2F-3243673493AB}">
      <dsp:nvSpPr>
        <dsp:cNvPr id="50" name="Parallelogram 49"/>
        <dsp:cNvSpPr/>
      </dsp:nvSpPr>
      <dsp:spPr bwMode="white">
        <a:xfrm>
          <a:off x="8373968" y="6332101"/>
          <a:ext cx="1163752" cy="193959"/>
        </a:xfrm>
        <a:prstGeom prst="parallelogram">
          <a:avLst>
            <a:gd name="adj" fmla="val 140840"/>
          </a:avLst>
        </a:prstGeom>
      </dsp:spPr>
      <dsp:style>
        <a:lnRef idx="2">
          <a:schemeClr val="accent3"/>
        </a:lnRef>
        <a:fillRef idx="1">
          <a:schemeClr val="accent3"/>
        </a:fillRef>
        <a:effectRef idx="0">
          <a:scrgbClr r="0" g="0" b="0"/>
        </a:effectRef>
        <a:fontRef idx="minor">
          <a:schemeClr val="lt1"/>
        </a:fontRef>
      </dsp:style>
      <dsp:txXfrm>
        <a:off x="8373968" y="6332101"/>
        <a:ext cx="1163752" cy="19395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F553E43-092E-45D7-82B1-0825DF048695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6" name="Google Shape;3046;gdb13e22b57_0_6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7" name="Google Shape;3047;gdb13e22b57_0_6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endParaRPr lang="vi-VN" dirty="0"/>
          </a:p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endParaRPr lang="vi-VN" dirty="0"/>
          </a:p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endParaRPr lang="vi-VN" dirty="0"/>
          </a:p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" y="4610925"/>
            <a:ext cx="12192015" cy="2247075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09600" y="1600200"/>
            <a:ext cx="53848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7600" y="1600200"/>
            <a:ext cx="53848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09600" y="3938589"/>
            <a:ext cx="53848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7600" y="3938589"/>
            <a:ext cx="53848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A24A72E7-86D7-4DA3-87DF-166668443A5F}" type="slidenum">
              <a:rPr lang="en-US" altLang="vi-VN"/>
            </a:fld>
            <a:endParaRPr lang="en-US" altLang="vi-VN"/>
          </a:p>
        </p:txBody>
      </p:sp>
    </p:spTree>
  </p:cSld>
  <p:clrMapOvr>
    <a:masterClrMapping/>
  </p:clrMapOvr>
  <p:transition advClick="0">
    <p:wheel spokes="4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2" name="Group 0"/>
          <p:cNvGrpSpPr/>
          <p:nvPr userDrawn="1"/>
        </p:nvGrpSpPr>
        <p:grpSpPr>
          <a:xfrm>
            <a:off x="9415781" y="794173"/>
            <a:ext cx="1946487" cy="2844800"/>
            <a:chOff x="11121" y="938"/>
            <a:chExt cx="2299" cy="3360"/>
          </a:xfrm>
        </p:grpSpPr>
        <p:sp>
          <p:nvSpPr>
            <p:cNvPr id="65" name="Google Shape;65;p2"/>
            <p:cNvSpPr/>
            <p:nvPr/>
          </p:nvSpPr>
          <p:spPr>
            <a:xfrm rot="2831864">
              <a:off x="11161" y="909"/>
              <a:ext cx="858" cy="929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 rot="2831864">
              <a:off x="11223" y="915"/>
              <a:ext cx="510" cy="651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 rot="2831864">
              <a:off x="11162" y="897"/>
              <a:ext cx="866" cy="949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 rot="2831864">
              <a:off x="11330" y="1068"/>
              <a:ext cx="632" cy="638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 rot="2438462">
              <a:off x="11924" y="1325"/>
              <a:ext cx="558" cy="407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 rot="2438462">
              <a:off x="11891" y="1356"/>
              <a:ext cx="561" cy="300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 rot="2438462">
              <a:off x="12056" y="1325"/>
              <a:ext cx="423" cy="451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 rot="2438462">
              <a:off x="11960" y="1338"/>
              <a:ext cx="521" cy="411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 rot="2831864">
              <a:off x="12320" y="1025"/>
              <a:ext cx="875" cy="88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 rot="2831864">
              <a:off x="12311" y="1199"/>
              <a:ext cx="109" cy="86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 rot="2831864">
              <a:off x="12453" y="1083"/>
              <a:ext cx="141" cy="112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 rot="2831864">
              <a:off x="12976" y="1371"/>
              <a:ext cx="203" cy="15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 rot="2831864">
              <a:off x="12928" y="1615"/>
              <a:ext cx="172" cy="136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 rot="2831864">
              <a:off x="12528" y="1372"/>
              <a:ext cx="189" cy="150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 rot="2831864">
              <a:off x="12557" y="1648"/>
              <a:ext cx="153" cy="121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 rot="2831864">
              <a:off x="12407" y="1352"/>
              <a:ext cx="121" cy="96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 rot="2831864">
              <a:off x="12861" y="1867"/>
              <a:ext cx="134" cy="107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 rot="2831864">
              <a:off x="12648" y="1957"/>
              <a:ext cx="186" cy="147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 rot="2831864">
              <a:off x="12491" y="1849"/>
              <a:ext cx="156" cy="12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rot="2831864">
              <a:off x="12540" y="1898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 rot="2831864">
              <a:off x="12709" y="2028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 rot="2831864">
              <a:off x="12910" y="1911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 rot="2831864">
              <a:off x="12985" y="1677"/>
              <a:ext cx="50" cy="52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2831864">
              <a:off x="13032" y="144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2831864">
              <a:off x="12609" y="1693"/>
              <a:ext cx="47" cy="5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2831864">
              <a:off x="12584" y="1430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2831864">
              <a:off x="12438" y="1385"/>
              <a:ext cx="50" cy="47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2831864">
              <a:off x="12339" y="1227"/>
              <a:ext cx="49" cy="48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2831864">
              <a:off x="12502" y="1138"/>
              <a:ext cx="48" cy="47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2831864">
              <a:off x="12324" y="1201"/>
              <a:ext cx="99" cy="87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2831864">
              <a:off x="12467" y="1089"/>
              <a:ext cx="123" cy="112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2831864">
              <a:off x="12991" y="1376"/>
              <a:ext cx="183" cy="159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2831864">
              <a:off x="12946" y="1627"/>
              <a:ext cx="151" cy="134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2831864">
              <a:off x="12549" y="1377"/>
              <a:ext cx="151" cy="147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2831864">
              <a:off x="12574" y="1656"/>
              <a:ext cx="134" cy="1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2831864">
              <a:off x="12415" y="1353"/>
              <a:ext cx="109" cy="9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2831864">
              <a:off x="12873" y="1873"/>
              <a:ext cx="121" cy="107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2831864">
              <a:off x="12670" y="1963"/>
              <a:ext cx="151" cy="14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 rot="2831864">
              <a:off x="12508" y="1859"/>
              <a:ext cx="137" cy="122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 rot="-7840361">
              <a:off x="12437" y="2631"/>
              <a:ext cx="420" cy="478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 rot="-7840361">
              <a:off x="12567" y="2565"/>
              <a:ext cx="264" cy="53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 rot="-7840361">
              <a:off x="12518" y="2665"/>
              <a:ext cx="335" cy="43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 rot="-7840361">
              <a:off x="12464" y="2636"/>
              <a:ext cx="374" cy="48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 rot="-7840361">
              <a:off x="12976" y="2746"/>
              <a:ext cx="204" cy="351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 rot="-7840361">
              <a:off x="13088" y="2854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 rot="-7840361">
              <a:off x="13004" y="2935"/>
              <a:ext cx="292" cy="29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 rot="-7840361">
              <a:off x="12983" y="2565"/>
              <a:ext cx="205" cy="350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 rot="-7840361">
              <a:off x="13096" y="2673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 rot="-7840361">
              <a:off x="12980" y="2388"/>
              <a:ext cx="218" cy="34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 rot="-7840361">
              <a:off x="13101" y="2457"/>
              <a:ext cx="361" cy="106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 rot="-7840361">
              <a:off x="12952" y="2214"/>
              <a:ext cx="242" cy="333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 rot="-7840361">
              <a:off x="13089" y="2244"/>
              <a:ext cx="354" cy="10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 rot="-7840361">
              <a:off x="13011" y="2909"/>
              <a:ext cx="240" cy="295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 rot="-7840361">
              <a:off x="13003" y="2723"/>
              <a:ext cx="119" cy="35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 rot="-7840361">
              <a:off x="13090" y="2848"/>
              <a:ext cx="357" cy="116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 rot="-7840361">
              <a:off x="13007" y="2547"/>
              <a:ext cx="124" cy="35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 rot="-7840361">
              <a:off x="13097" y="2667"/>
              <a:ext cx="358" cy="117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 rot="-7840361">
              <a:off x="12999" y="2367"/>
              <a:ext cx="142" cy="347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 rot="-7840361">
              <a:off x="13101" y="2453"/>
              <a:ext cx="358" cy="111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 rot="-7840361">
              <a:off x="12971" y="2192"/>
              <a:ext cx="165" cy="33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 rot="-7840361">
              <a:off x="13086" y="2241"/>
              <a:ext cx="357" cy="112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 rot="-7840361">
              <a:off x="12740" y="2255"/>
              <a:ext cx="758" cy="602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 rot="-7840361">
              <a:off x="12948" y="2481"/>
              <a:ext cx="154" cy="237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 rot="-7840361">
              <a:off x="12889" y="2619"/>
              <a:ext cx="483" cy="554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 rot="-7840361">
              <a:off x="12961" y="2473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 rot="-3422581">
              <a:off x="12719" y="3908"/>
              <a:ext cx="390" cy="357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 rot="-3422581">
              <a:off x="12723" y="3851"/>
              <a:ext cx="496" cy="399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 rot="-3422581">
              <a:off x="12711" y="3977"/>
              <a:ext cx="253" cy="28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 rot="-3422581">
              <a:off x="12723" y="3904"/>
              <a:ext cx="386" cy="360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1_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2" name="Group 0"/>
          <p:cNvGrpSpPr/>
          <p:nvPr userDrawn="1"/>
        </p:nvGrpSpPr>
        <p:grpSpPr>
          <a:xfrm>
            <a:off x="9415781" y="794173"/>
            <a:ext cx="1946487" cy="2844800"/>
            <a:chOff x="11121" y="938"/>
            <a:chExt cx="2299" cy="3360"/>
          </a:xfrm>
        </p:grpSpPr>
        <p:sp>
          <p:nvSpPr>
            <p:cNvPr id="65" name="Google Shape;65;p2"/>
            <p:cNvSpPr/>
            <p:nvPr/>
          </p:nvSpPr>
          <p:spPr>
            <a:xfrm rot="2831864">
              <a:off x="11161" y="909"/>
              <a:ext cx="858" cy="929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 rot="2831864">
              <a:off x="11223" y="915"/>
              <a:ext cx="510" cy="651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 rot="2831864">
              <a:off x="11162" y="897"/>
              <a:ext cx="866" cy="949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 rot="2831864">
              <a:off x="11330" y="1068"/>
              <a:ext cx="632" cy="638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 rot="2438462">
              <a:off x="11924" y="1325"/>
              <a:ext cx="558" cy="407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 rot="2438462">
              <a:off x="11891" y="1356"/>
              <a:ext cx="561" cy="300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 rot="2438462">
              <a:off x="12056" y="1325"/>
              <a:ext cx="423" cy="451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 rot="2438462">
              <a:off x="11960" y="1338"/>
              <a:ext cx="521" cy="411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 rot="2831864">
              <a:off x="12320" y="1025"/>
              <a:ext cx="875" cy="88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 rot="2831864">
              <a:off x="12311" y="1199"/>
              <a:ext cx="109" cy="86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 rot="2831864">
              <a:off x="12453" y="1083"/>
              <a:ext cx="141" cy="112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 rot="2831864">
              <a:off x="12976" y="1371"/>
              <a:ext cx="203" cy="15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 rot="2831864">
              <a:off x="12928" y="1615"/>
              <a:ext cx="172" cy="136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 rot="2831864">
              <a:off x="12528" y="1372"/>
              <a:ext cx="189" cy="150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 rot="2831864">
              <a:off x="12557" y="1648"/>
              <a:ext cx="153" cy="121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 rot="2831864">
              <a:off x="12407" y="1352"/>
              <a:ext cx="121" cy="96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 rot="2831864">
              <a:off x="12861" y="1867"/>
              <a:ext cx="134" cy="107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 rot="2831864">
              <a:off x="12648" y="1957"/>
              <a:ext cx="186" cy="147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 rot="2831864">
              <a:off x="12491" y="1849"/>
              <a:ext cx="156" cy="12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rot="2831864">
              <a:off x="12540" y="1898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 rot="2831864">
              <a:off x="12709" y="2028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 rot="2831864">
              <a:off x="12910" y="1911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 rot="2831864">
              <a:off x="12985" y="1677"/>
              <a:ext cx="50" cy="52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2831864">
              <a:off x="13032" y="144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2831864">
              <a:off x="12609" y="1693"/>
              <a:ext cx="47" cy="5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2831864">
              <a:off x="12584" y="1430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2831864">
              <a:off x="12438" y="1385"/>
              <a:ext cx="50" cy="47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2831864">
              <a:off x="12339" y="1227"/>
              <a:ext cx="49" cy="48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2831864">
              <a:off x="12502" y="1138"/>
              <a:ext cx="48" cy="47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2831864">
              <a:off x="12324" y="1201"/>
              <a:ext cx="99" cy="87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2831864">
              <a:off x="12467" y="1089"/>
              <a:ext cx="123" cy="112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2831864">
              <a:off x="12991" y="1376"/>
              <a:ext cx="183" cy="159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2831864">
              <a:off x="12946" y="1627"/>
              <a:ext cx="151" cy="134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2831864">
              <a:off x="12549" y="1377"/>
              <a:ext cx="151" cy="147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2831864">
              <a:off x="12574" y="1656"/>
              <a:ext cx="134" cy="1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2831864">
              <a:off x="12415" y="1353"/>
              <a:ext cx="109" cy="9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2831864">
              <a:off x="12873" y="1873"/>
              <a:ext cx="121" cy="107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2831864">
              <a:off x="12670" y="1963"/>
              <a:ext cx="151" cy="14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 rot="2831864">
              <a:off x="12508" y="1859"/>
              <a:ext cx="137" cy="122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 rot="-7840361">
              <a:off x="12437" y="2631"/>
              <a:ext cx="420" cy="478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 rot="-7840361">
              <a:off x="12567" y="2565"/>
              <a:ext cx="264" cy="53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 rot="-7840361">
              <a:off x="12518" y="2665"/>
              <a:ext cx="335" cy="43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 rot="-7840361">
              <a:off x="12464" y="2636"/>
              <a:ext cx="374" cy="48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 rot="-7840361">
              <a:off x="12976" y="2746"/>
              <a:ext cx="204" cy="351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 rot="-7840361">
              <a:off x="13088" y="2854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 rot="-7840361">
              <a:off x="13004" y="2935"/>
              <a:ext cx="292" cy="29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 rot="-7840361">
              <a:off x="12983" y="2565"/>
              <a:ext cx="205" cy="350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 rot="-7840361">
              <a:off x="13096" y="2673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 rot="-7840361">
              <a:off x="12980" y="2388"/>
              <a:ext cx="218" cy="34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 rot="-7840361">
              <a:off x="13101" y="2457"/>
              <a:ext cx="361" cy="106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 rot="-7840361">
              <a:off x="12952" y="2214"/>
              <a:ext cx="242" cy="333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 rot="-7840361">
              <a:off x="13089" y="2244"/>
              <a:ext cx="354" cy="10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 rot="-7840361">
              <a:off x="13011" y="2909"/>
              <a:ext cx="240" cy="295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 rot="-7840361">
              <a:off x="13003" y="2723"/>
              <a:ext cx="119" cy="35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 rot="-7840361">
              <a:off x="13090" y="2848"/>
              <a:ext cx="357" cy="116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 rot="-7840361">
              <a:off x="13007" y="2547"/>
              <a:ext cx="124" cy="35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 rot="-7840361">
              <a:off x="13097" y="2667"/>
              <a:ext cx="358" cy="117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 rot="-7840361">
              <a:off x="12999" y="2367"/>
              <a:ext cx="142" cy="347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 rot="-7840361">
              <a:off x="13101" y="2453"/>
              <a:ext cx="358" cy="111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 rot="-7840361">
              <a:off x="12971" y="2192"/>
              <a:ext cx="165" cy="33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 rot="-7840361">
              <a:off x="13086" y="2241"/>
              <a:ext cx="357" cy="112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 rot="-7840361">
              <a:off x="12740" y="2255"/>
              <a:ext cx="758" cy="602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 rot="-7840361">
              <a:off x="12948" y="2481"/>
              <a:ext cx="154" cy="237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 rot="-7840361">
              <a:off x="12889" y="2619"/>
              <a:ext cx="483" cy="554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 rot="-7840361">
              <a:off x="12961" y="2473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 rot="-3422581">
              <a:off x="12719" y="3908"/>
              <a:ext cx="390" cy="357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 rot="-3422581">
              <a:off x="12723" y="3851"/>
              <a:ext cx="496" cy="399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 rot="-3422581">
              <a:off x="12711" y="3977"/>
              <a:ext cx="253" cy="28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 rot="-3422581">
              <a:off x="12723" y="3904"/>
              <a:ext cx="386" cy="360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1_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2" name="Group 0"/>
          <p:cNvGrpSpPr/>
          <p:nvPr userDrawn="1"/>
        </p:nvGrpSpPr>
        <p:grpSpPr>
          <a:xfrm>
            <a:off x="9415781" y="794173"/>
            <a:ext cx="1946487" cy="2844800"/>
            <a:chOff x="11121" y="938"/>
            <a:chExt cx="2299" cy="3360"/>
          </a:xfrm>
        </p:grpSpPr>
        <p:sp>
          <p:nvSpPr>
            <p:cNvPr id="65" name="Google Shape;65;p2"/>
            <p:cNvSpPr/>
            <p:nvPr/>
          </p:nvSpPr>
          <p:spPr>
            <a:xfrm rot="2831864">
              <a:off x="11161" y="909"/>
              <a:ext cx="858" cy="929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 rot="2831864">
              <a:off x="11223" y="915"/>
              <a:ext cx="510" cy="651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 rot="2831864">
              <a:off x="11162" y="897"/>
              <a:ext cx="866" cy="949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 rot="2831864">
              <a:off x="11330" y="1068"/>
              <a:ext cx="632" cy="638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 rot="2438462">
              <a:off x="11924" y="1325"/>
              <a:ext cx="558" cy="407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 rot="2438462">
              <a:off x="11891" y="1356"/>
              <a:ext cx="561" cy="300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 rot="2438462">
              <a:off x="12056" y="1325"/>
              <a:ext cx="423" cy="451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 rot="2438462">
              <a:off x="11960" y="1338"/>
              <a:ext cx="521" cy="411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 rot="2831864">
              <a:off x="12320" y="1025"/>
              <a:ext cx="875" cy="88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 rot="2831864">
              <a:off x="12311" y="1199"/>
              <a:ext cx="109" cy="86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 rot="2831864">
              <a:off x="12453" y="1083"/>
              <a:ext cx="141" cy="112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 rot="2831864">
              <a:off x="12976" y="1371"/>
              <a:ext cx="203" cy="15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 rot="2831864">
              <a:off x="12928" y="1615"/>
              <a:ext cx="172" cy="136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 rot="2831864">
              <a:off x="12528" y="1372"/>
              <a:ext cx="189" cy="150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 rot="2831864">
              <a:off x="12557" y="1648"/>
              <a:ext cx="153" cy="121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 rot="2831864">
              <a:off x="12407" y="1352"/>
              <a:ext cx="121" cy="96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 rot="2831864">
              <a:off x="12861" y="1867"/>
              <a:ext cx="134" cy="107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 rot="2831864">
              <a:off x="12648" y="1957"/>
              <a:ext cx="186" cy="147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 rot="2831864">
              <a:off x="12491" y="1849"/>
              <a:ext cx="156" cy="12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rot="2831864">
              <a:off x="12540" y="1898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 rot="2831864">
              <a:off x="12709" y="2028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 rot="2831864">
              <a:off x="12910" y="1911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 rot="2831864">
              <a:off x="12985" y="1677"/>
              <a:ext cx="50" cy="52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2831864">
              <a:off x="13032" y="144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2831864">
              <a:off x="12609" y="1693"/>
              <a:ext cx="47" cy="5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2831864">
              <a:off x="12584" y="1430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2831864">
              <a:off x="12438" y="1385"/>
              <a:ext cx="50" cy="47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2831864">
              <a:off x="12339" y="1227"/>
              <a:ext cx="49" cy="48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2831864">
              <a:off x="12502" y="1138"/>
              <a:ext cx="48" cy="47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2831864">
              <a:off x="12324" y="1201"/>
              <a:ext cx="99" cy="87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2831864">
              <a:off x="12467" y="1089"/>
              <a:ext cx="123" cy="112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2831864">
              <a:off x="12991" y="1376"/>
              <a:ext cx="183" cy="159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2831864">
              <a:off x="12946" y="1627"/>
              <a:ext cx="151" cy="134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2831864">
              <a:off x="12549" y="1377"/>
              <a:ext cx="151" cy="147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2831864">
              <a:off x="12574" y="1656"/>
              <a:ext cx="134" cy="1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2831864">
              <a:off x="12415" y="1353"/>
              <a:ext cx="109" cy="9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2831864">
              <a:off x="12873" y="1873"/>
              <a:ext cx="121" cy="107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2831864">
              <a:off x="12670" y="1963"/>
              <a:ext cx="151" cy="14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 rot="2831864">
              <a:off x="12508" y="1859"/>
              <a:ext cx="137" cy="122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 rot="-7840361">
              <a:off x="12437" y="2631"/>
              <a:ext cx="420" cy="478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 rot="-7840361">
              <a:off x="12567" y="2565"/>
              <a:ext cx="264" cy="53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 rot="-7840361">
              <a:off x="12518" y="2665"/>
              <a:ext cx="335" cy="43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 rot="-7840361">
              <a:off x="12464" y="2636"/>
              <a:ext cx="374" cy="48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 rot="-7840361">
              <a:off x="12976" y="2746"/>
              <a:ext cx="204" cy="351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 rot="-7840361">
              <a:off x="13088" y="2854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 rot="-7840361">
              <a:off x="13004" y="2935"/>
              <a:ext cx="292" cy="29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 rot="-7840361">
              <a:off x="12983" y="2565"/>
              <a:ext cx="205" cy="350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 rot="-7840361">
              <a:off x="13096" y="2673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 rot="-7840361">
              <a:off x="12980" y="2388"/>
              <a:ext cx="218" cy="34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 rot="-7840361">
              <a:off x="13101" y="2457"/>
              <a:ext cx="361" cy="106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 rot="-7840361">
              <a:off x="12952" y="2214"/>
              <a:ext cx="242" cy="333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 rot="-7840361">
              <a:off x="13089" y="2244"/>
              <a:ext cx="354" cy="10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 rot="-7840361">
              <a:off x="13011" y="2909"/>
              <a:ext cx="240" cy="295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 rot="-7840361">
              <a:off x="13003" y="2723"/>
              <a:ext cx="119" cy="35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 rot="-7840361">
              <a:off x="13090" y="2848"/>
              <a:ext cx="357" cy="116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 rot="-7840361">
              <a:off x="13007" y="2547"/>
              <a:ext cx="124" cy="35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 rot="-7840361">
              <a:off x="13097" y="2667"/>
              <a:ext cx="358" cy="117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 rot="-7840361">
              <a:off x="12999" y="2367"/>
              <a:ext cx="142" cy="347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 rot="-7840361">
              <a:off x="13101" y="2453"/>
              <a:ext cx="358" cy="111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 rot="-7840361">
              <a:off x="12971" y="2192"/>
              <a:ext cx="165" cy="33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 rot="-7840361">
              <a:off x="13086" y="2241"/>
              <a:ext cx="357" cy="112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 rot="-7840361">
              <a:off x="12740" y="2255"/>
              <a:ext cx="758" cy="602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 rot="-7840361">
              <a:off x="12948" y="2481"/>
              <a:ext cx="154" cy="237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 rot="-7840361">
              <a:off x="12889" y="2619"/>
              <a:ext cx="483" cy="554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 rot="-7840361">
              <a:off x="12961" y="2473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 rot="-3422581">
              <a:off x="12719" y="3908"/>
              <a:ext cx="390" cy="357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 rot="-3422581">
              <a:off x="12723" y="3851"/>
              <a:ext cx="496" cy="399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 rot="-3422581">
              <a:off x="12711" y="3977"/>
              <a:ext cx="253" cy="28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 rot="-3422581">
              <a:off x="12723" y="3904"/>
              <a:ext cx="386" cy="360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1_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2" name="Group 0"/>
          <p:cNvGrpSpPr/>
          <p:nvPr userDrawn="1"/>
        </p:nvGrpSpPr>
        <p:grpSpPr>
          <a:xfrm>
            <a:off x="9415781" y="794173"/>
            <a:ext cx="1946487" cy="2844800"/>
            <a:chOff x="11121" y="938"/>
            <a:chExt cx="2299" cy="3360"/>
          </a:xfrm>
        </p:grpSpPr>
        <p:sp>
          <p:nvSpPr>
            <p:cNvPr id="65" name="Google Shape;65;p2"/>
            <p:cNvSpPr/>
            <p:nvPr/>
          </p:nvSpPr>
          <p:spPr>
            <a:xfrm rot="2831864">
              <a:off x="11161" y="909"/>
              <a:ext cx="858" cy="929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 rot="2831864">
              <a:off x="11223" y="915"/>
              <a:ext cx="510" cy="651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 rot="2831864">
              <a:off x="11162" y="897"/>
              <a:ext cx="866" cy="949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 rot="2831864">
              <a:off x="11330" y="1068"/>
              <a:ext cx="632" cy="638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 rot="2438462">
              <a:off x="11924" y="1325"/>
              <a:ext cx="558" cy="407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 rot="2438462">
              <a:off x="11891" y="1356"/>
              <a:ext cx="561" cy="300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 rot="2438462">
              <a:off x="12056" y="1325"/>
              <a:ext cx="423" cy="451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 rot="2438462">
              <a:off x="11960" y="1338"/>
              <a:ext cx="521" cy="411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 rot="2831864">
              <a:off x="12320" y="1025"/>
              <a:ext cx="875" cy="88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 rot="2831864">
              <a:off x="12311" y="1199"/>
              <a:ext cx="109" cy="86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 rot="2831864">
              <a:off x="12453" y="1083"/>
              <a:ext cx="141" cy="112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 rot="2831864">
              <a:off x="12976" y="1371"/>
              <a:ext cx="203" cy="15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 rot="2831864">
              <a:off x="12928" y="1615"/>
              <a:ext cx="172" cy="136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 rot="2831864">
              <a:off x="12528" y="1372"/>
              <a:ext cx="189" cy="150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 rot="2831864">
              <a:off x="12557" y="1648"/>
              <a:ext cx="153" cy="121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 rot="2831864">
              <a:off x="12407" y="1352"/>
              <a:ext cx="121" cy="96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 rot="2831864">
              <a:off x="12861" y="1867"/>
              <a:ext cx="134" cy="107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 rot="2831864">
              <a:off x="12648" y="1957"/>
              <a:ext cx="186" cy="147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 rot="2831864">
              <a:off x="12491" y="1849"/>
              <a:ext cx="156" cy="12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rot="2831864">
              <a:off x="12540" y="1898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 rot="2831864">
              <a:off x="12709" y="2028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 rot="2831864">
              <a:off x="12910" y="1911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 rot="2831864">
              <a:off x="12985" y="1677"/>
              <a:ext cx="50" cy="52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2831864">
              <a:off x="13032" y="144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2831864">
              <a:off x="12609" y="1693"/>
              <a:ext cx="47" cy="5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2831864">
              <a:off x="12584" y="1430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2831864">
              <a:off x="12438" y="1385"/>
              <a:ext cx="50" cy="47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2831864">
              <a:off x="12339" y="1227"/>
              <a:ext cx="49" cy="48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2831864">
              <a:off x="12502" y="1138"/>
              <a:ext cx="48" cy="47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2831864">
              <a:off x="12324" y="1201"/>
              <a:ext cx="99" cy="87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2831864">
              <a:off x="12467" y="1089"/>
              <a:ext cx="123" cy="112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2831864">
              <a:off x="12991" y="1376"/>
              <a:ext cx="183" cy="159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2831864">
              <a:off x="12946" y="1627"/>
              <a:ext cx="151" cy="134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2831864">
              <a:off x="12549" y="1377"/>
              <a:ext cx="151" cy="147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2831864">
              <a:off x="12574" y="1656"/>
              <a:ext cx="134" cy="1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2831864">
              <a:off x="12415" y="1353"/>
              <a:ext cx="109" cy="9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2831864">
              <a:off x="12873" y="1873"/>
              <a:ext cx="121" cy="107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2831864">
              <a:off x="12670" y="1963"/>
              <a:ext cx="151" cy="14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 rot="2831864">
              <a:off x="12508" y="1859"/>
              <a:ext cx="137" cy="122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 rot="-7840361">
              <a:off x="12437" y="2631"/>
              <a:ext cx="420" cy="478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 rot="-7840361">
              <a:off x="12567" y="2565"/>
              <a:ext cx="264" cy="53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 rot="-7840361">
              <a:off x="12518" y="2665"/>
              <a:ext cx="335" cy="43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 rot="-7840361">
              <a:off x="12464" y="2636"/>
              <a:ext cx="374" cy="48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 rot="-7840361">
              <a:off x="12976" y="2746"/>
              <a:ext cx="204" cy="351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 rot="-7840361">
              <a:off x="13088" y="2854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 rot="-7840361">
              <a:off x="13004" y="2935"/>
              <a:ext cx="292" cy="29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 rot="-7840361">
              <a:off x="12983" y="2565"/>
              <a:ext cx="205" cy="350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 rot="-7840361">
              <a:off x="13096" y="2673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 rot="-7840361">
              <a:off x="12980" y="2388"/>
              <a:ext cx="218" cy="34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 rot="-7840361">
              <a:off x="13101" y="2457"/>
              <a:ext cx="361" cy="106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 rot="-7840361">
              <a:off x="12952" y="2214"/>
              <a:ext cx="242" cy="333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 rot="-7840361">
              <a:off x="13089" y="2244"/>
              <a:ext cx="354" cy="10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 rot="-7840361">
              <a:off x="13011" y="2909"/>
              <a:ext cx="240" cy="295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 rot="-7840361">
              <a:off x="13003" y="2723"/>
              <a:ext cx="119" cy="35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 rot="-7840361">
              <a:off x="13090" y="2848"/>
              <a:ext cx="357" cy="116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 rot="-7840361">
              <a:off x="13007" y="2547"/>
              <a:ext cx="124" cy="35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 rot="-7840361">
              <a:off x="13097" y="2667"/>
              <a:ext cx="358" cy="117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 rot="-7840361">
              <a:off x="12999" y="2367"/>
              <a:ext cx="142" cy="347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 rot="-7840361">
              <a:off x="13101" y="2453"/>
              <a:ext cx="358" cy="111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 rot="-7840361">
              <a:off x="12971" y="2192"/>
              <a:ext cx="165" cy="33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 rot="-7840361">
              <a:off x="13086" y="2241"/>
              <a:ext cx="357" cy="112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 rot="-7840361">
              <a:off x="12740" y="2255"/>
              <a:ext cx="758" cy="602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 rot="-7840361">
              <a:off x="12948" y="2481"/>
              <a:ext cx="154" cy="237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 rot="-7840361">
              <a:off x="12889" y="2619"/>
              <a:ext cx="483" cy="554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 rot="-7840361">
              <a:off x="12961" y="2473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 rot="-3422581">
              <a:off x="12719" y="3908"/>
              <a:ext cx="390" cy="357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 rot="-3422581">
              <a:off x="12723" y="3851"/>
              <a:ext cx="496" cy="399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 rot="-3422581">
              <a:off x="12711" y="3977"/>
              <a:ext cx="253" cy="28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 rot="-3422581">
              <a:off x="12723" y="3904"/>
              <a:ext cx="386" cy="360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x" matchingName="Title and body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/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1097" name="Google Shape;1097;p13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099" name="Google Shape;109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" action="ppaction://noaction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02" name="Google Shape;1102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/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/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Nơi giữ chỗ cho Nội dung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vi-VN"/>
              <a:t>Bấm &amp; sửa kiểu tiêu đề</a:t>
            </a:r>
            <a:endParaRPr lang="vi-VN"/>
          </a:p>
          <a:p>
            <a:pPr lvl="1"/>
            <a:r>
              <a:rPr lang="vi-VN"/>
              <a:t>Mức hai</a:t>
            </a:r>
            <a:endParaRPr lang="vi-VN"/>
          </a:p>
          <a:p>
            <a:pPr lvl="2"/>
            <a:r>
              <a:rPr lang="vi-VN"/>
              <a:t>Mức ba</a:t>
            </a:r>
            <a:endParaRPr lang="vi-VN"/>
          </a:p>
          <a:p>
            <a:pPr lvl="3"/>
            <a:r>
              <a:rPr lang="vi-VN"/>
              <a:t>Mức bốn</a:t>
            </a:r>
            <a:endParaRPr lang="vi-VN"/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</p:spPr>
        <p:txBody>
          <a:bodyPr/>
          <a:lstStyle/>
          <a:p>
            <a:pPr defTabSz="1219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>
              <a:solidFill>
                <a:schemeClr val="tx1">
                  <a:tint val="75000"/>
                </a:scheme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</p:spPr>
        <p:txBody>
          <a:bodyPr/>
          <a:lstStyle/>
          <a:p>
            <a:pPr algn="ctr" defTabSz="1219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>
              <a:solidFill>
                <a:schemeClr val="tx1">
                  <a:tint val="75000"/>
                </a:scheme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</p:spPr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dirty="0">
                <a:latin typeface="Arial" panose="020B0604020202020204" pitchFamily="34" charset="0"/>
              </a:rPr>
            </a:fld>
            <a:endParaRPr lang="en-US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 noChangeArrowheads="1"/>
          </p:cNvSpPr>
          <p:nvPr>
            <p:ph type="dt" sz="half" idx="1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>
              <a:defRPr/>
            </a:lvl1pPr>
          </a:lstStyle>
          <a:p>
            <a:pPr defTabSz="1219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>
              <a:solidFill>
                <a:schemeClr val="tx1">
                  <a:tint val="75000"/>
                </a:schemeClr>
              </a:solidFill>
            </a:endParaRPr>
          </a:p>
        </p:txBody>
      </p:sp>
      <p:sp>
        <p:nvSpPr>
          <p:cNvPr id="8" name="Footer Placeholder 7"/>
          <p:cNvSpPr>
            <a:spLocks noGrp="1" noChangeArrowheads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>
              <a:defRPr/>
            </a:lvl1pPr>
          </a:lstStyle>
          <a:p>
            <a:pPr algn="ctr" defTabSz="1219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>
              <a:solidFill>
                <a:schemeClr val="tx1">
                  <a:tint val="75000"/>
                </a:schemeClr>
              </a:solidFill>
            </a:endParaRPr>
          </a:p>
        </p:txBody>
      </p:sp>
      <p:sp>
        <p:nvSpPr>
          <p:cNvPr id="9" name="Slide Number Placeholder 8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algn="r">
              <a:buNone/>
            </a:pPr>
            <a:fld id="{9A0DB2DC-4C9A-4742-B13C-FB6460FD350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p:transition spd="med" advClick="0">
    <p:sndAc>
      <p:stSnd>
        <p:snd r:embed="rId2" name="type.wav"/>
      </p:stSnd>
    </p:sndAc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cxnSp>
        <p:nvCxnSpPr>
          <p:cNvPr id="15" name="直接连接符 14"/>
          <p:cNvCxnSpPr/>
          <p:nvPr userDrawn="1"/>
        </p:nvCxnSpPr>
        <p:spPr>
          <a:xfrm>
            <a:off x="0" y="761332"/>
            <a:ext cx="12192000" cy="0"/>
          </a:xfrm>
          <a:prstGeom prst="line">
            <a:avLst/>
          </a:prstGeom>
          <a:ln>
            <a:solidFill>
              <a:srgbClr val="9F7D6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椭圆 15"/>
          <p:cNvSpPr/>
          <p:nvPr userDrawn="1"/>
        </p:nvSpPr>
        <p:spPr>
          <a:xfrm>
            <a:off x="5933321" y="633664"/>
            <a:ext cx="258010" cy="258010"/>
          </a:xfrm>
          <a:prstGeom prst="ellipse">
            <a:avLst/>
          </a:prstGeom>
          <a:solidFill>
            <a:srgbClr val="865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 userDrawn="1"/>
        </p:nvSpPr>
        <p:spPr>
          <a:xfrm>
            <a:off x="6307136" y="667419"/>
            <a:ext cx="190500" cy="190500"/>
          </a:xfrm>
          <a:prstGeom prst="ellipse">
            <a:avLst/>
          </a:prstGeom>
          <a:solidFill>
            <a:srgbClr val="865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 userDrawn="1"/>
        </p:nvSpPr>
        <p:spPr>
          <a:xfrm>
            <a:off x="5627017" y="667419"/>
            <a:ext cx="190500" cy="190500"/>
          </a:xfrm>
          <a:prstGeom prst="ellipse">
            <a:avLst/>
          </a:prstGeom>
          <a:solidFill>
            <a:srgbClr val="865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" y="4610925"/>
            <a:ext cx="12192015" cy="2247075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" y="4610925"/>
            <a:ext cx="12192015" cy="2247075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E26BC15-B161-4C75-9B3A-128C912507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4E113-1DE2-475C-BE03-FB3C5943303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5" Type="http://schemas.openxmlformats.org/officeDocument/2006/relationships/theme" Target="../theme/theme1.xml"/><Relationship Id="rId14" Type="http://schemas.openxmlformats.org/officeDocument/2006/relationships/hyperlink" Target="http://www.paopoi.xyz/" TargetMode="Externa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.xml"/><Relationship Id="rId8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0.xml"/><Relationship Id="rId6" Type="http://schemas.openxmlformats.org/officeDocument/2006/relationships/slideLayout" Target="../slideLayouts/slideLayout19.xml"/><Relationship Id="rId53" Type="http://schemas.openxmlformats.org/officeDocument/2006/relationships/theme" Target="../theme/theme2.xml"/><Relationship Id="rId52" Type="http://schemas.openxmlformats.org/officeDocument/2006/relationships/slideLayout" Target="../slideLayouts/slideLayout65.xml"/><Relationship Id="rId51" Type="http://schemas.openxmlformats.org/officeDocument/2006/relationships/slideLayout" Target="../slideLayouts/slideLayout64.xml"/><Relationship Id="rId50" Type="http://schemas.openxmlformats.org/officeDocument/2006/relationships/slideLayout" Target="../slideLayouts/slideLayout63.xml"/><Relationship Id="rId5" Type="http://schemas.openxmlformats.org/officeDocument/2006/relationships/slideLayout" Target="../slideLayouts/slideLayout18.xml"/><Relationship Id="rId49" Type="http://schemas.openxmlformats.org/officeDocument/2006/relationships/slideLayout" Target="../slideLayouts/slideLayout62.xml"/><Relationship Id="rId48" Type="http://schemas.openxmlformats.org/officeDocument/2006/relationships/slideLayout" Target="../slideLayouts/slideLayout61.xml"/><Relationship Id="rId47" Type="http://schemas.openxmlformats.org/officeDocument/2006/relationships/slideLayout" Target="../slideLayouts/slideLayout60.xml"/><Relationship Id="rId46" Type="http://schemas.openxmlformats.org/officeDocument/2006/relationships/slideLayout" Target="../slideLayouts/slideLayout59.xml"/><Relationship Id="rId45" Type="http://schemas.openxmlformats.org/officeDocument/2006/relationships/slideLayout" Target="../slideLayouts/slideLayout58.xml"/><Relationship Id="rId44" Type="http://schemas.openxmlformats.org/officeDocument/2006/relationships/slideLayout" Target="../slideLayouts/slideLayout57.xml"/><Relationship Id="rId43" Type="http://schemas.openxmlformats.org/officeDocument/2006/relationships/slideLayout" Target="../slideLayouts/slideLayout56.xml"/><Relationship Id="rId42" Type="http://schemas.openxmlformats.org/officeDocument/2006/relationships/slideLayout" Target="../slideLayouts/slideLayout55.xml"/><Relationship Id="rId41" Type="http://schemas.openxmlformats.org/officeDocument/2006/relationships/slideLayout" Target="../slideLayouts/slideLayout54.xml"/><Relationship Id="rId4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17.xml"/><Relationship Id="rId39" Type="http://schemas.openxmlformats.org/officeDocument/2006/relationships/slideLayout" Target="../slideLayouts/slideLayout52.xml"/><Relationship Id="rId38" Type="http://schemas.openxmlformats.org/officeDocument/2006/relationships/slideLayout" Target="../slideLayouts/slideLayout51.xml"/><Relationship Id="rId37" Type="http://schemas.openxmlformats.org/officeDocument/2006/relationships/slideLayout" Target="../slideLayouts/slideLayout50.xml"/><Relationship Id="rId36" Type="http://schemas.openxmlformats.org/officeDocument/2006/relationships/slideLayout" Target="../slideLayouts/slideLayout49.xml"/><Relationship Id="rId35" Type="http://schemas.openxmlformats.org/officeDocument/2006/relationships/slideLayout" Target="../slideLayouts/slideLayout48.xml"/><Relationship Id="rId34" Type="http://schemas.openxmlformats.org/officeDocument/2006/relationships/slideLayout" Target="../slideLayouts/slideLayout47.xml"/><Relationship Id="rId33" Type="http://schemas.openxmlformats.org/officeDocument/2006/relationships/slideLayout" Target="../slideLayouts/slideLayout46.xml"/><Relationship Id="rId32" Type="http://schemas.openxmlformats.org/officeDocument/2006/relationships/slideLayout" Target="../slideLayouts/slideLayout45.xml"/><Relationship Id="rId31" Type="http://schemas.openxmlformats.org/officeDocument/2006/relationships/slideLayout" Target="../slideLayouts/slideLayout44.xml"/><Relationship Id="rId30" Type="http://schemas.openxmlformats.org/officeDocument/2006/relationships/slideLayout" Target="../slideLayouts/slideLayout43.xml"/><Relationship Id="rId3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35.xml"/><Relationship Id="rId21" Type="http://schemas.openxmlformats.org/officeDocument/2006/relationships/slideLayout" Target="../slideLayouts/slideLayout34.xml"/><Relationship Id="rId20" Type="http://schemas.openxmlformats.org/officeDocument/2006/relationships/slideLayout" Target="../slideLayouts/slideLayout33.xml"/><Relationship Id="rId2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4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4.xml"/><Relationship Id="rId8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1.xml"/><Relationship Id="rId5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9.xml"/><Relationship Id="rId3" Type="http://schemas.openxmlformats.org/officeDocument/2006/relationships/slideLayout" Target="../slideLayouts/slideLayout68.xml"/><Relationship Id="rId2" Type="http://schemas.openxmlformats.org/officeDocument/2006/relationships/slideLayout" Target="../slideLayouts/slideLayout67.xml"/><Relationship Id="rId13" Type="http://schemas.openxmlformats.org/officeDocument/2006/relationships/theme" Target="../theme/theme3.xml"/><Relationship Id="rId12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75.xml"/><Relationship Id="rId1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9061E2B-6088-46C5-871F-21F1B14BF202}" type="slidenum">
              <a:rPr lang="en-US" smtClean="0"/>
            </a:fld>
            <a:endParaRPr lang="en-US"/>
          </a:p>
        </p:txBody>
      </p:sp>
      <p:sp>
        <p:nvSpPr>
          <p:cNvPr id="7" name="Google Shape;17;p23"/>
          <p:cNvSpPr txBox="1"/>
          <p:nvPr userDrawn="1"/>
        </p:nvSpPr>
        <p:spPr>
          <a:xfrm>
            <a:off x="2753360" y="6858000"/>
            <a:ext cx="6685280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Kho template </a:t>
            </a:r>
            <a:r>
              <a:rPr lang="en-US" sz="2000" b="1" i="0" u="none" strike="noStrike" cap="none" dirty="0" err="1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powerpoint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lang="en-US" sz="2000" b="1" i="0" u="none" strike="noStrike" cap="none" dirty="0" err="1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cho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lang="en-US" sz="2000" b="1" i="0" u="none" strike="noStrike" cap="none" dirty="0" err="1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người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lang="en-US" sz="2000" b="1" i="0" u="none" strike="noStrike" cap="none" dirty="0" err="1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Việt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: </a:t>
            </a:r>
            <a:r>
              <a:rPr lang="en-US" sz="2000" b="1" i="0" u="sng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  <a:hlinkClick r:id="rId14"/>
              </a:rPr>
              <a:t>www.paopoi.xyz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 </a:t>
            </a:r>
            <a:endParaRPr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/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693" r:id="rId31"/>
    <p:sldLayoutId id="2147483694" r:id="rId32"/>
    <p:sldLayoutId id="2147483695" r:id="rId33"/>
    <p:sldLayoutId id="2147483696" r:id="rId34"/>
    <p:sldLayoutId id="2147483697" r:id="rId35"/>
    <p:sldLayoutId id="2147483698" r:id="rId36"/>
    <p:sldLayoutId id="2147483699" r:id="rId37"/>
    <p:sldLayoutId id="2147483700" r:id="rId38"/>
    <p:sldLayoutId id="2147483701" r:id="rId39"/>
    <p:sldLayoutId id="2147483702" r:id="rId40"/>
    <p:sldLayoutId id="2147483703" r:id="rId41"/>
    <p:sldLayoutId id="2147483704" r:id="rId42"/>
    <p:sldLayoutId id="2147483705" r:id="rId43"/>
    <p:sldLayoutId id="2147483706" r:id="rId44"/>
    <p:sldLayoutId id="2147483707" r:id="rId45"/>
    <p:sldLayoutId id="2147483708" r:id="rId46"/>
    <p:sldLayoutId id="2147483709" r:id="rId47"/>
    <p:sldLayoutId id="2147483710" r:id="rId48"/>
    <p:sldLayoutId id="2147483711" r:id="rId49"/>
    <p:sldLayoutId id="2147483712" r:id="rId50"/>
    <p:sldLayoutId id="2147483713" r:id="rId51"/>
    <p:sldLayoutId id="2147483714" r:id="rId5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4.xml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slides/_rels/slide1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11.svg"/><Relationship Id="rId3" Type="http://schemas.openxmlformats.org/officeDocument/2006/relationships/image" Target="../media/image40.png"/><Relationship Id="rId2" Type="http://schemas.openxmlformats.org/officeDocument/2006/relationships/slide" Target="slide6.xml"/><Relationship Id="rId1" Type="http://schemas.openxmlformats.org/officeDocument/2006/relationships/image" Target="../media/image44.jpeg"/></Relationships>
</file>

<file path=ppt/slides/_rels/slide1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2.xml"/><Relationship Id="rId3" Type="http://schemas.openxmlformats.org/officeDocument/2006/relationships/image" Target="../media/image40.png"/><Relationship Id="rId2" Type="http://schemas.openxmlformats.org/officeDocument/2006/relationships/slide" Target="slide6.xml"/><Relationship Id="rId1" Type="http://schemas.openxmlformats.org/officeDocument/2006/relationships/image" Target="../media/image45.jpeg"/></Relationships>
</file>

<file path=ppt/slides/_rels/slide1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40.png"/><Relationship Id="rId3" Type="http://schemas.openxmlformats.org/officeDocument/2006/relationships/slide" Target="slide6.xml"/><Relationship Id="rId2" Type="http://schemas.openxmlformats.org/officeDocument/2006/relationships/image" Target="../media/image45.jpeg"/><Relationship Id="rId1" Type="http://schemas.openxmlformats.org/officeDocument/2006/relationships/image" Target="../media/image44.jpeg"/></Relationships>
</file>

<file path=ppt/slides/_rels/slide1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47.jpeg"/><Relationship Id="rId3" Type="http://schemas.openxmlformats.org/officeDocument/2006/relationships/image" Target="../media/image39.png"/><Relationship Id="rId2" Type="http://schemas.openxmlformats.org/officeDocument/2006/relationships/image" Target="../media/image46.png"/><Relationship Id="rId1" Type="http://schemas.openxmlformats.org/officeDocument/2006/relationships/image" Target="../media/image1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8.jpeg"/></Relationships>
</file>

<file path=ppt/slides/_rels/slide15.xml.rels><?xml version="1.0" encoding="UTF-8" standalone="yes"?>
<Relationships xmlns="http://schemas.openxmlformats.org/package/2006/relationships"><Relationship Id="rId9" Type="http://schemas.microsoft.com/office/2007/relationships/hdphoto" Target="../media/image52.wdp"/><Relationship Id="rId8" Type="http://schemas.openxmlformats.org/officeDocument/2006/relationships/image" Target="../media/image51.png"/><Relationship Id="rId7" Type="http://schemas.openxmlformats.org/officeDocument/2006/relationships/image" Target="../media/image40.png"/><Relationship Id="rId6" Type="http://schemas.openxmlformats.org/officeDocument/2006/relationships/slide" Target="slide6.xml"/><Relationship Id="rId5" Type="http://schemas.microsoft.com/office/2007/relationships/hdphoto" Target="../media/image50.wdp"/><Relationship Id="rId4" Type="http://schemas.openxmlformats.org/officeDocument/2006/relationships/image" Target="../media/image49.png"/><Relationship Id="rId3" Type="http://schemas.openxmlformats.org/officeDocument/2006/relationships/image" Target="../media/image48.jpeg"/><Relationship Id="rId2" Type="http://schemas.openxmlformats.org/officeDocument/2006/relationships/image" Target="../media/image29.png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1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40.png"/><Relationship Id="rId6" Type="http://schemas.openxmlformats.org/officeDocument/2006/relationships/slide" Target="slide6.xml"/><Relationship Id="rId5" Type="http://schemas.openxmlformats.org/officeDocument/2006/relationships/image" Target="../media/image39.png"/><Relationship Id="rId4" Type="http://schemas.openxmlformats.org/officeDocument/2006/relationships/image" Target="../media/image46.png"/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image" Target="../media/image1.jpeg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.png"/><Relationship Id="rId8" Type="http://schemas.openxmlformats.org/officeDocument/2006/relationships/slide" Target="slide4.xml"/><Relationship Id="rId7" Type="http://schemas.openxmlformats.org/officeDocument/2006/relationships/image" Target="../media/image15.png"/><Relationship Id="rId6" Type="http://schemas.openxmlformats.org/officeDocument/2006/relationships/slide" Target="slide18.xml"/><Relationship Id="rId5" Type="http://schemas.openxmlformats.org/officeDocument/2006/relationships/slide" Target="slide15.xml"/><Relationship Id="rId4" Type="http://schemas.openxmlformats.org/officeDocument/2006/relationships/image" Target="../media/image14.png"/><Relationship Id="rId3" Type="http://schemas.openxmlformats.org/officeDocument/2006/relationships/slide" Target="slide8.xml"/><Relationship Id="rId2" Type="http://schemas.openxmlformats.org/officeDocument/2006/relationships/slide" Target="slide6.xml"/><Relationship Id="rId15" Type="http://schemas.openxmlformats.org/officeDocument/2006/relationships/notesSlide" Target="../notesSlides/notesSlide4.xml"/><Relationship Id="rId14" Type="http://schemas.openxmlformats.org/officeDocument/2006/relationships/slideLayout" Target="../slideLayouts/slideLayout2.xml"/><Relationship Id="rId13" Type="http://schemas.openxmlformats.org/officeDocument/2006/relationships/image" Target="../media/image21.png"/><Relationship Id="rId12" Type="http://schemas.openxmlformats.org/officeDocument/2006/relationships/image" Target="../media/image19.png"/><Relationship Id="rId11" Type="http://schemas.openxmlformats.org/officeDocument/2006/relationships/slide" Target="slide23.xml"/><Relationship Id="rId10" Type="http://schemas.openxmlformats.org/officeDocument/2006/relationships/slide" Target="slide30.xml"/><Relationship Id="rId1" Type="http://schemas.openxmlformats.org/officeDocument/2006/relationships/image" Target="../media/image13.png"/></Relationships>
</file>

<file path=ppt/slides/_rels/slide18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2.xml"/><Relationship Id="rId6" Type="http://schemas.openxmlformats.org/officeDocument/2006/relationships/image" Target="../media/image58.png"/><Relationship Id="rId5" Type="http://schemas.openxmlformats.org/officeDocument/2006/relationships/slide" Target="slide15.xml"/><Relationship Id="rId4" Type="http://schemas.openxmlformats.org/officeDocument/2006/relationships/image" Target="../media/image57.jpeg"/><Relationship Id="rId3" Type="http://schemas.microsoft.com/office/2007/relationships/hdphoto" Target="../media/image56.wdp"/><Relationship Id="rId2" Type="http://schemas.openxmlformats.org/officeDocument/2006/relationships/image" Target="../media/image55.png"/><Relationship Id="rId1" Type="http://schemas.openxmlformats.org/officeDocument/2006/relationships/image" Target="../media/image23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image" Target="../media/image58.png"/><Relationship Id="rId1" Type="http://schemas.openxmlformats.org/officeDocument/2006/relationships/slide" Target="slide15.xml"/></Relationships>
</file>

<file path=ppt/slides/_rels/slide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12.jpeg"/><Relationship Id="rId4" Type="http://schemas.openxmlformats.org/officeDocument/2006/relationships/image" Target="../media/image11.svg"/><Relationship Id="rId3" Type="http://schemas.openxmlformats.org/officeDocument/2006/relationships/image" Target="../media/image10.png"/><Relationship Id="rId2" Type="http://schemas.openxmlformats.org/officeDocument/2006/relationships/image" Target="../media/image9.svg"/><Relationship Id="rId1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58.png"/><Relationship Id="rId3" Type="http://schemas.openxmlformats.org/officeDocument/2006/relationships/slide" Target="slide15.xml"/><Relationship Id="rId2" Type="http://schemas.openxmlformats.org/officeDocument/2006/relationships/image" Target="../media/image60.png"/><Relationship Id="rId1" Type="http://schemas.openxmlformats.org/officeDocument/2006/relationships/image" Target="../media/image59.png"/></Relationships>
</file>

<file path=ppt/slides/_rels/slide2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microsoft.com/office/2007/relationships/diagramDrawing" Target="../diagrams/drawing1.xml"/><Relationship Id="rId4" Type="http://schemas.openxmlformats.org/officeDocument/2006/relationships/diagramColors" Target="../diagrams/colors1.xml"/><Relationship Id="rId3" Type="http://schemas.openxmlformats.org/officeDocument/2006/relationships/diagramQuickStyle" Target="../diagrams/quickStyle1.xml"/><Relationship Id="rId2" Type="http://schemas.openxmlformats.org/officeDocument/2006/relationships/diagramLayout" Target="../diagrams/layout1.xml"/><Relationship Id="rId1" Type="http://schemas.openxmlformats.org/officeDocument/2006/relationships/diagramData" Target="../diagrams/data1.xml"/></Relationships>
</file>

<file path=ppt/slides/_rels/slide2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.png"/><Relationship Id="rId8" Type="http://schemas.openxmlformats.org/officeDocument/2006/relationships/slide" Target="slide4.xml"/><Relationship Id="rId7" Type="http://schemas.openxmlformats.org/officeDocument/2006/relationships/image" Target="../media/image15.png"/><Relationship Id="rId6" Type="http://schemas.openxmlformats.org/officeDocument/2006/relationships/slide" Target="slide18.xml"/><Relationship Id="rId5" Type="http://schemas.openxmlformats.org/officeDocument/2006/relationships/slide" Target="slide15.xml"/><Relationship Id="rId4" Type="http://schemas.openxmlformats.org/officeDocument/2006/relationships/image" Target="../media/image14.png"/><Relationship Id="rId3" Type="http://schemas.openxmlformats.org/officeDocument/2006/relationships/slide" Target="slide8.xml"/><Relationship Id="rId2" Type="http://schemas.openxmlformats.org/officeDocument/2006/relationships/slide" Target="slide6.xml"/><Relationship Id="rId15" Type="http://schemas.openxmlformats.org/officeDocument/2006/relationships/notesSlide" Target="../notesSlides/notesSlide5.xml"/><Relationship Id="rId14" Type="http://schemas.openxmlformats.org/officeDocument/2006/relationships/slideLayout" Target="../slideLayouts/slideLayout2.xml"/><Relationship Id="rId13" Type="http://schemas.openxmlformats.org/officeDocument/2006/relationships/image" Target="../media/image21.png"/><Relationship Id="rId12" Type="http://schemas.openxmlformats.org/officeDocument/2006/relationships/image" Target="../media/image19.png"/><Relationship Id="rId11" Type="http://schemas.openxmlformats.org/officeDocument/2006/relationships/slide" Target="slide23.xml"/><Relationship Id="rId10" Type="http://schemas.openxmlformats.org/officeDocument/2006/relationships/slide" Target="slide30.xml"/><Relationship Id="rId1" Type="http://schemas.openxmlformats.org/officeDocument/2006/relationships/image" Target="../media/image13.png"/></Relationships>
</file>

<file path=ppt/slides/_rels/slide2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19.png"/><Relationship Id="rId3" Type="http://schemas.microsoft.com/office/2007/relationships/hdphoto" Target="../media/image62.wdp"/><Relationship Id="rId2" Type="http://schemas.openxmlformats.org/officeDocument/2006/relationships/image" Target="../media/image61.png"/><Relationship Id="rId1" Type="http://schemas.openxmlformats.org/officeDocument/2006/relationships/image" Target="../media/image23.jpeg"/></Relationships>
</file>

<file path=ppt/slides/_rels/slide24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63.png"/><Relationship Id="rId5" Type="http://schemas.openxmlformats.org/officeDocument/2006/relationships/image" Target="../media/image39.png"/><Relationship Id="rId4" Type="http://schemas.openxmlformats.org/officeDocument/2006/relationships/image" Target="../media/image46.png"/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image" Target="../media/image1.jpe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7" Type="http://schemas.openxmlformats.org/officeDocument/2006/relationships/audio" Target="../media/audio2.wav"/><Relationship Id="rId6" Type="http://schemas.openxmlformats.org/officeDocument/2006/relationships/image" Target="../media/image68.png"/><Relationship Id="rId5" Type="http://schemas.openxmlformats.org/officeDocument/2006/relationships/image" Target="../media/image67.jpeg"/><Relationship Id="rId4" Type="http://schemas.openxmlformats.org/officeDocument/2006/relationships/image" Target="../media/image66.jpeg"/><Relationship Id="rId3" Type="http://schemas.openxmlformats.org/officeDocument/2006/relationships/image" Target="../media/image65.jpeg"/><Relationship Id="rId2" Type="http://schemas.openxmlformats.org/officeDocument/2006/relationships/image" Target="../media/image64.jpeg"/><Relationship Id="rId1" Type="http://schemas.openxmlformats.org/officeDocument/2006/relationships/image" Target="../media/image1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7" Type="http://schemas.openxmlformats.org/officeDocument/2006/relationships/image" Target="../media/image74.jpeg"/><Relationship Id="rId6" Type="http://schemas.openxmlformats.org/officeDocument/2006/relationships/image" Target="../media/image73.jpeg"/><Relationship Id="rId5" Type="http://schemas.openxmlformats.org/officeDocument/2006/relationships/image" Target="../media/image72.jpeg"/><Relationship Id="rId4" Type="http://schemas.openxmlformats.org/officeDocument/2006/relationships/image" Target="../media/image71.jpeg"/><Relationship Id="rId3" Type="http://schemas.openxmlformats.org/officeDocument/2006/relationships/image" Target="../media/image70.jpeg"/><Relationship Id="rId2" Type="http://schemas.openxmlformats.org/officeDocument/2006/relationships/image" Target="../media/image69.jpeg"/><Relationship Id="rId1" Type="http://schemas.openxmlformats.org/officeDocument/2006/relationships/image" Target="../media/image1.jpeg"/></Relationships>
</file>

<file path=ppt/slides/_rels/slide2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78.jpeg"/><Relationship Id="rId4" Type="http://schemas.openxmlformats.org/officeDocument/2006/relationships/image" Target="../media/image77.jpeg"/><Relationship Id="rId3" Type="http://schemas.openxmlformats.org/officeDocument/2006/relationships/image" Target="../media/image76.jpeg"/><Relationship Id="rId2" Type="http://schemas.openxmlformats.org/officeDocument/2006/relationships/image" Target="../media/image75.png"/><Relationship Id="rId1" Type="http://schemas.openxmlformats.org/officeDocument/2006/relationships/image" Target="../media/image1.jpeg"/></Relationships>
</file>

<file path=ppt/slides/_rels/slide2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82.jpeg"/><Relationship Id="rId4" Type="http://schemas.openxmlformats.org/officeDocument/2006/relationships/image" Target="../media/image81.jpeg"/><Relationship Id="rId3" Type="http://schemas.openxmlformats.org/officeDocument/2006/relationships/image" Target="../media/image80.jpeg"/><Relationship Id="rId2" Type="http://schemas.openxmlformats.org/officeDocument/2006/relationships/image" Target="../media/image79.jpeg"/><Relationship Id="rId1" Type="http://schemas.openxmlformats.org/officeDocument/2006/relationships/image" Target="../media/image1.jpeg"/></Relationships>
</file>

<file path=ppt/slides/_rels/slide2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3.xml"/><Relationship Id="rId5" Type="http://schemas.openxmlformats.org/officeDocument/2006/relationships/image" Target="../media/image86.jpeg"/><Relationship Id="rId4" Type="http://schemas.openxmlformats.org/officeDocument/2006/relationships/image" Target="../media/image85.jpeg"/><Relationship Id="rId3" Type="http://schemas.openxmlformats.org/officeDocument/2006/relationships/image" Target="../media/image84.jpeg"/><Relationship Id="rId2" Type="http://schemas.openxmlformats.org/officeDocument/2006/relationships/image" Target="../media/image83.jpeg"/><Relationship Id="rId1" Type="http://schemas.openxmlformats.org/officeDocument/2006/relationships/image" Target="../media/image1.jpeg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.png"/><Relationship Id="rId8" Type="http://schemas.openxmlformats.org/officeDocument/2006/relationships/slide" Target="slide18.xml"/><Relationship Id="rId7" Type="http://schemas.openxmlformats.org/officeDocument/2006/relationships/slide" Target="slide15.xml"/><Relationship Id="rId6" Type="http://schemas.openxmlformats.org/officeDocument/2006/relationships/image" Target="../media/image11.svg"/><Relationship Id="rId5" Type="http://schemas.openxmlformats.org/officeDocument/2006/relationships/image" Target="../media/image14.png"/><Relationship Id="rId4" Type="http://schemas.openxmlformats.org/officeDocument/2006/relationships/slide" Target="slide8.xml"/><Relationship Id="rId3" Type="http://schemas.openxmlformats.org/officeDocument/2006/relationships/slide" Target="slide6.xml"/><Relationship Id="rId21" Type="http://schemas.openxmlformats.org/officeDocument/2006/relationships/notesSlide" Target="../notesSlides/notesSlide2.xml"/><Relationship Id="rId20" Type="http://schemas.openxmlformats.org/officeDocument/2006/relationships/slideLayout" Target="../slideLayouts/slideLayout2.xml"/><Relationship Id="rId2" Type="http://schemas.openxmlformats.org/officeDocument/2006/relationships/image" Target="../media/image9.svg"/><Relationship Id="rId19" Type="http://schemas.openxmlformats.org/officeDocument/2006/relationships/image" Target="../media/image22.svg"/><Relationship Id="rId18" Type="http://schemas.openxmlformats.org/officeDocument/2006/relationships/image" Target="../media/image21.png"/><Relationship Id="rId17" Type="http://schemas.openxmlformats.org/officeDocument/2006/relationships/image" Target="../media/image20.svg"/><Relationship Id="rId16" Type="http://schemas.openxmlformats.org/officeDocument/2006/relationships/image" Target="../media/image19.png"/><Relationship Id="rId15" Type="http://schemas.openxmlformats.org/officeDocument/2006/relationships/slide" Target="slide23.xml"/><Relationship Id="rId14" Type="http://schemas.openxmlformats.org/officeDocument/2006/relationships/slide" Target="slide30.xml"/><Relationship Id="rId13" Type="http://schemas.openxmlformats.org/officeDocument/2006/relationships/image" Target="../media/image18.svg"/><Relationship Id="rId12" Type="http://schemas.openxmlformats.org/officeDocument/2006/relationships/image" Target="../media/image17.png"/><Relationship Id="rId11" Type="http://schemas.openxmlformats.org/officeDocument/2006/relationships/slide" Target="slide4.xml"/><Relationship Id="rId10" Type="http://schemas.openxmlformats.org/officeDocument/2006/relationships/image" Target="../media/image16.svg"/><Relationship Id="rId1" Type="http://schemas.openxmlformats.org/officeDocument/2006/relationships/image" Target="../media/image13.png"/></Relationships>
</file>

<file path=ppt/slides/_rels/slide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6.xml"/><Relationship Id="rId8" Type="http://schemas.openxmlformats.org/officeDocument/2006/relationships/tags" Target="../tags/tag7.xml"/><Relationship Id="rId7" Type="http://schemas.openxmlformats.org/officeDocument/2006/relationships/image" Target="../media/image87.png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/Relationships>
</file>

<file path=ppt/slides/_rels/slide3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7.xml"/><Relationship Id="rId5" Type="http://schemas.openxmlformats.org/officeDocument/2006/relationships/image" Target="../media/image39.png"/><Relationship Id="rId4" Type="http://schemas.openxmlformats.org/officeDocument/2006/relationships/image" Target="../media/image46.png"/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.xml"/><Relationship Id="rId8" Type="http://schemas.microsoft.com/office/2007/relationships/hdphoto" Target="../media/image28.wdp"/><Relationship Id="rId7" Type="http://schemas.openxmlformats.org/officeDocument/2006/relationships/image" Target="../media/image27.png"/><Relationship Id="rId6" Type="http://schemas.microsoft.com/office/2007/relationships/hdphoto" Target="../media/image26.wdp"/><Relationship Id="rId5" Type="http://schemas.openxmlformats.org/officeDocument/2006/relationships/image" Target="../media/image25.png"/><Relationship Id="rId4" Type="http://schemas.openxmlformats.org/officeDocument/2006/relationships/image" Target="../media/image18.svg"/><Relationship Id="rId3" Type="http://schemas.openxmlformats.org/officeDocument/2006/relationships/image" Target="../media/image24.png"/><Relationship Id="rId2" Type="http://schemas.openxmlformats.org/officeDocument/2006/relationships/slide" Target="slide30.xml"/><Relationship Id="rId1" Type="http://schemas.openxmlformats.org/officeDocument/2006/relationships/image" Target="../media/image23.jpeg"/></Relationships>
</file>

<file path=ppt/slides/_rels/slide5.xml.rels><?xml version="1.0" encoding="UTF-8" standalone="yes"?>
<Relationships xmlns="http://schemas.openxmlformats.org/package/2006/relationships"><Relationship Id="rId9" Type="http://schemas.microsoft.com/office/2007/relationships/media" Target="../media/media2.mp3"/><Relationship Id="rId8" Type="http://schemas.openxmlformats.org/officeDocument/2006/relationships/audio" Target="../media/media2.mp3"/><Relationship Id="rId7" Type="http://schemas.openxmlformats.org/officeDocument/2006/relationships/image" Target="../media/image33.png"/><Relationship Id="rId6" Type="http://schemas.microsoft.com/office/2007/relationships/media" Target="../media/media1.mp3"/><Relationship Id="rId5" Type="http://schemas.openxmlformats.org/officeDocument/2006/relationships/audio" Target="../media/media1.mp3"/><Relationship Id="rId4" Type="http://schemas.microsoft.com/office/2007/relationships/hdphoto" Target="../media/image32.wdp"/><Relationship Id="rId3" Type="http://schemas.openxmlformats.org/officeDocument/2006/relationships/image" Target="../media/image31.png"/><Relationship Id="rId2" Type="http://schemas.openxmlformats.org/officeDocument/2006/relationships/image" Target="../media/image30.svg"/><Relationship Id="rId16" Type="http://schemas.openxmlformats.org/officeDocument/2006/relationships/slideLayout" Target="../slideLayouts/slideLayout12.xml"/><Relationship Id="rId15" Type="http://schemas.openxmlformats.org/officeDocument/2006/relationships/image" Target="../media/image18.svg"/><Relationship Id="rId14" Type="http://schemas.openxmlformats.org/officeDocument/2006/relationships/image" Target="../media/image37.png"/><Relationship Id="rId13" Type="http://schemas.openxmlformats.org/officeDocument/2006/relationships/slide" Target="slide30.xml"/><Relationship Id="rId12" Type="http://schemas.openxmlformats.org/officeDocument/2006/relationships/image" Target="../media/image36.png"/><Relationship Id="rId11" Type="http://schemas.microsoft.com/office/2007/relationships/hdphoto" Target="../media/image35.wdp"/><Relationship Id="rId10" Type="http://schemas.openxmlformats.org/officeDocument/2006/relationships/image" Target="../media/image34.png"/><Relationship Id="rId1" Type="http://schemas.openxmlformats.org/officeDocument/2006/relationships/image" Target="../media/image29.png"/></Relationships>
</file>

<file path=ppt/slides/_rels/slide6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39.png"/><Relationship Id="rId5" Type="http://schemas.microsoft.com/office/2007/relationships/hdphoto" Target="../media/image35.wdp"/><Relationship Id="rId4" Type="http://schemas.openxmlformats.org/officeDocument/2006/relationships/image" Target="../media/image34.png"/><Relationship Id="rId3" Type="http://schemas.openxmlformats.org/officeDocument/2006/relationships/image" Target="../media/image18.svg"/><Relationship Id="rId2" Type="http://schemas.openxmlformats.org/officeDocument/2006/relationships/image" Target="../media/image38.png"/><Relationship Id="rId1" Type="http://schemas.openxmlformats.org/officeDocument/2006/relationships/image" Target="../media/image1.jpeg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.png"/><Relationship Id="rId8" Type="http://schemas.openxmlformats.org/officeDocument/2006/relationships/slide" Target="slide18.xml"/><Relationship Id="rId7" Type="http://schemas.openxmlformats.org/officeDocument/2006/relationships/slide" Target="slide15.xml"/><Relationship Id="rId6" Type="http://schemas.openxmlformats.org/officeDocument/2006/relationships/image" Target="../media/image11.svg"/><Relationship Id="rId5" Type="http://schemas.openxmlformats.org/officeDocument/2006/relationships/image" Target="../media/image14.png"/><Relationship Id="rId4" Type="http://schemas.openxmlformats.org/officeDocument/2006/relationships/slide" Target="slide8.xml"/><Relationship Id="rId3" Type="http://schemas.openxmlformats.org/officeDocument/2006/relationships/slide" Target="slide6.xml"/><Relationship Id="rId21" Type="http://schemas.openxmlformats.org/officeDocument/2006/relationships/notesSlide" Target="../notesSlides/notesSlide3.xml"/><Relationship Id="rId20" Type="http://schemas.openxmlformats.org/officeDocument/2006/relationships/slideLayout" Target="../slideLayouts/slideLayout2.xml"/><Relationship Id="rId2" Type="http://schemas.openxmlformats.org/officeDocument/2006/relationships/image" Target="../media/image9.svg"/><Relationship Id="rId19" Type="http://schemas.openxmlformats.org/officeDocument/2006/relationships/image" Target="../media/image22.svg"/><Relationship Id="rId18" Type="http://schemas.openxmlformats.org/officeDocument/2006/relationships/image" Target="../media/image21.png"/><Relationship Id="rId17" Type="http://schemas.openxmlformats.org/officeDocument/2006/relationships/image" Target="../media/image20.svg"/><Relationship Id="rId16" Type="http://schemas.openxmlformats.org/officeDocument/2006/relationships/image" Target="../media/image19.png"/><Relationship Id="rId15" Type="http://schemas.openxmlformats.org/officeDocument/2006/relationships/slide" Target="slide23.xml"/><Relationship Id="rId14" Type="http://schemas.openxmlformats.org/officeDocument/2006/relationships/slide" Target="slide30.xml"/><Relationship Id="rId13" Type="http://schemas.openxmlformats.org/officeDocument/2006/relationships/image" Target="../media/image18.svg"/><Relationship Id="rId12" Type="http://schemas.openxmlformats.org/officeDocument/2006/relationships/image" Target="../media/image17.png"/><Relationship Id="rId11" Type="http://schemas.openxmlformats.org/officeDocument/2006/relationships/slide" Target="slide4.xml"/><Relationship Id="rId10" Type="http://schemas.openxmlformats.org/officeDocument/2006/relationships/image" Target="../media/image16.svg"/><Relationship Id="rId1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7" Type="http://schemas.openxmlformats.org/officeDocument/2006/relationships/image" Target="../media/image43.jpeg"/><Relationship Id="rId6" Type="http://schemas.openxmlformats.org/officeDocument/2006/relationships/image" Target="../media/image42.jpeg"/><Relationship Id="rId5" Type="http://schemas.openxmlformats.org/officeDocument/2006/relationships/image" Target="../media/image41.jpeg"/><Relationship Id="rId4" Type="http://schemas.openxmlformats.org/officeDocument/2006/relationships/image" Target="../media/image11.svg"/><Relationship Id="rId3" Type="http://schemas.openxmlformats.org/officeDocument/2006/relationships/image" Target="../media/image40.png"/><Relationship Id="rId2" Type="http://schemas.openxmlformats.org/officeDocument/2006/relationships/slide" Target="slide6.xml"/><Relationship Id="rId1" Type="http://schemas.openxmlformats.org/officeDocument/2006/relationships/image" Target="../media/image23.jpeg"/></Relationships>
</file>

<file path=ppt/slides/_rels/slide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45.jpeg"/><Relationship Id="rId4" Type="http://schemas.openxmlformats.org/officeDocument/2006/relationships/image" Target="../media/image44.jpeg"/><Relationship Id="rId3" Type="http://schemas.openxmlformats.org/officeDocument/2006/relationships/image" Target="../media/image11.svg"/><Relationship Id="rId2" Type="http://schemas.openxmlformats.org/officeDocument/2006/relationships/image" Target="../media/image40.png"/><Relationship Id="rId1" Type="http://schemas.openxmlformats.org/officeDocument/2006/relationships/slide" Target="slide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" name="Google Shape;3051;p29"/>
          <p:cNvSpPr/>
          <p:nvPr/>
        </p:nvSpPr>
        <p:spPr>
          <a:xfrm rot="517218">
            <a:off x="881172" y="761267"/>
            <a:ext cx="1059581" cy="91565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54" name="Google Shape;3054;p29"/>
          <p:cNvSpPr/>
          <p:nvPr/>
        </p:nvSpPr>
        <p:spPr>
          <a:xfrm rot="2822828">
            <a:off x="984764" y="861005"/>
            <a:ext cx="1059633" cy="915627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>
          <a:xfrm rot="331">
            <a:off x="3888319" y="978080"/>
            <a:ext cx="4151200" cy="811600"/>
          </a:xfrm>
        </p:spPr>
        <p:txBody>
          <a:bodyPr/>
          <a:lstStyle/>
          <a:p>
            <a:r>
              <a:rPr lang="en-GB" altLang="en-US" sz="48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Segoe UI Black" panose="020B0A02040204020203" pitchFamily="34" charset="0"/>
                <a:ea typeface="Segoe UI Black" panose="020B0A02040204020203" pitchFamily="34" charset="0"/>
              </a:rPr>
              <a:t>Đạo</a:t>
            </a:r>
            <a:r>
              <a:rPr lang="en-GB" altLang="en-US" sz="48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Segoe UI Black" panose="020B0A02040204020203" pitchFamily="34" charset="0"/>
                <a:ea typeface="Segoe UI Black" panose="020B0A02040204020203" pitchFamily="34" charset="0"/>
              </a:rPr>
              <a:t> </a:t>
            </a:r>
            <a:r>
              <a:rPr lang="en-GB" altLang="en-US" sz="48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Segoe UI Black" panose="020B0A02040204020203" pitchFamily="34" charset="0"/>
                <a:ea typeface="Segoe UI Black" panose="020B0A02040204020203" pitchFamily="34" charset="0"/>
              </a:rPr>
              <a:t>đức</a:t>
            </a:r>
            <a:endParaRPr lang="en-GB" altLang="en-US" sz="48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2" name="Text Box 1"/>
          <p:cNvSpPr txBox="1"/>
          <p:nvPr/>
        </p:nvSpPr>
        <p:spPr>
          <a:xfrm>
            <a:off x="745490" y="1991297"/>
            <a:ext cx="10701020" cy="15684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altLang="en-US" sz="48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Hợp</a:t>
            </a:r>
            <a:r>
              <a:rPr lang="en-GB" altLang="en-US" sz="4800" kern="0" dirty="0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GB" altLang="en-US" sz="48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tác</a:t>
            </a:r>
            <a:r>
              <a:rPr lang="en-GB" altLang="en-US" sz="4800" kern="0" dirty="0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GB" altLang="en-US" sz="48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với</a:t>
            </a:r>
            <a:r>
              <a:rPr lang="en-GB" altLang="en-US" sz="4800" kern="0" dirty="0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altLang="en-GB" sz="48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những</a:t>
            </a:r>
            <a:r>
              <a:rPr lang="en-GB" altLang="en-US" sz="4800" kern="0" dirty="0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GB" altLang="en-US" sz="48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người</a:t>
            </a:r>
            <a:endParaRPr lang="en-GB" altLang="en-US" sz="4800" kern="0" dirty="0">
              <a:solidFill>
                <a:srgbClr val="000000"/>
              </a:solidFill>
              <a:latin typeface="Times New Roman" panose="02020603050405020304" pitchFamily="18" charset="0"/>
              <a:ea typeface="Segoe UI Black" panose="020B0A02040204020203" pitchFamily="34" charset="0"/>
              <a:cs typeface="Times New Roman" panose="02020603050405020304" pitchFamily="18" charset="0"/>
              <a:sym typeface="Arial" panose="020B0604020202020204"/>
            </a:endParaRPr>
          </a:p>
          <a:p>
            <a:pPr algn="ctr" defTabSz="1219200">
              <a:buClr>
                <a:srgbClr val="000000"/>
              </a:buClr>
            </a:pPr>
            <a:r>
              <a:rPr lang="en-GB" altLang="en-US" sz="48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xung</a:t>
            </a:r>
            <a:r>
              <a:rPr lang="en-GB" altLang="en-US" sz="4800" kern="0" dirty="0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GB" altLang="en-US" sz="48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quanh</a:t>
            </a:r>
            <a:r>
              <a:rPr lang="vi-VN" altLang="en-US" sz="4800" kern="0" dirty="0">
                <a:solidFill>
                  <a:srgbClr val="000000"/>
                </a:solidFill>
                <a:latin typeface="Times New Roman" panose="02020603050405020304" pitchFamily="18" charset="0"/>
                <a:ea typeface="Segoe UI Black" panose="020B0A02040204020203" pitchFamily="34" charset="0"/>
                <a:cs typeface="Times New Roman" panose="02020603050405020304" pitchFamily="18" charset="0"/>
                <a:sym typeface="Arial" panose="020B0604020202020204"/>
              </a:rPr>
              <a:t> (Tiết 1)</a:t>
            </a:r>
            <a:endParaRPr lang="en-GB" altLang="en-US" sz="4800" kern="0" dirty="0">
              <a:solidFill>
                <a:srgbClr val="000000"/>
              </a:solidFill>
              <a:latin typeface="Times New Roman" panose="02020603050405020304" pitchFamily="18" charset="0"/>
              <a:ea typeface="Segoe UI Black" panose="020B0A02040204020203" pitchFamily="34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sp>
        <p:nvSpPr>
          <p:cNvPr id="3" name="Subtitle 0"/>
          <p:cNvSpPr/>
          <p:nvPr/>
        </p:nvSpPr>
        <p:spPr>
          <a:xfrm rot="331">
            <a:off x="2939417" y="3959307"/>
            <a:ext cx="5706424" cy="811600"/>
          </a:xfrm>
          <a:prstGeom prst="rect">
            <a:avLst/>
          </a:prstGeom>
          <a:noFill/>
          <a:ln>
            <a:noFill/>
          </a:ln>
        </p:spPr>
        <p:txBody>
          <a:bodyPr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16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pPr marL="609600" indent="-423545" algn="r" defTabSz="1219200">
              <a:buClr>
                <a:srgbClr val="622300"/>
              </a:buClr>
            </a:pPr>
            <a:endParaRPr lang="en-GB" altLang="en-US" sz="3200" b="1" kern="0" dirty="0">
              <a:solidFill>
                <a:srgbClr val="622300"/>
              </a:solidFill>
            </a:endParaRPr>
          </a:p>
        </p:txBody>
      </p:sp>
      <p:sp>
        <p:nvSpPr>
          <p:cNvPr id="4" name="Subtitle 0"/>
          <p:cNvSpPr/>
          <p:nvPr/>
        </p:nvSpPr>
        <p:spPr>
          <a:xfrm rot="331">
            <a:off x="6309035" y="3811569"/>
            <a:ext cx="4151200" cy="811600"/>
          </a:xfrm>
          <a:prstGeom prst="rect">
            <a:avLst/>
          </a:prstGeom>
          <a:noFill/>
          <a:ln>
            <a:noFill/>
          </a:ln>
        </p:spPr>
        <p:txBody>
          <a:bodyPr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16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pPr marL="609600" indent="-423545" algn="l" defTabSz="1219200">
              <a:buClr>
                <a:srgbClr val="622300"/>
              </a:buClr>
            </a:pPr>
            <a:endParaRPr lang="en-GB" altLang="en-US" sz="2135" kern="0" dirty="0">
              <a:solidFill>
                <a:srgbClr val="6223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138859" y="4261146"/>
            <a:ext cx="2506436" cy="1820263"/>
          </a:xfrm>
          <a:prstGeom prst="snip2Diag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88900" algn="tl" rotWithShape="0">
              <a:srgbClr val="000000">
                <a:alpha val="4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"/>
          <a:srcRect t="24819"/>
          <a:stretch>
            <a:fillRect/>
          </a:stretch>
        </p:blipFill>
        <p:spPr>
          <a:xfrm>
            <a:off x="648899" y="4160449"/>
            <a:ext cx="3054421" cy="1997575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/>
          <a:srcRect t="6445" b="9556"/>
          <a:stretch>
            <a:fillRect/>
          </a:stretch>
        </p:blipFill>
        <p:spPr>
          <a:xfrm>
            <a:off x="8783967" y="3811370"/>
            <a:ext cx="2793635" cy="23466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6" descr="scan0004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0" t="3339" r="3085" b="2179"/>
          <a:stretch>
            <a:fillRect/>
          </a:stretch>
        </p:blipFill>
        <p:spPr>
          <a:xfrm>
            <a:off x="611327" y="1028831"/>
            <a:ext cx="4728677" cy="429166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" name="Rectangle 5"/>
          <p:cNvSpPr txBox="1">
            <a:spLocks noChangeArrowheads="1"/>
          </p:cNvSpPr>
          <p:nvPr/>
        </p:nvSpPr>
        <p:spPr>
          <a:xfrm>
            <a:off x="5594151" y="839703"/>
            <a:ext cx="5622489" cy="509039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FontTx/>
              <a:buNone/>
            </a:pPr>
            <a:r>
              <a:rPr lang="en-US" altLang="vi-VN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ở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tổ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lang="en-US" altLang="vi-VN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r>
              <a:rPr lang="vi-VN" sz="32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Tổ 1 làm việc cá nhân, mỗi người trồng một cây. Không có sự phối hợp với nhau.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algn="just">
              <a:buNone/>
            </a:pP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algn="just">
              <a:buNone/>
            </a:pP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Kết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quả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r>
              <a:rPr lang="vi-VN" sz="32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Cây không ngay ngắn, thẳng hàng, có bạn trồng chưa xong. Cây nghiêng ngả, đổ xuống đất. Cây trồng không đúng yêu cầu.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algn="just">
              <a:buNone/>
            </a:pPr>
            <a:endParaRPr lang="en-US" altLang="vi-VN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Text Box 12"/>
          <p:cNvSpPr txBox="1">
            <a:spLocks noChangeArrowheads="1"/>
          </p:cNvSpPr>
          <p:nvPr/>
        </p:nvSpPr>
        <p:spPr bwMode="auto">
          <a:xfrm>
            <a:off x="4379566" y="4858532"/>
            <a:ext cx="9604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1</a:t>
            </a:r>
            <a:endParaRPr lang="en-US" altLang="vi-VN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10904706" y="210245"/>
            <a:ext cx="1078350" cy="1143067"/>
            <a:chOff x="1403481" y="3777971"/>
            <a:chExt cx="2209295" cy="2673304"/>
          </a:xfrm>
        </p:grpSpPr>
        <p:sp>
          <p:nvSpPr>
            <p:cNvPr id="28" name="Rectangle: Rounded Corners 27">
              <a:hlinkClick r:id="rId2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9" name="Graphic 28">
              <a:hlinkClick r:id="rId2" action="ppaction://hlinksldjump"/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30" name="TextBox 29">
              <a:hlinkClick r:id="rId2" action="ppaction://hlinksldjump"/>
            </p:cNvPr>
            <p:cNvSpPr txBox="1"/>
            <p:nvPr/>
          </p:nvSpPr>
          <p:spPr>
            <a:xfrm>
              <a:off x="1720706" y="5699723"/>
              <a:ext cx="17774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9" descr="scan0005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5" r="5855"/>
          <a:stretch>
            <a:fillRect/>
          </a:stretch>
        </p:blipFill>
        <p:spPr>
          <a:xfrm>
            <a:off x="559829" y="1031959"/>
            <a:ext cx="4508283" cy="43608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4145774" y="4930877"/>
            <a:ext cx="922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2</a:t>
            </a:r>
            <a:endParaRPr lang="en-US" altLang="vi-VN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" name="Rectangle 5"/>
          <p:cNvSpPr txBox="1">
            <a:spLocks noChangeArrowheads="1"/>
          </p:cNvSpPr>
          <p:nvPr/>
        </p:nvSpPr>
        <p:spPr>
          <a:xfrm>
            <a:off x="5303386" y="1163588"/>
            <a:ext cx="5981492" cy="509039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None/>
            </a:pPr>
            <a:r>
              <a:rPr lang="en-US" altLang="vi-VN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ở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tổ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lang="en-US" altLang="vi-VN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r>
              <a:rPr lang="vi-VN" sz="32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Tổ 2 biết làm việc tập thể phân công mỗi người 1 việc, trồng hết cây này mới đến cây khác.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>
              <a:buNone/>
            </a:pP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Kết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quả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r>
              <a:rPr lang="vi-VN" sz="32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 ngay ngắn, thẳng hàng. Có hàng rào bảo vệ xung quanh cây. Trồng cây đúng yêu cầu.</a:t>
            </a:r>
            <a:endParaRPr lang="en-US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>
              <a:buNone/>
            </a:pPr>
            <a:endParaRPr lang="en-US" altLang="vi-VN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0904706" y="210245"/>
            <a:ext cx="1078350" cy="1143067"/>
            <a:chOff x="1403481" y="3777971"/>
            <a:chExt cx="2209295" cy="2673304"/>
          </a:xfrm>
        </p:grpSpPr>
        <p:sp>
          <p:nvSpPr>
            <p:cNvPr id="27" name="Rectangle: Rounded Corners 26">
              <a:hlinkClick r:id="rId2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8" name="Graphic 27">
              <a:hlinkClick r:id="rId2" action="ppaction://hlinksldjump"/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29" name="TextBox 28">
              <a:hlinkClick r:id="rId2" action="ppaction://hlinksldjump"/>
            </p:cNvPr>
            <p:cNvSpPr txBox="1"/>
            <p:nvPr/>
          </p:nvSpPr>
          <p:spPr>
            <a:xfrm>
              <a:off x="1720706" y="5699723"/>
              <a:ext cx="17774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6" descr="scan0004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0" t="3339" r="3085" b="2179"/>
          <a:stretch>
            <a:fillRect/>
          </a:stretch>
        </p:blipFill>
        <p:spPr>
          <a:xfrm>
            <a:off x="1097710" y="302729"/>
            <a:ext cx="3993843" cy="362474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" name="Rectangle 5"/>
          <p:cNvSpPr txBox="1">
            <a:spLocks noChangeArrowheads="1"/>
          </p:cNvSpPr>
          <p:nvPr/>
        </p:nvSpPr>
        <p:spPr>
          <a:xfrm>
            <a:off x="462753" y="4151209"/>
            <a:ext cx="10140179" cy="161131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15000"/>
              </a:lnSpc>
              <a:spcAft>
                <a:spcPts val="1000"/>
              </a:spcAft>
              <a:buFont typeface="Wingdings" panose="05000000000000000000" pitchFamily="2" charset="2"/>
              <a:buChar char="Ø"/>
            </a:pP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cùng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cùng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lượng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nhưng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bạn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tổ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đã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biết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thì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giữ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cây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thì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lấp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rào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cây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nên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cây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trồng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ngay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ngắn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thẳng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hàng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cô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giáo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fr-FR" dirty="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2" name="Picture 9" descr="scan000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5" r="5855"/>
          <a:stretch>
            <a:fillRect/>
          </a:stretch>
        </p:blipFill>
        <p:spPr>
          <a:xfrm>
            <a:off x="5798411" y="301575"/>
            <a:ext cx="3754151" cy="363140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3" name="Text Box 12"/>
          <p:cNvSpPr txBox="1">
            <a:spLocks noChangeArrowheads="1"/>
          </p:cNvSpPr>
          <p:nvPr/>
        </p:nvSpPr>
        <p:spPr bwMode="auto">
          <a:xfrm>
            <a:off x="4131115" y="3527361"/>
            <a:ext cx="9604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1</a:t>
            </a:r>
            <a:endParaRPr lang="en-US" altLang="vi-VN" sz="20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8630224" y="3483586"/>
            <a:ext cx="9223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2</a:t>
            </a:r>
            <a:endParaRPr lang="en-US" altLang="vi-VN" sz="20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10904706" y="210245"/>
            <a:ext cx="1078350" cy="1344934"/>
            <a:chOff x="1403481" y="3777971"/>
            <a:chExt cx="2209295" cy="3145413"/>
          </a:xfrm>
        </p:grpSpPr>
        <p:sp>
          <p:nvSpPr>
            <p:cNvPr id="28" name="Rectangle: Rounded Corners 27">
              <a:hlinkClick r:id="rId3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pic>
          <p:nvPicPr>
            <p:cNvPr id="29" name="Graphic 28">
              <a:hlinkClick r:id="rId3" action="ppaction://hlinksldjump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30" name="TextBox 29">
              <a:hlinkClick r:id="rId3" action="ppaction://hlinksldjump"/>
            </p:cNvPr>
            <p:cNvSpPr txBox="1"/>
            <p:nvPr/>
          </p:nvSpPr>
          <p:spPr>
            <a:xfrm>
              <a:off x="1720707" y="5699723"/>
              <a:ext cx="1777436" cy="12236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34703" y="0"/>
            <a:ext cx="12192001" cy="68580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76535" y="670437"/>
            <a:ext cx="2584188" cy="647866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175147"/>
            <a:ext cx="12579627" cy="4107248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4831721" y="321664"/>
            <a:ext cx="29161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dirty="0" err="1">
                <a:solidFill>
                  <a:srgbClr val="865B3E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Kết</a:t>
            </a:r>
            <a:r>
              <a:rPr lang="en-US" altLang="zh-CN" sz="5400" b="1" dirty="0">
                <a:solidFill>
                  <a:srgbClr val="865B3E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rgbClr val="865B3E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luận</a:t>
            </a:r>
            <a:endParaRPr lang="zh-CN" altLang="en-US" sz="5400" b="1" dirty="0">
              <a:solidFill>
                <a:srgbClr val="865B3E"/>
              </a:solidFill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09582" y="1472194"/>
            <a:ext cx="876046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fr-FR" sz="3200" b="1" dirty="0" err="1" smtClean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Phối</a:t>
            </a:r>
            <a:r>
              <a:rPr lang="fr-FR" sz="3200" b="1" dirty="0" smtClean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hợp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với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nhau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trong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công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việc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đó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chính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là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một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trong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những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biểu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hiện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của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việc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hợp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tác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với</a:t>
            </a:r>
            <a:r>
              <a:rPr lang="vi-VN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những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người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xung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quanh</a:t>
            </a:r>
            <a:r>
              <a:rPr lang="vi-VN" sz="3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vi-VN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30"/>
          <a:stretch>
            <a:fillRect/>
          </a:stretch>
        </p:blipFill>
        <p:spPr>
          <a:xfrm>
            <a:off x="2328583" y="3665459"/>
            <a:ext cx="5898694" cy="293623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4294967295"/>
          </p:nvPr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731" y="142975"/>
            <a:ext cx="11920538" cy="6623050"/>
          </a:xfrm>
        </p:spPr>
      </p:pic>
      <p:sp>
        <p:nvSpPr>
          <p:cNvPr id="6" name="Subtitle 5"/>
          <p:cNvSpPr>
            <a:spLocks noGrp="1"/>
          </p:cNvSpPr>
          <p:nvPr>
            <p:ph type="subTitle" idx="1"/>
          </p:nvPr>
        </p:nvSpPr>
        <p:spPr>
          <a:xfrm rot="21232608">
            <a:off x="68212" y="1495845"/>
            <a:ext cx="7044715" cy="1655762"/>
          </a:xfrm>
        </p:spPr>
        <p:txBody>
          <a:bodyPr>
            <a:noAutofit/>
          </a:bodyPr>
          <a:lstStyle/>
          <a:p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nhanh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xa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cùng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nhau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en-US" sz="32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34703" y="0"/>
            <a:ext cx="12192001" cy="6858000"/>
          </a:xfrm>
          <a:prstGeom prst="rect">
            <a:avLst/>
          </a:prstGeom>
        </p:spPr>
      </p:pic>
      <p:sp>
        <p:nvSpPr>
          <p:cNvPr id="4" name="Topic 1 (Text)"/>
          <p:cNvSpPr txBox="1"/>
          <p:nvPr/>
        </p:nvSpPr>
        <p:spPr>
          <a:xfrm>
            <a:off x="-150425" y="361788"/>
            <a:ext cx="86961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00"/>
            <a:r>
              <a:rPr lang="en-PH" sz="4800" b="1" dirty="0" err="1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PH" sz="4800" b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4800" b="1" dirty="0" err="1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PH" sz="4800" b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4800" b="1" dirty="0" err="1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PH" sz="4800" b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4800" b="1" dirty="0" err="1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r>
              <a:rPr lang="en-PH" sz="4800" b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en-PH" sz="4800" b="1" dirty="0">
              <a:solidFill>
                <a:schemeClr val="accent6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Hand"/>
          <p:cNvGrpSpPr/>
          <p:nvPr/>
        </p:nvGrpSpPr>
        <p:grpSpPr>
          <a:xfrm flipH="1">
            <a:off x="9804222" y="2182184"/>
            <a:ext cx="7318005" cy="2057399"/>
            <a:chOff x="-515201" y="777412"/>
            <a:chExt cx="5488504" cy="1543049"/>
          </a:xfrm>
        </p:grpSpPr>
        <p:sp>
          <p:nvSpPr>
            <p:cNvPr id="7" name="Rectangle 6"/>
            <p:cNvSpPr/>
            <p:nvPr/>
          </p:nvSpPr>
          <p:spPr>
            <a:xfrm>
              <a:off x="-515201" y="1087848"/>
              <a:ext cx="2450029" cy="1033756"/>
            </a:xfrm>
            <a:prstGeom prst="rect">
              <a:avLst/>
            </a:prstGeom>
            <a:solidFill>
              <a:srgbClr val="FFCE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sz="24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-515201" y="1977864"/>
              <a:ext cx="2452408" cy="143740"/>
            </a:xfrm>
            <a:prstGeom prst="rect">
              <a:avLst/>
            </a:prstGeom>
            <a:solidFill>
              <a:srgbClr val="FFB0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sz="2400"/>
            </a:p>
          </p:txBody>
        </p:sp>
        <p:grpSp>
          <p:nvGrpSpPr>
            <p:cNvPr id="9" name="Graphic 50"/>
            <p:cNvGrpSpPr/>
            <p:nvPr/>
          </p:nvGrpSpPr>
          <p:grpSpPr>
            <a:xfrm>
              <a:off x="1934828" y="777412"/>
              <a:ext cx="3038475" cy="1543049"/>
              <a:chOff x="1934828" y="777412"/>
              <a:chExt cx="3038475" cy="1543049"/>
            </a:xfrm>
          </p:grpSpPr>
          <p:sp>
            <p:nvSpPr>
              <p:cNvPr id="10" name="Freeform: Shape 9"/>
              <p:cNvSpPr/>
              <p:nvPr/>
            </p:nvSpPr>
            <p:spPr>
              <a:xfrm>
                <a:off x="1934828" y="777412"/>
                <a:ext cx="3038475" cy="1543049"/>
              </a:xfrm>
              <a:custGeom>
                <a:avLst/>
                <a:gdLst>
                  <a:gd name="connsiteX0" fmla="*/ 2534285 w 3038475"/>
                  <a:gd name="connsiteY0" fmla="*/ 1389158 h 1543049"/>
                  <a:gd name="connsiteX1" fmla="*/ 2380418 w 3038475"/>
                  <a:gd name="connsiteY1" fmla="*/ 1235339 h 1543049"/>
                  <a:gd name="connsiteX2" fmla="*/ 2741302 w 3038475"/>
                  <a:gd name="connsiteY2" fmla="*/ 1235339 h 1543049"/>
                  <a:gd name="connsiteX3" fmla="*/ 2895169 w 3038475"/>
                  <a:gd name="connsiteY3" fmla="*/ 1081529 h 1543049"/>
                  <a:gd name="connsiteX4" fmla="*/ 2741302 w 3038475"/>
                  <a:gd name="connsiteY4" fmla="*/ 927720 h 1543049"/>
                  <a:gd name="connsiteX5" fmla="*/ 2884405 w 3038475"/>
                  <a:gd name="connsiteY5" fmla="*/ 927720 h 1543049"/>
                  <a:gd name="connsiteX6" fmla="*/ 3038272 w 3038475"/>
                  <a:gd name="connsiteY6" fmla="*/ 773900 h 1543049"/>
                  <a:gd name="connsiteX7" fmla="*/ 2884405 w 3038475"/>
                  <a:gd name="connsiteY7" fmla="*/ 620091 h 1543049"/>
                  <a:gd name="connsiteX8" fmla="*/ 2707402 w 3038475"/>
                  <a:gd name="connsiteY8" fmla="*/ 620091 h 1543049"/>
                  <a:gd name="connsiteX9" fmla="*/ 2860879 w 3038475"/>
                  <a:gd name="connsiteY9" fmla="*/ 466281 h 1543049"/>
                  <a:gd name="connsiteX10" fmla="*/ 2707012 w 3038475"/>
                  <a:gd name="connsiteY10" fmla="*/ 312471 h 1543049"/>
                  <a:gd name="connsiteX11" fmla="*/ 2096145 w 3038475"/>
                  <a:gd name="connsiteY11" fmla="*/ 312471 h 1543049"/>
                  <a:gd name="connsiteX12" fmla="*/ 2252469 w 3038475"/>
                  <a:gd name="connsiteY12" fmla="*/ 156195 h 1543049"/>
                  <a:gd name="connsiteX13" fmla="*/ 2096145 w 3038475"/>
                  <a:gd name="connsiteY13" fmla="*/ -81 h 1543049"/>
                  <a:gd name="connsiteX14" fmla="*/ 1477820 w 3038475"/>
                  <a:gd name="connsiteY14" fmla="*/ -81 h 1543049"/>
                  <a:gd name="connsiteX15" fmla="*/ 1286663 w 3038475"/>
                  <a:gd name="connsiteY15" fmla="*/ 64449 h 1543049"/>
                  <a:gd name="connsiteX16" fmla="*/ 1045909 w 3038475"/>
                  <a:gd name="connsiteY16" fmla="*/ 247930 h 1543049"/>
                  <a:gd name="connsiteX17" fmla="*/ 854752 w 3038475"/>
                  <a:gd name="connsiteY17" fmla="*/ 312462 h 1543049"/>
                  <a:gd name="connsiteX18" fmla="*/ 726926 w 3038475"/>
                  <a:gd name="connsiteY18" fmla="*/ 312462 h 1543049"/>
                  <a:gd name="connsiteX19" fmla="*/ 557933 w 3038475"/>
                  <a:gd name="connsiteY19" fmla="*/ 364402 h 1543049"/>
                  <a:gd name="connsiteX20" fmla="*/ 362976 w 3038475"/>
                  <a:gd name="connsiteY20" fmla="*/ 312462 h 1543049"/>
                  <a:gd name="connsiteX21" fmla="*/ -203 w 3038475"/>
                  <a:gd name="connsiteY21" fmla="*/ 312462 h 1543049"/>
                  <a:gd name="connsiteX22" fmla="*/ -203 w 3038475"/>
                  <a:gd name="connsiteY22" fmla="*/ 1346886 h 1543049"/>
                  <a:gd name="connsiteX23" fmla="*/ 362976 w 3038475"/>
                  <a:gd name="connsiteY23" fmla="*/ 1346886 h 1543049"/>
                  <a:gd name="connsiteX24" fmla="*/ 544951 w 3038475"/>
                  <a:gd name="connsiteY24" fmla="*/ 1297156 h 1543049"/>
                  <a:gd name="connsiteX25" fmla="*/ 726926 w 3038475"/>
                  <a:gd name="connsiteY25" fmla="*/ 1346886 h 1543049"/>
                  <a:gd name="connsiteX26" fmla="*/ 874202 w 3038475"/>
                  <a:gd name="connsiteY26" fmla="*/ 1346886 h 1543049"/>
                  <a:gd name="connsiteX27" fmla="*/ 1034526 w 3038475"/>
                  <a:gd name="connsiteY27" fmla="*/ 1390673 h 1543049"/>
                  <a:gd name="connsiteX28" fmla="*/ 1218321 w 3038475"/>
                  <a:gd name="connsiteY28" fmla="*/ 1499182 h 1543049"/>
                  <a:gd name="connsiteX29" fmla="*/ 1378645 w 3038475"/>
                  <a:gd name="connsiteY29" fmla="*/ 1542968 h 1543049"/>
                  <a:gd name="connsiteX30" fmla="*/ 1464132 w 3038475"/>
                  <a:gd name="connsiteY30" fmla="*/ 1542968 h 1543049"/>
                  <a:gd name="connsiteX31" fmla="*/ 2380418 w 3038475"/>
                  <a:gd name="connsiteY31" fmla="*/ 1542968 h 1543049"/>
                  <a:gd name="connsiteX32" fmla="*/ 2534285 w 3038475"/>
                  <a:gd name="connsiteY32" fmla="*/ 1389158 h 1543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038475" h="1543049">
                    <a:moveTo>
                      <a:pt x="2534285" y="1389158"/>
                    </a:moveTo>
                    <a:cubicBezTo>
                      <a:pt x="2534285" y="1304205"/>
                      <a:pt x="2465391" y="1235339"/>
                      <a:pt x="2380418" y="1235339"/>
                    </a:cubicBezTo>
                    <a:lnTo>
                      <a:pt x="2741302" y="1235339"/>
                    </a:lnTo>
                    <a:cubicBezTo>
                      <a:pt x="2826284" y="1235339"/>
                      <a:pt x="2895169" y="1166474"/>
                      <a:pt x="2895169" y="1081529"/>
                    </a:cubicBezTo>
                    <a:cubicBezTo>
                      <a:pt x="2895169" y="996585"/>
                      <a:pt x="2826274" y="927720"/>
                      <a:pt x="2741302" y="927720"/>
                    </a:cubicBezTo>
                    <a:lnTo>
                      <a:pt x="2884405" y="927720"/>
                    </a:lnTo>
                    <a:cubicBezTo>
                      <a:pt x="2969378" y="927720"/>
                      <a:pt x="3038272" y="858854"/>
                      <a:pt x="3038272" y="773900"/>
                    </a:cubicBezTo>
                    <a:cubicBezTo>
                      <a:pt x="3038272" y="688957"/>
                      <a:pt x="2969378" y="620091"/>
                      <a:pt x="2884405" y="620091"/>
                    </a:cubicBezTo>
                    <a:lnTo>
                      <a:pt x="2707402" y="620091"/>
                    </a:lnTo>
                    <a:cubicBezTo>
                      <a:pt x="2792203" y="619881"/>
                      <a:pt x="2860879" y="551101"/>
                      <a:pt x="2860879" y="466281"/>
                    </a:cubicBezTo>
                    <a:cubicBezTo>
                      <a:pt x="2860879" y="381337"/>
                      <a:pt x="2791994" y="312471"/>
                      <a:pt x="2707012" y="312471"/>
                    </a:cubicBezTo>
                    <a:lnTo>
                      <a:pt x="2096145" y="312471"/>
                    </a:lnTo>
                    <a:cubicBezTo>
                      <a:pt x="2182480" y="312471"/>
                      <a:pt x="2252469" y="242501"/>
                      <a:pt x="2252469" y="156195"/>
                    </a:cubicBezTo>
                    <a:cubicBezTo>
                      <a:pt x="2252469" y="69887"/>
                      <a:pt x="2182480" y="-81"/>
                      <a:pt x="2096145" y="-81"/>
                    </a:cubicBezTo>
                    <a:lnTo>
                      <a:pt x="1477820" y="-81"/>
                    </a:lnTo>
                    <a:cubicBezTo>
                      <a:pt x="1408754" y="-81"/>
                      <a:pt x="1341593" y="22593"/>
                      <a:pt x="1286663" y="64449"/>
                    </a:cubicBezTo>
                    <a:lnTo>
                      <a:pt x="1045909" y="247930"/>
                    </a:lnTo>
                    <a:cubicBezTo>
                      <a:pt x="990978" y="289792"/>
                      <a:pt x="923827" y="312462"/>
                      <a:pt x="854752" y="312462"/>
                    </a:cubicBezTo>
                    <a:lnTo>
                      <a:pt x="726926" y="312462"/>
                    </a:lnTo>
                    <a:lnTo>
                      <a:pt x="557933" y="364402"/>
                    </a:lnTo>
                    <a:lnTo>
                      <a:pt x="362976" y="312462"/>
                    </a:lnTo>
                    <a:lnTo>
                      <a:pt x="-203" y="312462"/>
                    </a:lnTo>
                    <a:lnTo>
                      <a:pt x="-203" y="1346886"/>
                    </a:lnTo>
                    <a:lnTo>
                      <a:pt x="362976" y="1346886"/>
                    </a:lnTo>
                    <a:lnTo>
                      <a:pt x="544951" y="1297156"/>
                    </a:lnTo>
                    <a:lnTo>
                      <a:pt x="726926" y="1346886"/>
                    </a:lnTo>
                    <a:lnTo>
                      <a:pt x="874202" y="1346886"/>
                    </a:lnTo>
                    <a:cubicBezTo>
                      <a:pt x="930599" y="1346886"/>
                      <a:pt x="985968" y="1362012"/>
                      <a:pt x="1034526" y="1390673"/>
                    </a:cubicBezTo>
                    <a:lnTo>
                      <a:pt x="1218321" y="1499182"/>
                    </a:lnTo>
                    <a:cubicBezTo>
                      <a:pt x="1266879" y="1527852"/>
                      <a:pt x="1322248" y="1542968"/>
                      <a:pt x="1378645" y="1542968"/>
                    </a:cubicBezTo>
                    <a:lnTo>
                      <a:pt x="1464132" y="1542968"/>
                    </a:lnTo>
                    <a:lnTo>
                      <a:pt x="2380418" y="1542968"/>
                    </a:lnTo>
                    <a:cubicBezTo>
                      <a:pt x="2465391" y="1542978"/>
                      <a:pt x="2534285" y="1474112"/>
                      <a:pt x="2534285" y="1389158"/>
                    </a:cubicBezTo>
                    <a:close/>
                  </a:path>
                </a:pathLst>
              </a:custGeom>
              <a:solidFill>
                <a:srgbClr val="FFCE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1" name="Freeform: Shape 10"/>
              <p:cNvSpPr/>
              <p:nvPr/>
            </p:nvSpPr>
            <p:spPr>
              <a:xfrm>
                <a:off x="1934828" y="1977562"/>
                <a:ext cx="2533650" cy="342900"/>
              </a:xfrm>
              <a:custGeom>
                <a:avLst/>
                <a:gdLst>
                  <a:gd name="connsiteX0" fmla="*/ 2379637 w 2533650"/>
                  <a:gd name="connsiteY0" fmla="*/ 342819 h 342900"/>
                  <a:gd name="connsiteX1" fmla="*/ 1378236 w 2533650"/>
                  <a:gd name="connsiteY1" fmla="*/ 342819 h 342900"/>
                  <a:gd name="connsiteX2" fmla="*/ 1217930 w 2533650"/>
                  <a:gd name="connsiteY2" fmla="*/ 298718 h 342900"/>
                  <a:gd name="connsiteX3" fmla="*/ 1034222 w 2533650"/>
                  <a:gd name="connsiteY3" fmla="*/ 189476 h 342900"/>
                  <a:gd name="connsiteX4" fmla="*/ 873916 w 2533650"/>
                  <a:gd name="connsiteY4" fmla="*/ 145432 h 342900"/>
                  <a:gd name="connsiteX5" fmla="*/ -203 w 2533650"/>
                  <a:gd name="connsiteY5" fmla="*/ 145432 h 342900"/>
                  <a:gd name="connsiteX6" fmla="*/ 130 w 2533650"/>
                  <a:gd name="connsiteY6" fmla="*/ -81 h 342900"/>
                  <a:gd name="connsiteX7" fmla="*/ 873916 w 2533650"/>
                  <a:gd name="connsiteY7" fmla="*/ -81 h 342900"/>
                  <a:gd name="connsiteX8" fmla="*/ 1034212 w 2533650"/>
                  <a:gd name="connsiteY8" fmla="*/ 43953 h 342900"/>
                  <a:gd name="connsiteX9" fmla="*/ 1217921 w 2533650"/>
                  <a:gd name="connsiteY9" fmla="*/ 153195 h 342900"/>
                  <a:gd name="connsiteX10" fmla="*/ 1378227 w 2533650"/>
                  <a:gd name="connsiteY10" fmla="*/ 197306 h 342900"/>
                  <a:gd name="connsiteX11" fmla="*/ 2379628 w 2533650"/>
                  <a:gd name="connsiteY11" fmla="*/ 197306 h 342900"/>
                  <a:gd name="connsiteX12" fmla="*/ 2515435 w 2533650"/>
                  <a:gd name="connsiteY12" fmla="*/ 115200 h 342900"/>
                  <a:gd name="connsiteX13" fmla="*/ 2533447 w 2533650"/>
                  <a:gd name="connsiteY13" fmla="*/ 187962 h 342900"/>
                  <a:gd name="connsiteX14" fmla="*/ 2379637 w 2533650"/>
                  <a:gd name="connsiteY14" fmla="*/ 342819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33650" h="342900">
                    <a:moveTo>
                      <a:pt x="2379637" y="342819"/>
                    </a:moveTo>
                    <a:lnTo>
                      <a:pt x="1378236" y="342819"/>
                    </a:lnTo>
                    <a:cubicBezTo>
                      <a:pt x="1321791" y="342819"/>
                      <a:pt x="1266451" y="327570"/>
                      <a:pt x="1217930" y="298718"/>
                    </a:cubicBezTo>
                    <a:lnTo>
                      <a:pt x="1034222" y="189476"/>
                    </a:lnTo>
                    <a:cubicBezTo>
                      <a:pt x="985635" y="160615"/>
                      <a:pt x="930285" y="145432"/>
                      <a:pt x="873916" y="145432"/>
                    </a:cubicBezTo>
                    <a:lnTo>
                      <a:pt x="-203" y="145432"/>
                    </a:lnTo>
                    <a:lnTo>
                      <a:pt x="130" y="-81"/>
                    </a:lnTo>
                    <a:lnTo>
                      <a:pt x="873916" y="-81"/>
                    </a:lnTo>
                    <a:cubicBezTo>
                      <a:pt x="930285" y="-81"/>
                      <a:pt x="985625" y="15102"/>
                      <a:pt x="1034212" y="43953"/>
                    </a:cubicBezTo>
                    <a:lnTo>
                      <a:pt x="1217921" y="153195"/>
                    </a:lnTo>
                    <a:cubicBezTo>
                      <a:pt x="1266451" y="182056"/>
                      <a:pt x="1321791" y="197306"/>
                      <a:pt x="1378227" y="197306"/>
                    </a:cubicBezTo>
                    <a:lnTo>
                      <a:pt x="2379628" y="197306"/>
                    </a:lnTo>
                    <a:cubicBezTo>
                      <a:pt x="2438454" y="197306"/>
                      <a:pt x="2489575" y="164044"/>
                      <a:pt x="2515435" y="115200"/>
                    </a:cubicBezTo>
                    <a:cubicBezTo>
                      <a:pt x="2526970" y="136917"/>
                      <a:pt x="2533447" y="161644"/>
                      <a:pt x="2533447" y="187962"/>
                    </a:cubicBezTo>
                    <a:cubicBezTo>
                      <a:pt x="2533457" y="273496"/>
                      <a:pt x="2464600" y="342819"/>
                      <a:pt x="2379637" y="342819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2" name="Freeform: Shape 11"/>
              <p:cNvSpPr/>
              <p:nvPr/>
            </p:nvSpPr>
            <p:spPr>
              <a:xfrm>
                <a:off x="3354053" y="863137"/>
                <a:ext cx="828675" cy="485778"/>
              </a:xfrm>
              <a:custGeom>
                <a:avLst/>
                <a:gdLst>
                  <a:gd name="connsiteX0" fmla="*/ 368291 w 828675"/>
                  <a:gd name="connsiteY0" fmla="*/ 225500 h 485778"/>
                  <a:gd name="connsiteX1" fmla="*/ 672834 w 828675"/>
                  <a:gd name="connsiteY1" fmla="*/ 225500 h 485778"/>
                  <a:gd name="connsiteX2" fmla="*/ 782866 w 828675"/>
                  <a:gd name="connsiteY2" fmla="*/ 179618 h 485778"/>
                  <a:gd name="connsiteX3" fmla="*/ 828472 w 828675"/>
                  <a:gd name="connsiteY3" fmla="*/ 68916 h 485778"/>
                  <a:gd name="connsiteX4" fmla="*/ 812565 w 828675"/>
                  <a:gd name="connsiteY4" fmla="*/ -81 h 485778"/>
                  <a:gd name="connsiteX5" fmla="*/ 782866 w 828675"/>
                  <a:gd name="connsiteY5" fmla="*/ 41699 h 485778"/>
                  <a:gd name="connsiteX6" fmla="*/ 672834 w 828675"/>
                  <a:gd name="connsiteY6" fmla="*/ 87587 h 485778"/>
                  <a:gd name="connsiteX7" fmla="*/ 418335 w 828675"/>
                  <a:gd name="connsiteY7" fmla="*/ 87587 h 485778"/>
                  <a:gd name="connsiteX8" fmla="*/ 304769 w 828675"/>
                  <a:gd name="connsiteY8" fmla="*/ 162435 h 485778"/>
                  <a:gd name="connsiteX9" fmla="*/ 47574 w 828675"/>
                  <a:gd name="connsiteY9" fmla="*/ 368994 h 485778"/>
                  <a:gd name="connsiteX10" fmla="*/ -203 w 828675"/>
                  <a:gd name="connsiteY10" fmla="*/ 426830 h 485778"/>
                  <a:gd name="connsiteX11" fmla="*/ 70415 w 828675"/>
                  <a:gd name="connsiteY11" fmla="*/ 484456 h 485778"/>
                  <a:gd name="connsiteX12" fmla="*/ 368291 w 828675"/>
                  <a:gd name="connsiteY12" fmla="*/ 225500 h 48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8675" h="485778">
                    <a:moveTo>
                      <a:pt x="368291" y="225500"/>
                    </a:moveTo>
                    <a:lnTo>
                      <a:pt x="672834" y="225500"/>
                    </a:lnTo>
                    <a:cubicBezTo>
                      <a:pt x="715791" y="225500"/>
                      <a:pt x="754729" y="208002"/>
                      <a:pt x="782866" y="179618"/>
                    </a:cubicBezTo>
                    <a:cubicBezTo>
                      <a:pt x="811070" y="151309"/>
                      <a:pt x="828472" y="112200"/>
                      <a:pt x="828472" y="68916"/>
                    </a:cubicBezTo>
                    <a:cubicBezTo>
                      <a:pt x="828472" y="44161"/>
                      <a:pt x="822767" y="20709"/>
                      <a:pt x="812565" y="-81"/>
                    </a:cubicBezTo>
                    <a:cubicBezTo>
                      <a:pt x="805021" y="15507"/>
                      <a:pt x="794963" y="29597"/>
                      <a:pt x="782866" y="41699"/>
                    </a:cubicBezTo>
                    <a:cubicBezTo>
                      <a:pt x="754729" y="70074"/>
                      <a:pt x="715791" y="87587"/>
                      <a:pt x="672834" y="87587"/>
                    </a:cubicBezTo>
                    <a:lnTo>
                      <a:pt x="418335" y="87587"/>
                    </a:lnTo>
                    <a:cubicBezTo>
                      <a:pt x="369034" y="87587"/>
                      <a:pt x="324295" y="116886"/>
                      <a:pt x="304769" y="162435"/>
                    </a:cubicBezTo>
                    <a:cubicBezTo>
                      <a:pt x="275460" y="230786"/>
                      <a:pt x="206728" y="340600"/>
                      <a:pt x="47574" y="368994"/>
                    </a:cubicBezTo>
                    <a:cubicBezTo>
                      <a:pt x="19847" y="373947"/>
                      <a:pt x="-203" y="398493"/>
                      <a:pt x="-203" y="426830"/>
                    </a:cubicBezTo>
                    <a:cubicBezTo>
                      <a:pt x="-203" y="464234"/>
                      <a:pt x="34011" y="492000"/>
                      <a:pt x="70415" y="484456"/>
                    </a:cubicBezTo>
                    <a:cubicBezTo>
                      <a:pt x="313360" y="434135"/>
                      <a:pt x="368291" y="225500"/>
                      <a:pt x="368291" y="225500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3" name="Freeform: Shape 12"/>
              <p:cNvSpPr/>
              <p:nvPr/>
            </p:nvSpPr>
            <p:spPr>
              <a:xfrm>
                <a:off x="3887453" y="1167937"/>
                <a:ext cx="904875" cy="228600"/>
              </a:xfrm>
              <a:custGeom>
                <a:avLst/>
                <a:gdLst>
                  <a:gd name="connsiteX0" fmla="*/ 751339 w 904875"/>
                  <a:gd name="connsiteY0" fmla="*/ 228519 h 228600"/>
                  <a:gd name="connsiteX1" fmla="*/ 67977 w 904875"/>
                  <a:gd name="connsiteY1" fmla="*/ 228519 h 228600"/>
                  <a:gd name="connsiteX2" fmla="*/ -203 w 904875"/>
                  <a:gd name="connsiteY2" fmla="*/ 158272 h 228600"/>
                  <a:gd name="connsiteX3" fmla="*/ 67977 w 904875"/>
                  <a:gd name="connsiteY3" fmla="*/ 88016 h 228600"/>
                  <a:gd name="connsiteX4" fmla="*/ 751339 w 904875"/>
                  <a:gd name="connsiteY4" fmla="*/ 88016 h 228600"/>
                  <a:gd name="connsiteX5" fmla="*/ 888718 w 904875"/>
                  <a:gd name="connsiteY5" fmla="*/ -81 h 228600"/>
                  <a:gd name="connsiteX6" fmla="*/ 904672 w 904875"/>
                  <a:gd name="connsiteY6" fmla="*/ 70175 h 228600"/>
                  <a:gd name="connsiteX7" fmla="*/ 751339 w 904875"/>
                  <a:gd name="connsiteY7" fmla="*/ 228519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4875" h="228600">
                    <a:moveTo>
                      <a:pt x="751339" y="228519"/>
                    </a:moveTo>
                    <a:lnTo>
                      <a:pt x="67977" y="228519"/>
                    </a:lnTo>
                    <a:cubicBezTo>
                      <a:pt x="30324" y="228519"/>
                      <a:pt x="-203" y="197067"/>
                      <a:pt x="-203" y="158272"/>
                    </a:cubicBezTo>
                    <a:cubicBezTo>
                      <a:pt x="-203" y="119477"/>
                      <a:pt x="30324" y="88016"/>
                      <a:pt x="67977" y="88016"/>
                    </a:cubicBezTo>
                    <a:lnTo>
                      <a:pt x="751339" y="88016"/>
                    </a:lnTo>
                    <a:cubicBezTo>
                      <a:pt x="811613" y="87873"/>
                      <a:pt x="863695" y="52049"/>
                      <a:pt x="888718" y="-81"/>
                    </a:cubicBezTo>
                    <a:cubicBezTo>
                      <a:pt x="898947" y="21065"/>
                      <a:pt x="904672" y="44877"/>
                      <a:pt x="904672" y="70175"/>
                    </a:cubicBezTo>
                    <a:cubicBezTo>
                      <a:pt x="904672" y="157501"/>
                      <a:pt x="836092" y="228309"/>
                      <a:pt x="751339" y="228519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4" name="Freeform: Shape 13"/>
              <p:cNvSpPr/>
              <p:nvPr/>
            </p:nvSpPr>
            <p:spPr>
              <a:xfrm>
                <a:off x="3887453" y="1482262"/>
                <a:ext cx="1085850" cy="219075"/>
              </a:xfrm>
              <a:custGeom>
                <a:avLst/>
                <a:gdLst>
                  <a:gd name="connsiteX0" fmla="*/ 931771 w 1085850"/>
                  <a:gd name="connsiteY0" fmla="*/ 218994 h 219075"/>
                  <a:gd name="connsiteX1" fmla="*/ 68215 w 1085850"/>
                  <a:gd name="connsiteY1" fmla="*/ 218994 h 219075"/>
                  <a:gd name="connsiteX2" fmla="*/ -203 w 1085850"/>
                  <a:gd name="connsiteY2" fmla="*/ 151671 h 219075"/>
                  <a:gd name="connsiteX3" fmla="*/ 68215 w 1085850"/>
                  <a:gd name="connsiteY3" fmla="*/ 84349 h 219075"/>
                  <a:gd name="connsiteX4" fmla="*/ 931771 w 1085850"/>
                  <a:gd name="connsiteY4" fmla="*/ 84349 h 219075"/>
                  <a:gd name="connsiteX5" fmla="*/ 1069635 w 1085850"/>
                  <a:gd name="connsiteY5" fmla="*/ -81 h 219075"/>
                  <a:gd name="connsiteX6" fmla="*/ 1085647 w 1085850"/>
                  <a:gd name="connsiteY6" fmla="*/ 67242 h 219075"/>
                  <a:gd name="connsiteX7" fmla="*/ 931771 w 1085850"/>
                  <a:gd name="connsiteY7" fmla="*/ 218994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5850" h="219075">
                    <a:moveTo>
                      <a:pt x="931771" y="218994"/>
                    </a:moveTo>
                    <a:lnTo>
                      <a:pt x="68215" y="218994"/>
                    </a:lnTo>
                    <a:cubicBezTo>
                      <a:pt x="30429" y="218994"/>
                      <a:pt x="-203" y="188847"/>
                      <a:pt x="-203" y="151671"/>
                    </a:cubicBezTo>
                    <a:cubicBezTo>
                      <a:pt x="-203" y="114495"/>
                      <a:pt x="30429" y="84349"/>
                      <a:pt x="68215" y="84349"/>
                    </a:cubicBezTo>
                    <a:lnTo>
                      <a:pt x="931771" y="84349"/>
                    </a:lnTo>
                    <a:cubicBezTo>
                      <a:pt x="992254" y="84206"/>
                      <a:pt x="1044527" y="49878"/>
                      <a:pt x="1069635" y="-81"/>
                    </a:cubicBezTo>
                    <a:cubicBezTo>
                      <a:pt x="1079903" y="20188"/>
                      <a:pt x="1085647" y="43010"/>
                      <a:pt x="1085647" y="67242"/>
                    </a:cubicBezTo>
                    <a:cubicBezTo>
                      <a:pt x="1085647" y="150928"/>
                      <a:pt x="1016819" y="218794"/>
                      <a:pt x="931771" y="218994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5" name="Freeform: Shape 14"/>
              <p:cNvSpPr/>
              <p:nvPr/>
            </p:nvSpPr>
            <p:spPr>
              <a:xfrm>
                <a:off x="3887453" y="1787062"/>
                <a:ext cx="942975" cy="219075"/>
              </a:xfrm>
              <a:custGeom>
                <a:avLst/>
                <a:gdLst>
                  <a:gd name="connsiteX0" fmla="*/ -203 w 942975"/>
                  <a:gd name="connsiteY0" fmla="*/ 151767 h 219075"/>
                  <a:gd name="connsiteX1" fmla="*/ 68186 w 942975"/>
                  <a:gd name="connsiteY1" fmla="*/ 84549 h 219075"/>
                  <a:gd name="connsiteX2" fmla="*/ 788458 w 942975"/>
                  <a:gd name="connsiteY2" fmla="*/ 83872 h 219075"/>
                  <a:gd name="connsiteX3" fmla="*/ 876021 w 942975"/>
                  <a:gd name="connsiteY3" fmla="*/ 57860 h 219075"/>
                  <a:gd name="connsiteX4" fmla="*/ 924627 w 942975"/>
                  <a:gd name="connsiteY4" fmla="*/ 4358 h 219075"/>
                  <a:gd name="connsiteX5" fmla="*/ 926960 w 942975"/>
                  <a:gd name="connsiteY5" fmla="*/ -81 h 219075"/>
                  <a:gd name="connsiteX6" fmla="*/ 942772 w 942975"/>
                  <a:gd name="connsiteY6" fmla="*/ 66804 h 219075"/>
                  <a:gd name="connsiteX7" fmla="*/ 924627 w 942975"/>
                  <a:gd name="connsiteY7" fmla="*/ 138803 h 219075"/>
                  <a:gd name="connsiteX8" fmla="*/ 876021 w 942975"/>
                  <a:gd name="connsiteY8" fmla="*/ 192305 h 219075"/>
                  <a:gd name="connsiteX9" fmla="*/ 788458 w 942975"/>
                  <a:gd name="connsiteY9" fmla="*/ 218318 h 219075"/>
                  <a:gd name="connsiteX10" fmla="*/ 68320 w 942975"/>
                  <a:gd name="connsiteY10" fmla="*/ 218994 h 219075"/>
                  <a:gd name="connsiteX11" fmla="*/ -203 w 942975"/>
                  <a:gd name="connsiteY11" fmla="*/ 151767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2975" h="219075">
                    <a:moveTo>
                      <a:pt x="-203" y="151767"/>
                    </a:moveTo>
                    <a:cubicBezTo>
                      <a:pt x="-203" y="114667"/>
                      <a:pt x="30410" y="84577"/>
                      <a:pt x="68186" y="84549"/>
                    </a:cubicBezTo>
                    <a:lnTo>
                      <a:pt x="788458" y="83872"/>
                    </a:lnTo>
                    <a:cubicBezTo>
                      <a:pt x="820776" y="83872"/>
                      <a:pt x="851237" y="74528"/>
                      <a:pt x="876021" y="57860"/>
                    </a:cubicBezTo>
                    <a:cubicBezTo>
                      <a:pt x="896290" y="44220"/>
                      <a:pt x="912987" y="25865"/>
                      <a:pt x="924627" y="4358"/>
                    </a:cubicBezTo>
                    <a:cubicBezTo>
                      <a:pt x="925446" y="2872"/>
                      <a:pt x="926208" y="1395"/>
                      <a:pt x="926960" y="-81"/>
                    </a:cubicBezTo>
                    <a:cubicBezTo>
                      <a:pt x="937086" y="20083"/>
                      <a:pt x="942772" y="42801"/>
                      <a:pt x="942772" y="66804"/>
                    </a:cubicBezTo>
                    <a:cubicBezTo>
                      <a:pt x="942772" y="92826"/>
                      <a:pt x="936276" y="117353"/>
                      <a:pt x="924627" y="138803"/>
                    </a:cubicBezTo>
                    <a:cubicBezTo>
                      <a:pt x="912987" y="160311"/>
                      <a:pt x="896290" y="178665"/>
                      <a:pt x="876021" y="192305"/>
                    </a:cubicBezTo>
                    <a:cubicBezTo>
                      <a:pt x="851237" y="208974"/>
                      <a:pt x="820776" y="218318"/>
                      <a:pt x="788458" y="218318"/>
                    </a:cubicBezTo>
                    <a:lnTo>
                      <a:pt x="68320" y="218994"/>
                    </a:lnTo>
                    <a:cubicBezTo>
                      <a:pt x="30486" y="219023"/>
                      <a:pt x="-203" y="188914"/>
                      <a:pt x="-203" y="151767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6" name="Freeform: Shape 15"/>
              <p:cNvSpPr/>
              <p:nvPr/>
            </p:nvSpPr>
            <p:spPr>
              <a:xfrm>
                <a:off x="2296778" y="1082212"/>
                <a:ext cx="361950" cy="1038225"/>
              </a:xfrm>
              <a:custGeom>
                <a:avLst/>
                <a:gdLst>
                  <a:gd name="connsiteX0" fmla="*/ 361747 w 361950"/>
                  <a:gd name="connsiteY0" fmla="*/ -81 h 1038225"/>
                  <a:gd name="connsiteX1" fmla="*/ 361747 w 361950"/>
                  <a:gd name="connsiteY1" fmla="*/ 1038144 h 1038225"/>
                  <a:gd name="connsiteX2" fmla="*/ -203 w 361950"/>
                  <a:gd name="connsiteY2" fmla="*/ 1038144 h 1038225"/>
                  <a:gd name="connsiteX3" fmla="*/ -203 w 361950"/>
                  <a:gd name="connsiteY3" fmla="*/ -81 h 103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1038225">
                    <a:moveTo>
                      <a:pt x="361747" y="-81"/>
                    </a:moveTo>
                    <a:lnTo>
                      <a:pt x="361747" y="1038144"/>
                    </a:lnTo>
                    <a:lnTo>
                      <a:pt x="-203" y="1038144"/>
                    </a:lnTo>
                    <a:lnTo>
                      <a:pt x="-203" y="-8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7" name="Freeform: Shape 16"/>
              <p:cNvSpPr/>
              <p:nvPr/>
            </p:nvSpPr>
            <p:spPr>
              <a:xfrm>
                <a:off x="2296778" y="1977562"/>
                <a:ext cx="361950" cy="142875"/>
              </a:xfrm>
              <a:custGeom>
                <a:avLst/>
                <a:gdLst>
                  <a:gd name="connsiteX0" fmla="*/ 361747 w 361950"/>
                  <a:gd name="connsiteY0" fmla="*/ -81 h 142875"/>
                  <a:gd name="connsiteX1" fmla="*/ 361747 w 361950"/>
                  <a:gd name="connsiteY1" fmla="*/ 142794 h 142875"/>
                  <a:gd name="connsiteX2" fmla="*/ -203 w 361950"/>
                  <a:gd name="connsiteY2" fmla="*/ 142794 h 142875"/>
                  <a:gd name="connsiteX3" fmla="*/ -203 w 361950"/>
                  <a:gd name="connsiteY3" fmla="*/ -8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142875">
                    <a:moveTo>
                      <a:pt x="361747" y="-81"/>
                    </a:moveTo>
                    <a:lnTo>
                      <a:pt x="361747" y="142794"/>
                    </a:lnTo>
                    <a:lnTo>
                      <a:pt x="-203" y="142794"/>
                    </a:lnTo>
                    <a:lnTo>
                      <a:pt x="-203" y="-8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</p:grpSp>
      </p:grpSp>
      <p:pic>
        <p:nvPicPr>
          <p:cNvPr id="18" name="Thumb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628" b="80068"/>
          <a:stretch>
            <a:fillRect/>
          </a:stretch>
        </p:blipFill>
        <p:spPr>
          <a:xfrm flipH="1">
            <a:off x="8952054" y="2558532"/>
            <a:ext cx="1843933" cy="412621"/>
          </a:xfrm>
          <a:custGeom>
            <a:avLst/>
            <a:gdLst>
              <a:gd name="connsiteX0" fmla="*/ 0 w 1382950"/>
              <a:gd name="connsiteY0" fmla="*/ 0 h 309466"/>
              <a:gd name="connsiteX1" fmla="*/ 1382950 w 1382950"/>
              <a:gd name="connsiteY1" fmla="*/ 0 h 309466"/>
              <a:gd name="connsiteX2" fmla="*/ 1382950 w 1382950"/>
              <a:gd name="connsiteY2" fmla="*/ 309466 h 309466"/>
              <a:gd name="connsiteX3" fmla="*/ 0 w 1382950"/>
              <a:gd name="connsiteY3" fmla="*/ 309466 h 309466"/>
              <a:gd name="connsiteX4" fmla="*/ 0 w 1382950"/>
              <a:gd name="connsiteY4" fmla="*/ 0 h 30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950" h="309466">
                <a:moveTo>
                  <a:pt x="0" y="0"/>
                </a:moveTo>
                <a:lnTo>
                  <a:pt x="1382950" y="0"/>
                </a:lnTo>
                <a:lnTo>
                  <a:pt x="1382950" y="309466"/>
                </a:lnTo>
                <a:lnTo>
                  <a:pt x="0" y="309466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22" name="TextBox 21"/>
          <p:cNvSpPr txBox="1"/>
          <p:nvPr/>
        </p:nvSpPr>
        <p:spPr>
          <a:xfrm>
            <a:off x="337297" y="1689834"/>
            <a:ext cx="6361511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vi-VN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Các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bạn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từng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hợp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tác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với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bạn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bè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hoặc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với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ai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đó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đê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̉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cùng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làm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một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việc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bao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chưa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  <a:endParaRPr lang="en-US" altLang="vi-VN" sz="28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Đó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là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việc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Các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bạn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hợp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tác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với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nhau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như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thê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́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nào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Kết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quả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công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việc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ra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sao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en-US" sz="2800" dirty="0">
              <a:solidFill>
                <a:schemeClr val="accent6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ontent Placeholder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8675" y="1591895"/>
            <a:ext cx="4717559" cy="2621075"/>
          </a:xfrm>
          <a:prstGeom prst="rect">
            <a:avLst/>
          </a:prstGeom>
        </p:spPr>
      </p:pic>
      <p:sp>
        <p:nvSpPr>
          <p:cNvPr id="24" name="Subtitle 5"/>
          <p:cNvSpPr txBox="1"/>
          <p:nvPr/>
        </p:nvSpPr>
        <p:spPr>
          <a:xfrm rot="21232608">
            <a:off x="6978868" y="1749002"/>
            <a:ext cx="7044715" cy="165576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nhanh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xa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cùng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nhau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1374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5831"/>
          <a:stretch>
            <a:fillRect/>
          </a:stretch>
        </p:blipFill>
        <p:spPr>
          <a:xfrm>
            <a:off x="1156257" y="4367490"/>
            <a:ext cx="3432105" cy="2550335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0904706" y="210245"/>
            <a:ext cx="1078350" cy="1344934"/>
            <a:chOff x="1403481" y="3777971"/>
            <a:chExt cx="2209295" cy="3145413"/>
          </a:xfrm>
        </p:grpSpPr>
        <p:sp>
          <p:nvSpPr>
            <p:cNvPr id="29" name="Rectangle: Rounded Corners 28">
              <a:hlinkClick r:id="rId6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pic>
          <p:nvPicPr>
            <p:cNvPr id="30" name="Graphic 29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31" name="TextBox 30">
              <a:hlinkClick r:id="rId6" action="ppaction://hlinksldjump"/>
            </p:cNvPr>
            <p:cNvSpPr txBox="1"/>
            <p:nvPr/>
          </p:nvSpPr>
          <p:spPr>
            <a:xfrm>
              <a:off x="1720707" y="5699723"/>
              <a:ext cx="1777436" cy="12236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17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2383" y="4044499"/>
            <a:ext cx="4144718" cy="293390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2.96296E-6 L 0.37695 2.96296E-6 " pathEditMode="relative" rAng="0" ptsTypes="AA">
                                      <p:cBhvr>
                                        <p:cTn id="17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41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58025E-6 L 0.37604 3.58025E-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0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44444E-6 L -8.33333E-7 0.22871 " pathEditMode="relative" rAng="0" ptsTypes="AA">
                                      <p:cBhvr>
                                        <p:cTn id="31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435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63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2.22222E-6 3.58025E-6 L 0.37656 3.58025E-6 " pathEditMode="relative" rAng="0" ptsTypes="AA">
                                      <p:cBhvr>
                                        <p:cTn id="3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19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3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125E-6 2.96296E-6 L 0.37747 2.96296E-6 " pathEditMode="relative" rAng="0" ptsTypes="AA">
                                      <p:cBhvr>
                                        <p:cTn id="35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67" y="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2" grpId="0"/>
      <p:bldP spid="2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19314" y="-1"/>
            <a:ext cx="12311314" cy="6331227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085142" y="5231852"/>
            <a:ext cx="3783088" cy="1282530"/>
            <a:chOff x="4805169" y="3003803"/>
            <a:chExt cx="2581661" cy="850394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41491" y="3022091"/>
              <a:ext cx="509017" cy="813818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5169" y="3003803"/>
              <a:ext cx="2581661" cy="850394"/>
            </a:xfrm>
            <a:prstGeom prst="rect">
              <a:avLst/>
            </a:prstGeom>
          </p:spPr>
        </p:pic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562" y="4189525"/>
            <a:ext cx="1221693" cy="1953247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3678" y="700828"/>
            <a:ext cx="2584188" cy="647866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584" y="3940161"/>
            <a:ext cx="11307416" cy="3045776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5416413" y="-16133"/>
            <a:ext cx="217239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b="1" dirty="0" err="1">
                <a:solidFill>
                  <a:srgbClr val="865B3E"/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Ghi</a:t>
            </a:r>
            <a:r>
              <a:rPr lang="en-US" altLang="zh-CN" sz="4800" b="1" dirty="0">
                <a:solidFill>
                  <a:srgbClr val="865B3E"/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865B3E"/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nhớ</a:t>
            </a:r>
            <a:endParaRPr lang="zh-CN" altLang="en-US" sz="4800" b="1" dirty="0">
              <a:solidFill>
                <a:srgbClr val="865B3E"/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18553" y="893287"/>
            <a:ext cx="9128089" cy="4569762"/>
          </a:xfrm>
          <a:prstGeom prst="round2DiagRect">
            <a:avLst>
              <a:gd name="adj1" fmla="val 12999"/>
              <a:gd name="adj2" fmla="val 0"/>
            </a:avLst>
          </a:prstGeom>
          <a:solidFill>
            <a:schemeClr val="accent4">
              <a:lumMod val="20000"/>
              <a:lumOff val="80000"/>
            </a:schemeClr>
          </a:solidFill>
          <a:ln w="57150">
            <a:solidFill>
              <a:schemeClr val="tx1"/>
            </a:solidFill>
            <a:prstDash val="sysDash"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228600" indent="-2286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vi-VN" sz="3200" b="1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vi-VN" sz="32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cùng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chung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sức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đỡ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hỗ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trợ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lẫn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nhau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công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lĩnh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vực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đó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vì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mục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đích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chung</a:t>
            </a:r>
            <a:r>
              <a:rPr lang="en-US" altLang="vi-VN" sz="32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altLang="vi-VN" sz="3200" b="1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8600" indent="-2286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những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người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xung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quanh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công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sẽ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thuận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lợi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đạt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kết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tốt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hơn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endParaRPr lang="vi-VN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252834" y="4044080"/>
            <a:ext cx="7468835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  <a:buFontTx/>
              <a:buNone/>
              <a:tabLst>
                <a:tab pos="7424420" algn="l"/>
              </a:tabLst>
              <a:defRPr/>
            </a:pP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chẳng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nên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non,</a:t>
            </a:r>
            <a:endParaRPr lang="en-US" sz="2800" b="1" i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  <a:buFontTx/>
              <a:buNone/>
              <a:tabLst>
                <a:tab pos="7424420" algn="l"/>
              </a:tabLst>
              <a:defRPr/>
            </a:pP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chụm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nên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hòn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núi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cao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800" b="1" i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  <a:buFontTx/>
              <a:buNone/>
              <a:tabLst>
                <a:tab pos="7424420" algn="l"/>
              </a:tabLst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</a:t>
            </a:r>
            <a:r>
              <a:rPr lang="en-US" sz="32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en-US" sz="28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Tục</a:t>
            </a:r>
            <a:r>
              <a:rPr lang="en-US" sz="28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endParaRPr lang="en-US" sz="2800" b="1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10904706" y="210245"/>
            <a:ext cx="1078350" cy="1344934"/>
            <a:chOff x="1403481" y="3777971"/>
            <a:chExt cx="2209295" cy="3145413"/>
          </a:xfrm>
        </p:grpSpPr>
        <p:sp>
          <p:nvSpPr>
            <p:cNvPr id="19" name="Rectangle: Rounded Corners 18">
              <a:hlinkClick r:id="rId6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pic>
          <p:nvPicPr>
            <p:cNvPr id="20" name="Graphic 19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21" name="TextBox 20">
              <a:hlinkClick r:id="rId6" action="ppaction://hlinksldjump"/>
            </p:cNvPr>
            <p:cNvSpPr txBox="1"/>
            <p:nvPr/>
          </p:nvSpPr>
          <p:spPr>
            <a:xfrm>
              <a:off x="1720707" y="5699723"/>
              <a:ext cx="1777436" cy="12236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 build="p"/>
      <p:bldP spid="1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30" y="61329"/>
            <a:ext cx="12192000" cy="6858000"/>
          </a:xfrm>
          <a:prstGeom prst="rect">
            <a:avLst/>
          </a:prstGeom>
        </p:spPr>
      </p:pic>
      <p:sp>
        <p:nvSpPr>
          <p:cNvPr id="121" name="Rectangle: Rounded Corners 120"/>
          <p:cNvSpPr/>
          <p:nvPr/>
        </p:nvSpPr>
        <p:spPr>
          <a:xfrm>
            <a:off x="608767" y="455072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/>
          <p:cNvSpPr/>
          <p:nvPr/>
        </p:nvSpPr>
        <p:spPr>
          <a:xfrm>
            <a:off x="1075317" y="375411"/>
            <a:ext cx="10933516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/>
          <p:cNvSpPr/>
          <p:nvPr/>
        </p:nvSpPr>
        <p:spPr>
          <a:xfrm>
            <a:off x="343796" y="391118"/>
            <a:ext cx="11314803" cy="6241209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Title Background"/>
          <p:cNvGrpSpPr/>
          <p:nvPr/>
        </p:nvGrpSpPr>
        <p:grpSpPr>
          <a:xfrm>
            <a:off x="1548535" y="1499133"/>
            <a:ext cx="9544951" cy="1830842"/>
            <a:chOff x="1217765" y="1106159"/>
            <a:chExt cx="5874253" cy="1231193"/>
          </a:xfrm>
        </p:grpSpPr>
        <p:sp>
          <p:nvSpPr>
            <p:cNvPr id="6" name="Freeform: Shape 5"/>
            <p:cNvSpPr/>
            <p:nvPr/>
          </p:nvSpPr>
          <p:spPr>
            <a:xfrm>
              <a:off x="1217765" y="1107550"/>
              <a:ext cx="1475562" cy="1013697"/>
            </a:xfrm>
            <a:custGeom>
              <a:avLst/>
              <a:gdLst>
                <a:gd name="connsiteX0" fmla="*/ 117313 w 1531604"/>
                <a:gd name="connsiteY0" fmla="*/ 0 h 1058591"/>
                <a:gd name="connsiteX1" fmla="*/ 1531604 w 1531604"/>
                <a:gd name="connsiteY1" fmla="*/ 0 h 1058591"/>
                <a:gd name="connsiteX2" fmla="*/ 1495746 w 1531604"/>
                <a:gd name="connsiteY2" fmla="*/ 38161 h 1058591"/>
                <a:gd name="connsiteX3" fmla="*/ 779614 w 1531604"/>
                <a:gd name="connsiteY3" fmla="*/ 301082 h 1058591"/>
                <a:gd name="connsiteX4" fmla="*/ 69676 w 1531604"/>
                <a:gd name="connsiteY4" fmla="*/ 1054277 h 1058591"/>
                <a:gd name="connsiteX5" fmla="*/ 0 w 1531604"/>
                <a:gd name="connsiteY5" fmla="*/ 1033893 h 1058591"/>
                <a:gd name="connsiteX6" fmla="*/ 0 w 1531604"/>
                <a:gd name="connsiteY6" fmla="*/ 117313 h 1058591"/>
                <a:gd name="connsiteX7" fmla="*/ 117313 w 1531604"/>
                <a:gd name="connsiteY7" fmla="*/ 0 h 10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1604" h="1058591">
                  <a:moveTo>
                    <a:pt x="117313" y="0"/>
                  </a:moveTo>
                  <a:lnTo>
                    <a:pt x="1531604" y="0"/>
                  </a:lnTo>
                  <a:lnTo>
                    <a:pt x="1495746" y="38161"/>
                  </a:lnTo>
                  <a:cubicBezTo>
                    <a:pt x="1320711" y="193456"/>
                    <a:pt x="1039677" y="107926"/>
                    <a:pt x="779614" y="301082"/>
                  </a:cubicBezTo>
                  <a:cubicBezTo>
                    <a:pt x="524993" y="497159"/>
                    <a:pt x="433284" y="1116057"/>
                    <a:pt x="69676" y="1054277"/>
                  </a:cubicBezTo>
                  <a:lnTo>
                    <a:pt x="0" y="1033893"/>
                  </a:lnTo>
                  <a:lnTo>
                    <a:pt x="0" y="117313"/>
                  </a:lnTo>
                  <a:cubicBezTo>
                    <a:pt x="0" y="52523"/>
                    <a:pt x="52523" y="0"/>
                    <a:pt x="117313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623078" y="1611077"/>
              <a:ext cx="1468940" cy="726275"/>
            </a:xfrm>
            <a:custGeom>
              <a:avLst/>
              <a:gdLst>
                <a:gd name="connsiteX0" fmla="*/ 1520419 w 1520419"/>
                <a:gd name="connsiteY0" fmla="*/ 0 h 752129"/>
                <a:gd name="connsiteX1" fmla="*/ 1520419 w 1520419"/>
                <a:gd name="connsiteY1" fmla="*/ 634816 h 752129"/>
                <a:gd name="connsiteX2" fmla="*/ 1403106 w 1520419"/>
                <a:gd name="connsiteY2" fmla="*/ 752129 h 752129"/>
                <a:gd name="connsiteX3" fmla="*/ 0 w 1520419"/>
                <a:gd name="connsiteY3" fmla="*/ 752129 h 752129"/>
                <a:gd name="connsiteX4" fmla="*/ 12151 w 1520419"/>
                <a:gd name="connsiteY4" fmla="*/ 736383 h 752129"/>
                <a:gd name="connsiteX5" fmla="*/ 869000 w 1520419"/>
                <a:gd name="connsiteY5" fmla="*/ 567837 h 752129"/>
                <a:gd name="connsiteX6" fmla="*/ 1465845 w 1520419"/>
                <a:gd name="connsiteY6" fmla="*/ 26519 h 752129"/>
                <a:gd name="connsiteX7" fmla="*/ 1520419 w 1520419"/>
                <a:gd name="connsiteY7" fmla="*/ 0 h 75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419" h="752129">
                  <a:moveTo>
                    <a:pt x="1520419" y="0"/>
                  </a:moveTo>
                  <a:lnTo>
                    <a:pt x="1520419" y="634816"/>
                  </a:lnTo>
                  <a:cubicBezTo>
                    <a:pt x="1520419" y="699606"/>
                    <a:pt x="1467896" y="752129"/>
                    <a:pt x="1403106" y="752129"/>
                  </a:cubicBezTo>
                  <a:lnTo>
                    <a:pt x="0" y="752129"/>
                  </a:lnTo>
                  <a:lnTo>
                    <a:pt x="12151" y="736383"/>
                  </a:lnTo>
                  <a:cubicBezTo>
                    <a:pt x="234449" y="489619"/>
                    <a:pt x="521533" y="716514"/>
                    <a:pt x="869000" y="567837"/>
                  </a:cubicBezTo>
                  <a:cubicBezTo>
                    <a:pt x="1078439" y="473878"/>
                    <a:pt x="1257163" y="150784"/>
                    <a:pt x="1465845" y="26519"/>
                  </a:cubicBezTo>
                  <a:lnTo>
                    <a:pt x="1520419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r>
                <a:rPr lang="en-PH" sz="2400">
                  <a:solidFill>
                    <a:prstClr val="white"/>
                  </a:solidFill>
                  <a:latin typeface="Calibri" panose="020F0502020204030204"/>
                </a:rPr>
                <a:t> </a:t>
              </a:r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5260756" y="1106159"/>
              <a:ext cx="943685" cy="314025"/>
            </a:xfrm>
            <a:custGeom>
              <a:avLst/>
              <a:gdLst>
                <a:gd name="connsiteX0" fmla="*/ 0 w 992401"/>
                <a:gd name="connsiteY0" fmla="*/ 0 h 330236"/>
                <a:gd name="connsiteX1" fmla="*/ 992401 w 992401"/>
                <a:gd name="connsiteY1" fmla="*/ 0 h 330236"/>
                <a:gd name="connsiteX2" fmla="*/ 991880 w 992401"/>
                <a:gd name="connsiteY2" fmla="*/ 1677 h 330236"/>
                <a:gd name="connsiteX3" fmla="*/ 496200 w 992401"/>
                <a:gd name="connsiteY3" fmla="*/ 330236 h 330236"/>
                <a:gd name="connsiteX4" fmla="*/ 520 w 992401"/>
                <a:gd name="connsiteY4" fmla="*/ 1677 h 330236"/>
                <a:gd name="connsiteX5" fmla="*/ 0 w 992401"/>
                <a:gd name="connsiteY5" fmla="*/ 0 h 33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401" h="330236">
                  <a:moveTo>
                    <a:pt x="0" y="0"/>
                  </a:moveTo>
                  <a:lnTo>
                    <a:pt x="992401" y="0"/>
                  </a:lnTo>
                  <a:lnTo>
                    <a:pt x="991880" y="1677"/>
                  </a:lnTo>
                  <a:cubicBezTo>
                    <a:pt x="910214" y="194757"/>
                    <a:pt x="719028" y="330236"/>
                    <a:pt x="496200" y="330236"/>
                  </a:cubicBezTo>
                  <a:cubicBezTo>
                    <a:pt x="273372" y="330236"/>
                    <a:pt x="82187" y="194757"/>
                    <a:pt x="520" y="16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2125522" y="1839401"/>
              <a:ext cx="1709491" cy="497434"/>
            </a:xfrm>
            <a:custGeom>
              <a:avLst/>
              <a:gdLst>
                <a:gd name="connsiteX0" fmla="*/ 898870 w 1797740"/>
                <a:gd name="connsiteY0" fmla="*/ 0 h 523113"/>
                <a:gd name="connsiteX1" fmla="*/ 1757190 w 1797740"/>
                <a:gd name="connsiteY1" fmla="*/ 456365 h 523113"/>
                <a:gd name="connsiteX2" fmla="*/ 1797740 w 1797740"/>
                <a:gd name="connsiteY2" fmla="*/ 523113 h 523113"/>
                <a:gd name="connsiteX3" fmla="*/ 0 w 1797740"/>
                <a:gd name="connsiteY3" fmla="*/ 523113 h 523113"/>
                <a:gd name="connsiteX4" fmla="*/ 40550 w 1797740"/>
                <a:gd name="connsiteY4" fmla="*/ 456365 h 523113"/>
                <a:gd name="connsiteX5" fmla="*/ 898870 w 1797740"/>
                <a:gd name="connsiteY5" fmla="*/ 0 h 52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7740" h="523113">
                  <a:moveTo>
                    <a:pt x="898870" y="0"/>
                  </a:moveTo>
                  <a:cubicBezTo>
                    <a:pt x="1256163" y="0"/>
                    <a:pt x="1571175" y="181027"/>
                    <a:pt x="1757190" y="456365"/>
                  </a:cubicBezTo>
                  <a:lnTo>
                    <a:pt x="1797740" y="523113"/>
                  </a:lnTo>
                  <a:lnTo>
                    <a:pt x="0" y="523113"/>
                  </a:lnTo>
                  <a:lnTo>
                    <a:pt x="40550" y="456365"/>
                  </a:lnTo>
                  <a:cubicBezTo>
                    <a:pt x="226565" y="181027"/>
                    <a:pt x="541577" y="0"/>
                    <a:pt x="898870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222883" y="1111103"/>
              <a:ext cx="5862990" cy="1219439"/>
            </a:xfrm>
            <a:custGeom>
              <a:avLst/>
              <a:gdLst>
                <a:gd name="connsiteX0" fmla="*/ 1531604 w 6165654"/>
                <a:gd name="connsiteY0" fmla="*/ 0 h 1282390"/>
                <a:gd name="connsiteX1" fmla="*/ 4246318 w 6165654"/>
                <a:gd name="connsiteY1" fmla="*/ 0 h 1282390"/>
                <a:gd name="connsiteX2" fmla="*/ 4246838 w 6165654"/>
                <a:gd name="connsiteY2" fmla="*/ 1677 h 1282390"/>
                <a:gd name="connsiteX3" fmla="*/ 4742518 w 6165654"/>
                <a:gd name="connsiteY3" fmla="*/ 330236 h 1282390"/>
                <a:gd name="connsiteX4" fmla="*/ 5238198 w 6165654"/>
                <a:gd name="connsiteY4" fmla="*/ 1677 h 1282390"/>
                <a:gd name="connsiteX5" fmla="*/ 5238719 w 6165654"/>
                <a:gd name="connsiteY5" fmla="*/ 0 h 1282390"/>
                <a:gd name="connsiteX6" fmla="*/ 6048341 w 6165654"/>
                <a:gd name="connsiteY6" fmla="*/ 0 h 1282390"/>
                <a:gd name="connsiteX7" fmla="*/ 6165654 w 6165654"/>
                <a:gd name="connsiteY7" fmla="*/ 117313 h 1282390"/>
                <a:gd name="connsiteX8" fmla="*/ 6165654 w 6165654"/>
                <a:gd name="connsiteY8" fmla="*/ 530261 h 1282390"/>
                <a:gd name="connsiteX9" fmla="*/ 6111080 w 6165654"/>
                <a:gd name="connsiteY9" fmla="*/ 556780 h 1282390"/>
                <a:gd name="connsiteX10" fmla="*/ 5514235 w 6165654"/>
                <a:gd name="connsiteY10" fmla="*/ 1098098 h 1282390"/>
                <a:gd name="connsiteX11" fmla="*/ 4657386 w 6165654"/>
                <a:gd name="connsiteY11" fmla="*/ 1266644 h 1282390"/>
                <a:gd name="connsiteX12" fmla="*/ 4645235 w 6165654"/>
                <a:gd name="connsiteY12" fmla="*/ 1282390 h 1282390"/>
                <a:gd name="connsiteX13" fmla="*/ 2746976 w 6165654"/>
                <a:gd name="connsiteY13" fmla="*/ 1282390 h 1282390"/>
                <a:gd name="connsiteX14" fmla="*/ 2706426 w 6165654"/>
                <a:gd name="connsiteY14" fmla="*/ 1215642 h 1282390"/>
                <a:gd name="connsiteX15" fmla="*/ 1848106 w 6165654"/>
                <a:gd name="connsiteY15" fmla="*/ 759277 h 1282390"/>
                <a:gd name="connsiteX16" fmla="*/ 989786 w 6165654"/>
                <a:gd name="connsiteY16" fmla="*/ 1215642 h 1282390"/>
                <a:gd name="connsiteX17" fmla="*/ 949236 w 6165654"/>
                <a:gd name="connsiteY17" fmla="*/ 1282390 h 1282390"/>
                <a:gd name="connsiteX18" fmla="*/ 117313 w 6165654"/>
                <a:gd name="connsiteY18" fmla="*/ 1282390 h 1282390"/>
                <a:gd name="connsiteX19" fmla="*/ 0 w 6165654"/>
                <a:gd name="connsiteY19" fmla="*/ 1165077 h 1282390"/>
                <a:gd name="connsiteX20" fmla="*/ 0 w 6165654"/>
                <a:gd name="connsiteY20" fmla="*/ 1033893 h 1282390"/>
                <a:gd name="connsiteX21" fmla="*/ 69676 w 6165654"/>
                <a:gd name="connsiteY21" fmla="*/ 1054277 h 1282390"/>
                <a:gd name="connsiteX22" fmla="*/ 779614 w 6165654"/>
                <a:gd name="connsiteY22" fmla="*/ 301082 h 1282390"/>
                <a:gd name="connsiteX23" fmla="*/ 1495746 w 6165654"/>
                <a:gd name="connsiteY23" fmla="*/ 38161 h 1282390"/>
                <a:gd name="connsiteX24" fmla="*/ 1531604 w 6165654"/>
                <a:gd name="connsiteY24" fmla="*/ 0 h 128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5654" h="1282390">
                  <a:moveTo>
                    <a:pt x="1531604" y="0"/>
                  </a:moveTo>
                  <a:lnTo>
                    <a:pt x="4246318" y="0"/>
                  </a:lnTo>
                  <a:lnTo>
                    <a:pt x="4246838" y="1677"/>
                  </a:lnTo>
                  <a:cubicBezTo>
                    <a:pt x="4328505" y="194757"/>
                    <a:pt x="4519690" y="330236"/>
                    <a:pt x="4742518" y="330236"/>
                  </a:cubicBezTo>
                  <a:cubicBezTo>
                    <a:pt x="4965346" y="330236"/>
                    <a:pt x="5156532" y="194757"/>
                    <a:pt x="5238198" y="1677"/>
                  </a:cubicBezTo>
                  <a:lnTo>
                    <a:pt x="5238719" y="0"/>
                  </a:lnTo>
                  <a:lnTo>
                    <a:pt x="6048341" y="0"/>
                  </a:lnTo>
                  <a:cubicBezTo>
                    <a:pt x="6113131" y="0"/>
                    <a:pt x="6165654" y="52523"/>
                    <a:pt x="6165654" y="117313"/>
                  </a:cubicBezTo>
                  <a:lnTo>
                    <a:pt x="6165654" y="530261"/>
                  </a:lnTo>
                  <a:lnTo>
                    <a:pt x="6111080" y="556780"/>
                  </a:lnTo>
                  <a:cubicBezTo>
                    <a:pt x="5902398" y="681045"/>
                    <a:pt x="5723674" y="1004139"/>
                    <a:pt x="5514235" y="1098098"/>
                  </a:cubicBezTo>
                  <a:cubicBezTo>
                    <a:pt x="5166768" y="1246775"/>
                    <a:pt x="4879684" y="1019880"/>
                    <a:pt x="4657386" y="1266644"/>
                  </a:cubicBezTo>
                  <a:lnTo>
                    <a:pt x="4645235" y="1282390"/>
                  </a:lnTo>
                  <a:lnTo>
                    <a:pt x="2746976" y="1282390"/>
                  </a:lnTo>
                  <a:lnTo>
                    <a:pt x="2706426" y="1215642"/>
                  </a:lnTo>
                  <a:cubicBezTo>
                    <a:pt x="2520411" y="940304"/>
                    <a:pt x="2205399" y="759277"/>
                    <a:pt x="1848106" y="759277"/>
                  </a:cubicBezTo>
                  <a:cubicBezTo>
                    <a:pt x="1490813" y="759277"/>
                    <a:pt x="1175801" y="940304"/>
                    <a:pt x="989786" y="1215642"/>
                  </a:cubicBezTo>
                  <a:lnTo>
                    <a:pt x="949236" y="1282390"/>
                  </a:lnTo>
                  <a:lnTo>
                    <a:pt x="117313" y="1282390"/>
                  </a:lnTo>
                  <a:cubicBezTo>
                    <a:pt x="52523" y="1282390"/>
                    <a:pt x="0" y="1229867"/>
                    <a:pt x="0" y="1165077"/>
                  </a:cubicBezTo>
                  <a:lnTo>
                    <a:pt x="0" y="1033893"/>
                  </a:lnTo>
                  <a:lnTo>
                    <a:pt x="69676" y="1054277"/>
                  </a:lnTo>
                  <a:cubicBezTo>
                    <a:pt x="433284" y="1116057"/>
                    <a:pt x="524993" y="497159"/>
                    <a:pt x="779614" y="301082"/>
                  </a:cubicBezTo>
                  <a:cubicBezTo>
                    <a:pt x="1039677" y="107926"/>
                    <a:pt x="1320711" y="193456"/>
                    <a:pt x="1495746" y="38161"/>
                  </a:cubicBezTo>
                  <a:lnTo>
                    <a:pt x="1531604" y="0"/>
                  </a:lnTo>
                  <a:close/>
                </a:path>
              </a:pathLst>
            </a:custGeom>
            <a:solidFill>
              <a:srgbClr val="F9CA45"/>
            </a:solidFill>
            <a:ln>
              <a:solidFill>
                <a:srgbClr val="F9CB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700879" y="1207107"/>
              <a:ext cx="157625" cy="157625"/>
            </a:xfrm>
            <a:custGeom>
              <a:avLst/>
              <a:gdLst>
                <a:gd name="connsiteX0" fmla="*/ 571500 w 1428750"/>
                <a:gd name="connsiteY0" fmla="*/ 1285875 h 1428750"/>
                <a:gd name="connsiteX1" fmla="*/ 714375 w 1428750"/>
                <a:gd name="connsiteY1" fmla="*/ 1428750 h 1428750"/>
                <a:gd name="connsiteX2" fmla="*/ 857250 w 1428750"/>
                <a:gd name="connsiteY2" fmla="*/ 1285875 h 1428750"/>
                <a:gd name="connsiteX3" fmla="*/ 1285875 w 1428750"/>
                <a:gd name="connsiteY3" fmla="*/ 857250 h 1428750"/>
                <a:gd name="connsiteX4" fmla="*/ 1428750 w 1428750"/>
                <a:gd name="connsiteY4" fmla="*/ 714375 h 1428750"/>
                <a:gd name="connsiteX5" fmla="*/ 1285875 w 1428750"/>
                <a:gd name="connsiteY5" fmla="*/ 571500 h 1428750"/>
                <a:gd name="connsiteX6" fmla="*/ 857250 w 1428750"/>
                <a:gd name="connsiteY6" fmla="*/ 142875 h 1428750"/>
                <a:gd name="connsiteX7" fmla="*/ 714375 w 1428750"/>
                <a:gd name="connsiteY7" fmla="*/ 0 h 1428750"/>
                <a:gd name="connsiteX8" fmla="*/ 571500 w 1428750"/>
                <a:gd name="connsiteY8" fmla="*/ 142875 h 1428750"/>
                <a:gd name="connsiteX9" fmla="*/ 142875 w 1428750"/>
                <a:gd name="connsiteY9" fmla="*/ 571500 h 1428750"/>
                <a:gd name="connsiteX10" fmla="*/ 0 w 1428750"/>
                <a:gd name="connsiteY10" fmla="*/ 714375 h 1428750"/>
                <a:gd name="connsiteX11" fmla="*/ 142875 w 1428750"/>
                <a:gd name="connsiteY11" fmla="*/ 857250 h 1428750"/>
                <a:gd name="connsiteX12" fmla="*/ 571500 w 1428750"/>
                <a:gd name="connsiteY12" fmla="*/ 12858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8750" h="1428750">
                  <a:moveTo>
                    <a:pt x="571500" y="1285875"/>
                  </a:moveTo>
                  <a:cubicBezTo>
                    <a:pt x="571500" y="1364847"/>
                    <a:pt x="635403" y="1428750"/>
                    <a:pt x="714375" y="1428750"/>
                  </a:cubicBezTo>
                  <a:cubicBezTo>
                    <a:pt x="793347" y="1428750"/>
                    <a:pt x="857250" y="1364847"/>
                    <a:pt x="857250" y="1285875"/>
                  </a:cubicBezTo>
                  <a:cubicBezTo>
                    <a:pt x="857250" y="1049522"/>
                    <a:pt x="1049522" y="857250"/>
                    <a:pt x="1285875" y="857250"/>
                  </a:cubicBezTo>
                  <a:cubicBezTo>
                    <a:pt x="1364847" y="857250"/>
                    <a:pt x="1428750" y="793347"/>
                    <a:pt x="1428750" y="714375"/>
                  </a:cubicBezTo>
                  <a:cubicBezTo>
                    <a:pt x="1428750" y="635403"/>
                    <a:pt x="1364847" y="571500"/>
                    <a:pt x="1285875" y="571500"/>
                  </a:cubicBezTo>
                  <a:cubicBezTo>
                    <a:pt x="1049522" y="571500"/>
                    <a:pt x="857250" y="379228"/>
                    <a:pt x="857250" y="142875"/>
                  </a:cubicBezTo>
                  <a:cubicBezTo>
                    <a:pt x="857250" y="63903"/>
                    <a:pt x="793347" y="0"/>
                    <a:pt x="714375" y="0"/>
                  </a:cubicBezTo>
                  <a:cubicBezTo>
                    <a:pt x="635403" y="0"/>
                    <a:pt x="571500" y="63903"/>
                    <a:pt x="571500" y="142875"/>
                  </a:cubicBezTo>
                  <a:cubicBezTo>
                    <a:pt x="571500" y="379228"/>
                    <a:pt x="379228" y="571500"/>
                    <a:pt x="142875" y="571500"/>
                  </a:cubicBezTo>
                  <a:cubicBezTo>
                    <a:pt x="63903" y="571500"/>
                    <a:pt x="0" y="635403"/>
                    <a:pt x="0" y="714375"/>
                  </a:cubicBezTo>
                  <a:cubicBezTo>
                    <a:pt x="0" y="793347"/>
                    <a:pt x="63903" y="857250"/>
                    <a:pt x="142875" y="857250"/>
                  </a:cubicBezTo>
                  <a:cubicBezTo>
                    <a:pt x="379228" y="857250"/>
                    <a:pt x="571500" y="1049522"/>
                    <a:pt x="57150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747791" y="1284572"/>
              <a:ext cx="239837" cy="23983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6155672" y="1529441"/>
              <a:ext cx="426260" cy="426260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3892215" y="2067814"/>
              <a:ext cx="221697" cy="22169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473469" y="2174433"/>
              <a:ext cx="110849" cy="110849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387613" y="610724"/>
            <a:ext cx="101998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Hợp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tác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với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mọi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người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xung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quanh</a:t>
            </a:r>
            <a:endParaRPr lang="en-US" sz="4400" b="1" dirty="0">
              <a:solidFill>
                <a:schemeClr val="accent4">
                  <a:lumMod val="50000"/>
                </a:schemeClr>
              </a:solidFill>
              <a:latin typeface="UTM ClassizismAntiqua" panose="02040603050506020204" pitchFamily="18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3640807" y="1818972"/>
            <a:ext cx="588960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Nội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dung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học</a:t>
            </a:r>
            <a:endParaRPr lang="en-US" sz="4400" b="1" dirty="0">
              <a:latin typeface="UTM Nokia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5098844" y="2173761"/>
            <a:ext cx="16929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905161" y="3719529"/>
            <a:ext cx="2364586" cy="2673304"/>
            <a:chOff x="1403481" y="3758408"/>
            <a:chExt cx="2364586" cy="2673304"/>
          </a:xfrm>
        </p:grpSpPr>
        <p:sp>
          <p:nvSpPr>
            <p:cNvPr id="100" name="Rectangle: Rounded Corners 99">
              <a:hlinkClick r:id="rId2" action="ppaction://hlinksldjump"/>
            </p:cNvPr>
            <p:cNvSpPr/>
            <p:nvPr/>
          </p:nvSpPr>
          <p:spPr>
            <a:xfrm>
              <a:off x="1403481" y="3758408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4" name="Graphic 103">
              <a:hlinkClick r:id="rId3" action="ppaction://hlinksldjump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97154" y="3976340"/>
              <a:ext cx="1235918" cy="1628793"/>
            </a:xfrm>
            <a:prstGeom prst="rect">
              <a:avLst/>
            </a:prstGeom>
          </p:spPr>
        </p:pic>
        <p:sp>
          <p:nvSpPr>
            <p:cNvPr id="108" name="TextBox 107">
              <a:hlinkClick r:id="rId2" action="ppaction://hlinksldjump"/>
            </p:cNvPr>
            <p:cNvSpPr txBox="1"/>
            <p:nvPr/>
          </p:nvSpPr>
          <p:spPr>
            <a:xfrm>
              <a:off x="1591434" y="5751409"/>
              <a:ext cx="217663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Khám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phá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382177" y="3702199"/>
            <a:ext cx="2467156" cy="2673304"/>
            <a:chOff x="3824699" y="3739482"/>
            <a:chExt cx="2467156" cy="2673304"/>
          </a:xfrm>
        </p:grpSpPr>
        <p:sp>
          <p:nvSpPr>
            <p:cNvPr id="101" name="Rectangle: Rounded Corners 100">
              <a:hlinkClick r:id="rId5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5" name="Notebook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9" name="TextBox 108">
              <a:hlinkClick r:id="rId5" action="ppaction://hlinksldjump"/>
            </p:cNvPr>
            <p:cNvSpPr txBox="1"/>
            <p:nvPr/>
          </p:nvSpPr>
          <p:spPr>
            <a:xfrm>
              <a:off x="4344684" y="5718028"/>
              <a:ext cx="19471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Kết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nối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411303" y="3725983"/>
            <a:ext cx="2371594" cy="2673304"/>
            <a:chOff x="6278521" y="3736332"/>
            <a:chExt cx="2371594" cy="2673304"/>
          </a:xfrm>
        </p:grpSpPr>
        <p:sp>
          <p:nvSpPr>
            <p:cNvPr id="102" name="Rectangle: Rounded Corners 101">
              <a:hlinkClick r:id="" action="ppaction://hlinkshowjump?jump=nextslide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6" name="Graphic 105">
              <a:hlinkClick r:id="rId8" action="ppaction://hlinksldjump"/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10" name="TextBox 109">
              <a:hlinkClick r:id="rId10" action="ppaction://hlinksldjump"/>
            </p:cNvPr>
            <p:cNvSpPr txBox="1"/>
            <p:nvPr/>
          </p:nvSpPr>
          <p:spPr>
            <a:xfrm>
              <a:off x="6414826" y="5692866"/>
              <a:ext cx="22352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Khởi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động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8835999" y="3729624"/>
            <a:ext cx="2328721" cy="2704353"/>
            <a:chOff x="8732343" y="3729624"/>
            <a:chExt cx="2328721" cy="2704353"/>
          </a:xfrm>
        </p:grpSpPr>
        <p:sp>
          <p:nvSpPr>
            <p:cNvPr id="103" name="Rectangle: Rounded Corners 102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7" name="Graphic 106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11" name="TextBox 110">
              <a:hlinkClick r:id="" action="ppaction://noaction"/>
            </p:cNvPr>
            <p:cNvSpPr txBox="1"/>
            <p:nvPr/>
          </p:nvSpPr>
          <p:spPr>
            <a:xfrm>
              <a:off x="9232701" y="5479870"/>
              <a:ext cx="1828363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Liên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hệ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thực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tế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86" name="Notification icon"/>
          <p:cNvGrpSpPr/>
          <p:nvPr/>
        </p:nvGrpSpPr>
        <p:grpSpPr>
          <a:xfrm>
            <a:off x="11331829" y="391119"/>
            <a:ext cx="466625" cy="445875"/>
            <a:chOff x="1115510" y="119092"/>
            <a:chExt cx="230943" cy="230943"/>
          </a:xfrm>
        </p:grpSpPr>
        <p:sp>
          <p:nvSpPr>
            <p:cNvPr id="87" name="Rectangle: Rounded Corners 86"/>
            <p:cNvSpPr/>
            <p:nvPr/>
          </p:nvSpPr>
          <p:spPr>
            <a:xfrm>
              <a:off x="1115510" y="119092"/>
              <a:ext cx="230943" cy="230943"/>
            </a:xfrm>
            <a:prstGeom prst="roundRect">
              <a:avLst/>
            </a:prstGeom>
            <a:solidFill>
              <a:srgbClr val="F9CB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88" name="Graphic 87"/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2092" y="153494"/>
              <a:ext cx="162137" cy="162137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970761" y="1321307"/>
            <a:ext cx="1585668" cy="2776846"/>
            <a:chOff x="970761" y="1321307"/>
            <a:chExt cx="1585668" cy="2776846"/>
          </a:xfrm>
        </p:grpSpPr>
        <p:grpSp>
          <p:nvGrpSpPr>
            <p:cNvPr id="2" name="Group 1"/>
            <p:cNvGrpSpPr/>
            <p:nvPr/>
          </p:nvGrpSpPr>
          <p:grpSpPr>
            <a:xfrm>
              <a:off x="970761" y="1321307"/>
              <a:ext cx="1461772" cy="2239781"/>
              <a:chOff x="970761" y="1321307"/>
              <a:chExt cx="1461772" cy="2239781"/>
            </a:xfrm>
          </p:grpSpPr>
          <p:grpSp>
            <p:nvGrpSpPr>
              <p:cNvPr id="17" name="Teacher"/>
              <p:cNvGrpSpPr/>
              <p:nvPr/>
            </p:nvGrpSpPr>
            <p:grpSpPr>
              <a:xfrm>
                <a:off x="970761" y="1321307"/>
                <a:ext cx="1461772" cy="2239781"/>
                <a:chOff x="1413828" y="823031"/>
                <a:chExt cx="1140659" cy="1747761"/>
              </a:xfrm>
            </p:grpSpPr>
            <p:sp>
              <p:nvSpPr>
                <p:cNvPr id="18" name="Rectangle 7"/>
                <p:cNvSpPr/>
                <p:nvPr/>
              </p:nvSpPr>
              <p:spPr>
                <a:xfrm>
                  <a:off x="1678087" y="1107273"/>
                  <a:ext cx="400659" cy="473510"/>
                </a:xfrm>
                <a:custGeom>
                  <a:avLst/>
                  <a:gdLst>
                    <a:gd name="connsiteX0" fmla="*/ 0 w 912122"/>
                    <a:gd name="connsiteY0" fmla="*/ 0 h 992909"/>
                    <a:gd name="connsiteX1" fmla="*/ 912122 w 912122"/>
                    <a:gd name="connsiteY1" fmla="*/ 0 h 992909"/>
                    <a:gd name="connsiteX2" fmla="*/ 912122 w 912122"/>
                    <a:gd name="connsiteY2" fmla="*/ 992909 h 992909"/>
                    <a:gd name="connsiteX3" fmla="*/ 0 w 912122"/>
                    <a:gd name="connsiteY3" fmla="*/ 992909 h 992909"/>
                    <a:gd name="connsiteX4" fmla="*/ 0 w 912122"/>
                    <a:gd name="connsiteY4" fmla="*/ 0 h 992909"/>
                    <a:gd name="connsiteX0-1" fmla="*/ 96982 w 1009104"/>
                    <a:gd name="connsiteY0-2" fmla="*/ 0 h 992909"/>
                    <a:gd name="connsiteX1-3" fmla="*/ 1009104 w 1009104"/>
                    <a:gd name="connsiteY1-4" fmla="*/ 0 h 992909"/>
                    <a:gd name="connsiteX2-5" fmla="*/ 1009104 w 1009104"/>
                    <a:gd name="connsiteY2-6" fmla="*/ 992909 h 992909"/>
                    <a:gd name="connsiteX3-7" fmla="*/ 0 w 1009104"/>
                    <a:gd name="connsiteY3-8" fmla="*/ 914400 h 992909"/>
                    <a:gd name="connsiteX4-9" fmla="*/ 96982 w 1009104"/>
                    <a:gd name="connsiteY4-10" fmla="*/ 0 h 992909"/>
                    <a:gd name="connsiteX0-11" fmla="*/ 96982 w 1009104"/>
                    <a:gd name="connsiteY0-12" fmla="*/ 0 h 1173074"/>
                    <a:gd name="connsiteX1-13" fmla="*/ 1009104 w 1009104"/>
                    <a:gd name="connsiteY1-14" fmla="*/ 0 h 1173074"/>
                    <a:gd name="connsiteX2-15" fmla="*/ 1009104 w 1009104"/>
                    <a:gd name="connsiteY2-16" fmla="*/ 992909 h 1173074"/>
                    <a:gd name="connsiteX3-17" fmla="*/ 0 w 1009104"/>
                    <a:gd name="connsiteY3-18" fmla="*/ 914400 h 1173074"/>
                    <a:gd name="connsiteX4-19" fmla="*/ 96982 w 1009104"/>
                    <a:gd name="connsiteY4-20" fmla="*/ 0 h 1173074"/>
                    <a:gd name="connsiteX0-21" fmla="*/ 96982 w 1009104"/>
                    <a:gd name="connsiteY0-22" fmla="*/ 0 h 1198989"/>
                    <a:gd name="connsiteX1-23" fmla="*/ 1009104 w 1009104"/>
                    <a:gd name="connsiteY1-24" fmla="*/ 0 h 1198989"/>
                    <a:gd name="connsiteX2-25" fmla="*/ 1009104 w 1009104"/>
                    <a:gd name="connsiteY2-26" fmla="*/ 992909 h 1198989"/>
                    <a:gd name="connsiteX3-27" fmla="*/ 0 w 1009104"/>
                    <a:gd name="connsiteY3-28" fmla="*/ 914400 h 1198989"/>
                    <a:gd name="connsiteX4-29" fmla="*/ 96982 w 1009104"/>
                    <a:gd name="connsiteY4-30" fmla="*/ 0 h 1198989"/>
                    <a:gd name="connsiteX0-31" fmla="*/ 122020 w 1034142"/>
                    <a:gd name="connsiteY0-32" fmla="*/ 0 h 1198989"/>
                    <a:gd name="connsiteX1-33" fmla="*/ 1034142 w 1034142"/>
                    <a:gd name="connsiteY1-34" fmla="*/ 0 h 1198989"/>
                    <a:gd name="connsiteX2-35" fmla="*/ 1034142 w 1034142"/>
                    <a:gd name="connsiteY2-36" fmla="*/ 992909 h 1198989"/>
                    <a:gd name="connsiteX3-37" fmla="*/ 25038 w 1034142"/>
                    <a:gd name="connsiteY3-38" fmla="*/ 914400 h 1198989"/>
                    <a:gd name="connsiteX4-39" fmla="*/ 122020 w 1034142"/>
                    <a:gd name="connsiteY4-40" fmla="*/ 0 h 1198989"/>
                    <a:gd name="connsiteX0-41" fmla="*/ 116740 w 1028862"/>
                    <a:gd name="connsiteY0-42" fmla="*/ 0 h 1198989"/>
                    <a:gd name="connsiteX1-43" fmla="*/ 1028862 w 1028862"/>
                    <a:gd name="connsiteY1-44" fmla="*/ 0 h 1198989"/>
                    <a:gd name="connsiteX2-45" fmla="*/ 1028862 w 1028862"/>
                    <a:gd name="connsiteY2-46" fmla="*/ 992909 h 1198989"/>
                    <a:gd name="connsiteX3-47" fmla="*/ 19758 w 1028862"/>
                    <a:gd name="connsiteY3-48" fmla="*/ 914400 h 1198989"/>
                    <a:gd name="connsiteX4-49" fmla="*/ 116740 w 1028862"/>
                    <a:gd name="connsiteY4-50" fmla="*/ 0 h 1198989"/>
                    <a:gd name="connsiteX0-51" fmla="*/ 62618 w 974740"/>
                    <a:gd name="connsiteY0-52" fmla="*/ 0 h 1212690"/>
                    <a:gd name="connsiteX1-53" fmla="*/ 974740 w 974740"/>
                    <a:gd name="connsiteY1-54" fmla="*/ 0 h 1212690"/>
                    <a:gd name="connsiteX2-55" fmla="*/ 974740 w 974740"/>
                    <a:gd name="connsiteY2-56" fmla="*/ 992909 h 1212690"/>
                    <a:gd name="connsiteX3-57" fmla="*/ 25672 w 974740"/>
                    <a:gd name="connsiteY3-58" fmla="*/ 960582 h 1212690"/>
                    <a:gd name="connsiteX4-59" fmla="*/ 62618 w 974740"/>
                    <a:gd name="connsiteY4-60" fmla="*/ 0 h 1212690"/>
                    <a:gd name="connsiteX0-61" fmla="*/ 119707 w 1031829"/>
                    <a:gd name="connsiteY0-62" fmla="*/ 0 h 1212690"/>
                    <a:gd name="connsiteX1-63" fmla="*/ 1031829 w 1031829"/>
                    <a:gd name="connsiteY1-64" fmla="*/ 0 h 1212690"/>
                    <a:gd name="connsiteX2-65" fmla="*/ 1031829 w 1031829"/>
                    <a:gd name="connsiteY2-66" fmla="*/ 992909 h 1212690"/>
                    <a:gd name="connsiteX3-67" fmla="*/ 82761 w 1031829"/>
                    <a:gd name="connsiteY3-68" fmla="*/ 960582 h 1212690"/>
                    <a:gd name="connsiteX4-69" fmla="*/ 119707 w 1031829"/>
                    <a:gd name="connsiteY4-70" fmla="*/ 0 h 1212690"/>
                    <a:gd name="connsiteX0-71" fmla="*/ 119707 w 1031829"/>
                    <a:gd name="connsiteY0-72" fmla="*/ 0 h 1190144"/>
                    <a:gd name="connsiteX1-73" fmla="*/ 1031829 w 1031829"/>
                    <a:gd name="connsiteY1-74" fmla="*/ 0 h 1190144"/>
                    <a:gd name="connsiteX2-75" fmla="*/ 1031829 w 1031829"/>
                    <a:gd name="connsiteY2-76" fmla="*/ 992909 h 1190144"/>
                    <a:gd name="connsiteX3-77" fmla="*/ 82761 w 1031829"/>
                    <a:gd name="connsiteY3-78" fmla="*/ 960582 h 1190144"/>
                    <a:gd name="connsiteX4-79" fmla="*/ 119707 w 1031829"/>
                    <a:gd name="connsiteY4-80" fmla="*/ 0 h 1190144"/>
                    <a:gd name="connsiteX0-81" fmla="*/ 119707 w 1031829"/>
                    <a:gd name="connsiteY0-82" fmla="*/ 0 h 1155255"/>
                    <a:gd name="connsiteX1-83" fmla="*/ 1031829 w 1031829"/>
                    <a:gd name="connsiteY1-84" fmla="*/ 0 h 1155255"/>
                    <a:gd name="connsiteX2-85" fmla="*/ 1031829 w 1031829"/>
                    <a:gd name="connsiteY2-86" fmla="*/ 992909 h 1155255"/>
                    <a:gd name="connsiteX3-87" fmla="*/ 82761 w 1031829"/>
                    <a:gd name="connsiteY3-88" fmla="*/ 960582 h 1155255"/>
                    <a:gd name="connsiteX4-89" fmla="*/ 119707 w 1031829"/>
                    <a:gd name="connsiteY4-90" fmla="*/ 0 h 1155255"/>
                    <a:gd name="connsiteX0-91" fmla="*/ 119707 w 1031829"/>
                    <a:gd name="connsiteY0-92" fmla="*/ 0 h 1160623"/>
                    <a:gd name="connsiteX1-93" fmla="*/ 1031829 w 1031829"/>
                    <a:gd name="connsiteY1-94" fmla="*/ 0 h 1160623"/>
                    <a:gd name="connsiteX2-95" fmla="*/ 1031829 w 1031829"/>
                    <a:gd name="connsiteY2-96" fmla="*/ 992909 h 1160623"/>
                    <a:gd name="connsiteX3-97" fmla="*/ 82761 w 1031829"/>
                    <a:gd name="connsiteY3-98" fmla="*/ 960582 h 1160623"/>
                    <a:gd name="connsiteX4-99" fmla="*/ 119707 w 1031829"/>
                    <a:gd name="connsiteY4-100" fmla="*/ 0 h 1160623"/>
                    <a:gd name="connsiteX0-101" fmla="*/ 119707 w 1031829"/>
                    <a:gd name="connsiteY0-102" fmla="*/ 0 h 1219446"/>
                    <a:gd name="connsiteX1-103" fmla="*/ 1031829 w 1031829"/>
                    <a:gd name="connsiteY1-104" fmla="*/ 0 h 1219446"/>
                    <a:gd name="connsiteX2-105" fmla="*/ 1025298 w 1031829"/>
                    <a:gd name="connsiteY2-106" fmla="*/ 1071286 h 1219446"/>
                    <a:gd name="connsiteX3-107" fmla="*/ 82761 w 1031829"/>
                    <a:gd name="connsiteY3-108" fmla="*/ 960582 h 1219446"/>
                    <a:gd name="connsiteX4-109" fmla="*/ 119707 w 1031829"/>
                    <a:gd name="connsiteY4-110" fmla="*/ 0 h 1219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31829" h="1219446">
                      <a:moveTo>
                        <a:pt x="119707" y="0"/>
                      </a:moveTo>
                      <a:lnTo>
                        <a:pt x="1031829" y="0"/>
                      </a:lnTo>
                      <a:lnTo>
                        <a:pt x="1025298" y="1071286"/>
                      </a:lnTo>
                      <a:cubicBezTo>
                        <a:pt x="513439" y="1428425"/>
                        <a:pt x="142038" y="1037552"/>
                        <a:pt x="82761" y="960582"/>
                      </a:cubicBezTo>
                      <a:cubicBezTo>
                        <a:pt x="-134294" y="762000"/>
                        <a:pt x="147416" y="327891"/>
                        <a:pt x="119707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 rot="826891">
                  <a:off x="2010418" y="901139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 rot="7541460">
                  <a:off x="1988926" y="1116083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1714612" y="902434"/>
                  <a:ext cx="455924" cy="405271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2" name="Rectangle 20"/>
                <p:cNvSpPr/>
                <p:nvPr/>
              </p:nvSpPr>
              <p:spPr>
                <a:xfrm>
                  <a:off x="1528249" y="1591380"/>
                  <a:ext cx="193027" cy="436167"/>
                </a:xfrm>
                <a:custGeom>
                  <a:avLst/>
                  <a:gdLst>
                    <a:gd name="connsiteX0" fmla="*/ 0 w 456454"/>
                    <a:gd name="connsiteY0" fmla="*/ 0 h 1020471"/>
                    <a:gd name="connsiteX1" fmla="*/ 456454 w 456454"/>
                    <a:gd name="connsiteY1" fmla="*/ 0 h 1020471"/>
                    <a:gd name="connsiteX2" fmla="*/ 456454 w 456454"/>
                    <a:gd name="connsiteY2" fmla="*/ 1020471 h 1020471"/>
                    <a:gd name="connsiteX3" fmla="*/ 0 w 456454"/>
                    <a:gd name="connsiteY3" fmla="*/ 1020471 h 1020471"/>
                    <a:gd name="connsiteX4" fmla="*/ 0 w 456454"/>
                    <a:gd name="connsiteY4" fmla="*/ 0 h 1020471"/>
                    <a:gd name="connsiteX0-1" fmla="*/ 0 w 456454"/>
                    <a:gd name="connsiteY0-2" fmla="*/ 102803 h 1123274"/>
                    <a:gd name="connsiteX1-3" fmla="*/ 418580 w 456454"/>
                    <a:gd name="connsiteY1-4" fmla="*/ 0 h 1123274"/>
                    <a:gd name="connsiteX2-5" fmla="*/ 456454 w 456454"/>
                    <a:gd name="connsiteY2-6" fmla="*/ 1123274 h 1123274"/>
                    <a:gd name="connsiteX3-7" fmla="*/ 0 w 456454"/>
                    <a:gd name="connsiteY3-8" fmla="*/ 1123274 h 1123274"/>
                    <a:gd name="connsiteX4-9" fmla="*/ 0 w 456454"/>
                    <a:gd name="connsiteY4-10" fmla="*/ 102803 h 1123274"/>
                    <a:gd name="connsiteX0-11" fmla="*/ 0 w 456454"/>
                    <a:gd name="connsiteY0-12" fmla="*/ 102803 h 1123274"/>
                    <a:gd name="connsiteX1-13" fmla="*/ 418580 w 456454"/>
                    <a:gd name="connsiteY1-14" fmla="*/ 0 h 1123274"/>
                    <a:gd name="connsiteX2-15" fmla="*/ 456454 w 456454"/>
                    <a:gd name="connsiteY2-16" fmla="*/ 1123274 h 1123274"/>
                    <a:gd name="connsiteX3-17" fmla="*/ 0 w 456454"/>
                    <a:gd name="connsiteY3-18" fmla="*/ 1123274 h 1123274"/>
                    <a:gd name="connsiteX4-19" fmla="*/ 0 w 456454"/>
                    <a:gd name="connsiteY4-20" fmla="*/ 102803 h 1123274"/>
                    <a:gd name="connsiteX0-21" fmla="*/ 0 w 496989"/>
                    <a:gd name="connsiteY0-22" fmla="*/ 102803 h 1123274"/>
                    <a:gd name="connsiteX1-23" fmla="*/ 418580 w 496989"/>
                    <a:gd name="connsiteY1-24" fmla="*/ 0 h 1123274"/>
                    <a:gd name="connsiteX2-25" fmla="*/ 456454 w 496989"/>
                    <a:gd name="connsiteY2-26" fmla="*/ 1123274 h 1123274"/>
                    <a:gd name="connsiteX3-27" fmla="*/ 0 w 496989"/>
                    <a:gd name="connsiteY3-28" fmla="*/ 1123274 h 1123274"/>
                    <a:gd name="connsiteX4-29" fmla="*/ 0 w 496989"/>
                    <a:gd name="connsiteY4-30" fmla="*/ 102803 h 1123274"/>
                    <a:gd name="connsiteX0-31" fmla="*/ 0 w 496989"/>
                    <a:gd name="connsiteY0-32" fmla="*/ 1123274 h 1123274"/>
                    <a:gd name="connsiteX1-33" fmla="*/ 418580 w 496989"/>
                    <a:gd name="connsiteY1-34" fmla="*/ 0 h 1123274"/>
                    <a:gd name="connsiteX2-35" fmla="*/ 456454 w 496989"/>
                    <a:gd name="connsiteY2-36" fmla="*/ 1123274 h 1123274"/>
                    <a:gd name="connsiteX3-37" fmla="*/ 0 w 496989"/>
                    <a:gd name="connsiteY3-38" fmla="*/ 1123274 h 1123274"/>
                    <a:gd name="connsiteX0-39" fmla="*/ 0 w 496989"/>
                    <a:gd name="connsiteY0-40" fmla="*/ 1123274 h 1123274"/>
                    <a:gd name="connsiteX1-41" fmla="*/ 418580 w 496989"/>
                    <a:gd name="connsiteY1-42" fmla="*/ 0 h 1123274"/>
                    <a:gd name="connsiteX2-43" fmla="*/ 456454 w 496989"/>
                    <a:gd name="connsiteY2-44" fmla="*/ 1123274 h 1123274"/>
                    <a:gd name="connsiteX3-45" fmla="*/ 0 w 496989"/>
                    <a:gd name="connsiteY3-46" fmla="*/ 1123274 h 1123274"/>
                    <a:gd name="connsiteX0-47" fmla="*/ 120 w 497109"/>
                    <a:gd name="connsiteY0-48" fmla="*/ 1123274 h 1123274"/>
                    <a:gd name="connsiteX1-49" fmla="*/ 418700 w 497109"/>
                    <a:gd name="connsiteY1-50" fmla="*/ 0 h 1123274"/>
                    <a:gd name="connsiteX2-51" fmla="*/ 456574 w 497109"/>
                    <a:gd name="connsiteY2-52" fmla="*/ 1123274 h 1123274"/>
                    <a:gd name="connsiteX3-53" fmla="*/ 120 w 497109"/>
                    <a:gd name="connsiteY3-54" fmla="*/ 1123274 h 1123274"/>
                    <a:gd name="connsiteX0-55" fmla="*/ 120 w 497109"/>
                    <a:gd name="connsiteY0-56" fmla="*/ 1123274 h 1123274"/>
                    <a:gd name="connsiteX1-57" fmla="*/ 418700 w 497109"/>
                    <a:gd name="connsiteY1-58" fmla="*/ 0 h 1123274"/>
                    <a:gd name="connsiteX2-59" fmla="*/ 456574 w 497109"/>
                    <a:gd name="connsiteY2-60" fmla="*/ 1123274 h 1123274"/>
                    <a:gd name="connsiteX3-61" fmla="*/ 120 w 497109"/>
                    <a:gd name="connsiteY3-62" fmla="*/ 1123274 h 11232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97109" h="1123274">
                      <a:moveTo>
                        <a:pt x="120" y="1123274"/>
                      </a:moveTo>
                      <a:cubicBezTo>
                        <a:pt x="-1030" y="808366"/>
                        <a:pt x="-2181" y="93071"/>
                        <a:pt x="418700" y="0"/>
                      </a:cubicBezTo>
                      <a:cubicBezTo>
                        <a:pt x="577412" y="98482"/>
                        <a:pt x="443949" y="748849"/>
                        <a:pt x="456574" y="1123274"/>
                      </a:cubicBezTo>
                      <a:lnTo>
                        <a:pt x="120" y="1123274"/>
                      </a:ln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3" name="Rectangle 21"/>
                <p:cNvSpPr/>
                <p:nvPr/>
              </p:nvSpPr>
              <p:spPr>
                <a:xfrm>
                  <a:off x="1657225" y="1551462"/>
                  <a:ext cx="301765" cy="944597"/>
                </a:xfrm>
                <a:custGeom>
                  <a:avLst/>
                  <a:gdLst>
                    <a:gd name="connsiteX0" fmla="*/ 0 w 593183"/>
                    <a:gd name="connsiteY0" fmla="*/ 0 h 1480377"/>
                    <a:gd name="connsiteX1" fmla="*/ 593183 w 593183"/>
                    <a:gd name="connsiteY1" fmla="*/ 0 h 1480377"/>
                    <a:gd name="connsiteX2" fmla="*/ 593183 w 593183"/>
                    <a:gd name="connsiteY2" fmla="*/ 1480377 h 1480377"/>
                    <a:gd name="connsiteX3" fmla="*/ 0 w 593183"/>
                    <a:gd name="connsiteY3" fmla="*/ 1480377 h 1480377"/>
                    <a:gd name="connsiteX4" fmla="*/ 0 w 593183"/>
                    <a:gd name="connsiteY4" fmla="*/ 0 h 1480377"/>
                    <a:gd name="connsiteX0-1" fmla="*/ 0 w 593183"/>
                    <a:gd name="connsiteY0-2" fmla="*/ 205605 h 1685982"/>
                    <a:gd name="connsiteX1-3" fmla="*/ 365936 w 593183"/>
                    <a:gd name="connsiteY1-4" fmla="*/ 0 h 1685982"/>
                    <a:gd name="connsiteX2-5" fmla="*/ 593183 w 593183"/>
                    <a:gd name="connsiteY2-6" fmla="*/ 1685982 h 1685982"/>
                    <a:gd name="connsiteX3-7" fmla="*/ 0 w 593183"/>
                    <a:gd name="connsiteY3-8" fmla="*/ 1685982 h 1685982"/>
                    <a:gd name="connsiteX4-9" fmla="*/ 0 w 593183"/>
                    <a:gd name="connsiteY4-10" fmla="*/ 205605 h 1685982"/>
                    <a:gd name="connsiteX0-11" fmla="*/ 21643 w 593183"/>
                    <a:gd name="connsiteY0-12" fmla="*/ 97392 h 1685982"/>
                    <a:gd name="connsiteX1-13" fmla="*/ 365936 w 593183"/>
                    <a:gd name="connsiteY1-14" fmla="*/ 0 h 1685982"/>
                    <a:gd name="connsiteX2-15" fmla="*/ 593183 w 593183"/>
                    <a:gd name="connsiteY2-16" fmla="*/ 1685982 h 1685982"/>
                    <a:gd name="connsiteX3-17" fmla="*/ 0 w 593183"/>
                    <a:gd name="connsiteY3-18" fmla="*/ 1685982 h 1685982"/>
                    <a:gd name="connsiteX4-19" fmla="*/ 21643 w 593183"/>
                    <a:gd name="connsiteY4-20" fmla="*/ 97392 h 1685982"/>
                    <a:gd name="connsiteX0-21" fmla="*/ 102803 w 674343"/>
                    <a:gd name="connsiteY0-22" fmla="*/ 97392 h 2432652"/>
                    <a:gd name="connsiteX1-23" fmla="*/ 447096 w 674343"/>
                    <a:gd name="connsiteY1-24" fmla="*/ 0 h 2432652"/>
                    <a:gd name="connsiteX2-25" fmla="*/ 674343 w 674343"/>
                    <a:gd name="connsiteY2-26" fmla="*/ 1685982 h 2432652"/>
                    <a:gd name="connsiteX3-27" fmla="*/ 0 w 674343"/>
                    <a:gd name="connsiteY3-28" fmla="*/ 2432652 h 2432652"/>
                    <a:gd name="connsiteX4-29" fmla="*/ 102803 w 674343"/>
                    <a:gd name="connsiteY4-30" fmla="*/ 97392 h 2432652"/>
                    <a:gd name="connsiteX0-31" fmla="*/ 102803 w 674343"/>
                    <a:gd name="connsiteY0-32" fmla="*/ 97392 h 2432652"/>
                    <a:gd name="connsiteX1-33" fmla="*/ 447096 w 674343"/>
                    <a:gd name="connsiteY1-34" fmla="*/ 0 h 2432652"/>
                    <a:gd name="connsiteX2-35" fmla="*/ 674343 w 674343"/>
                    <a:gd name="connsiteY2-36" fmla="*/ 1685982 h 2432652"/>
                    <a:gd name="connsiteX3-37" fmla="*/ 0 w 674343"/>
                    <a:gd name="connsiteY3-38" fmla="*/ 2432652 h 2432652"/>
                    <a:gd name="connsiteX4-39" fmla="*/ 102803 w 674343"/>
                    <a:gd name="connsiteY4-40" fmla="*/ 97392 h 2432652"/>
                    <a:gd name="connsiteX0-41" fmla="*/ 102803 w 674343"/>
                    <a:gd name="connsiteY0-42" fmla="*/ 97392 h 2432652"/>
                    <a:gd name="connsiteX1-43" fmla="*/ 447096 w 674343"/>
                    <a:gd name="connsiteY1-44" fmla="*/ 0 h 2432652"/>
                    <a:gd name="connsiteX2-45" fmla="*/ 674343 w 674343"/>
                    <a:gd name="connsiteY2-46" fmla="*/ 1685982 h 2432652"/>
                    <a:gd name="connsiteX3-47" fmla="*/ 0 w 674343"/>
                    <a:gd name="connsiteY3-48" fmla="*/ 2432652 h 2432652"/>
                    <a:gd name="connsiteX4-49" fmla="*/ 102803 w 674343"/>
                    <a:gd name="connsiteY4-50" fmla="*/ 97392 h 2432652"/>
                    <a:gd name="connsiteX0-51" fmla="*/ 102803 w 777145"/>
                    <a:gd name="connsiteY0-52" fmla="*/ 97392 h 2432652"/>
                    <a:gd name="connsiteX1-53" fmla="*/ 447096 w 777145"/>
                    <a:gd name="connsiteY1-54" fmla="*/ 0 h 2432652"/>
                    <a:gd name="connsiteX2-55" fmla="*/ 777145 w 777145"/>
                    <a:gd name="connsiteY2-56" fmla="*/ 2367724 h 2432652"/>
                    <a:gd name="connsiteX3-57" fmla="*/ 0 w 777145"/>
                    <a:gd name="connsiteY3-58" fmla="*/ 2432652 h 2432652"/>
                    <a:gd name="connsiteX4-59" fmla="*/ 102803 w 777145"/>
                    <a:gd name="connsiteY4-60" fmla="*/ 97392 h 243265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77145" h="2432652">
                      <a:moveTo>
                        <a:pt x="102803" y="97392"/>
                      </a:moveTo>
                      <a:lnTo>
                        <a:pt x="447096" y="0"/>
                      </a:lnTo>
                      <a:lnTo>
                        <a:pt x="777145" y="2367724"/>
                      </a:lnTo>
                      <a:lnTo>
                        <a:pt x="0" y="2432652"/>
                      </a:lnTo>
                      <a:cubicBezTo>
                        <a:pt x="223640" y="2119548"/>
                        <a:pt x="-39678" y="1113881"/>
                        <a:pt x="102803" y="97392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4" name="Rectangle 22"/>
                <p:cNvSpPr/>
                <p:nvPr/>
              </p:nvSpPr>
              <p:spPr>
                <a:xfrm>
                  <a:off x="2163979" y="1548784"/>
                  <a:ext cx="228086" cy="951732"/>
                </a:xfrm>
                <a:custGeom>
                  <a:avLst/>
                  <a:gdLst>
                    <a:gd name="connsiteX0" fmla="*/ 0 w 82835"/>
                    <a:gd name="connsiteY0" fmla="*/ 0 h 2045226"/>
                    <a:gd name="connsiteX1" fmla="*/ 82835 w 82835"/>
                    <a:gd name="connsiteY1" fmla="*/ 0 h 2045226"/>
                    <a:gd name="connsiteX2" fmla="*/ 82835 w 82835"/>
                    <a:gd name="connsiteY2" fmla="*/ 2045226 h 2045226"/>
                    <a:gd name="connsiteX3" fmla="*/ 0 w 82835"/>
                    <a:gd name="connsiteY3" fmla="*/ 2045226 h 2045226"/>
                    <a:gd name="connsiteX4" fmla="*/ 0 w 82835"/>
                    <a:gd name="connsiteY4" fmla="*/ 0 h 2045226"/>
                    <a:gd name="connsiteX0-1" fmla="*/ 0 w 380421"/>
                    <a:gd name="connsiteY0-2" fmla="*/ 70339 h 2115565"/>
                    <a:gd name="connsiteX1-3" fmla="*/ 380421 w 380421"/>
                    <a:gd name="connsiteY1-4" fmla="*/ 0 h 2115565"/>
                    <a:gd name="connsiteX2-5" fmla="*/ 82835 w 380421"/>
                    <a:gd name="connsiteY2-6" fmla="*/ 2115565 h 2115565"/>
                    <a:gd name="connsiteX3-7" fmla="*/ 0 w 380421"/>
                    <a:gd name="connsiteY3-8" fmla="*/ 2115565 h 2115565"/>
                    <a:gd name="connsiteX4-9" fmla="*/ 0 w 380421"/>
                    <a:gd name="connsiteY4-10" fmla="*/ 70339 h 2115565"/>
                    <a:gd name="connsiteX0-11" fmla="*/ 0 w 391243"/>
                    <a:gd name="connsiteY0-12" fmla="*/ 0 h 2223777"/>
                    <a:gd name="connsiteX1-13" fmla="*/ 391243 w 391243"/>
                    <a:gd name="connsiteY1-14" fmla="*/ 108212 h 2223777"/>
                    <a:gd name="connsiteX2-15" fmla="*/ 93657 w 391243"/>
                    <a:gd name="connsiteY2-16" fmla="*/ 2223777 h 2223777"/>
                    <a:gd name="connsiteX3-17" fmla="*/ 10822 w 391243"/>
                    <a:gd name="connsiteY3-18" fmla="*/ 2223777 h 2223777"/>
                    <a:gd name="connsiteX4-19" fmla="*/ 0 w 391243"/>
                    <a:gd name="connsiteY4-20" fmla="*/ 0 h 2223777"/>
                    <a:gd name="connsiteX0-21" fmla="*/ 0 w 450760"/>
                    <a:gd name="connsiteY0-22" fmla="*/ 0 h 2391507"/>
                    <a:gd name="connsiteX1-23" fmla="*/ 391243 w 450760"/>
                    <a:gd name="connsiteY1-24" fmla="*/ 108212 h 2391507"/>
                    <a:gd name="connsiteX2-25" fmla="*/ 450760 w 450760"/>
                    <a:gd name="connsiteY2-26" fmla="*/ 2391507 h 2391507"/>
                    <a:gd name="connsiteX3-27" fmla="*/ 10822 w 450760"/>
                    <a:gd name="connsiteY3-28" fmla="*/ 2223777 h 2391507"/>
                    <a:gd name="connsiteX4-29" fmla="*/ 0 w 450760"/>
                    <a:gd name="connsiteY4-30" fmla="*/ 0 h 2391507"/>
                    <a:gd name="connsiteX0-31" fmla="*/ 6065 w 456825"/>
                    <a:gd name="connsiteY0-32" fmla="*/ 0 h 2451025"/>
                    <a:gd name="connsiteX1-33" fmla="*/ 397308 w 456825"/>
                    <a:gd name="connsiteY1-34" fmla="*/ 108212 h 2451025"/>
                    <a:gd name="connsiteX2-35" fmla="*/ 456825 w 456825"/>
                    <a:gd name="connsiteY2-36" fmla="*/ 2391507 h 2451025"/>
                    <a:gd name="connsiteX3-37" fmla="*/ 655 w 456825"/>
                    <a:gd name="connsiteY3-38" fmla="*/ 2451025 h 2451025"/>
                    <a:gd name="connsiteX4-39" fmla="*/ 6065 w 456825"/>
                    <a:gd name="connsiteY4-40" fmla="*/ 0 h 2451025"/>
                    <a:gd name="connsiteX0-41" fmla="*/ 6065 w 456825"/>
                    <a:gd name="connsiteY0-42" fmla="*/ 0 h 2451025"/>
                    <a:gd name="connsiteX1-43" fmla="*/ 397308 w 456825"/>
                    <a:gd name="connsiteY1-44" fmla="*/ 108212 h 2451025"/>
                    <a:gd name="connsiteX2-45" fmla="*/ 456825 w 456825"/>
                    <a:gd name="connsiteY2-46" fmla="*/ 2391507 h 2451025"/>
                    <a:gd name="connsiteX3-47" fmla="*/ 655 w 456825"/>
                    <a:gd name="connsiteY3-48" fmla="*/ 2451025 h 2451025"/>
                    <a:gd name="connsiteX4-49" fmla="*/ 6065 w 456825"/>
                    <a:gd name="connsiteY4-50" fmla="*/ 0 h 2451025"/>
                    <a:gd name="connsiteX0-51" fmla="*/ 6065 w 505521"/>
                    <a:gd name="connsiteY0-52" fmla="*/ 0 h 2451025"/>
                    <a:gd name="connsiteX1-53" fmla="*/ 397308 w 505521"/>
                    <a:gd name="connsiteY1-54" fmla="*/ 108212 h 2451025"/>
                    <a:gd name="connsiteX2-55" fmla="*/ 505521 w 505521"/>
                    <a:gd name="connsiteY2-56" fmla="*/ 2407739 h 2451025"/>
                    <a:gd name="connsiteX3-57" fmla="*/ 655 w 505521"/>
                    <a:gd name="connsiteY3-58" fmla="*/ 2451025 h 2451025"/>
                    <a:gd name="connsiteX4-59" fmla="*/ 6065 w 505521"/>
                    <a:gd name="connsiteY4-60" fmla="*/ 0 h 2451025"/>
                    <a:gd name="connsiteX0-61" fmla="*/ 6065 w 505521"/>
                    <a:gd name="connsiteY0-62" fmla="*/ 0 h 2451025"/>
                    <a:gd name="connsiteX1-63" fmla="*/ 397308 w 505521"/>
                    <a:gd name="connsiteY1-64" fmla="*/ 108212 h 2451025"/>
                    <a:gd name="connsiteX2-65" fmla="*/ 505521 w 505521"/>
                    <a:gd name="connsiteY2-66" fmla="*/ 2407739 h 2451025"/>
                    <a:gd name="connsiteX3-67" fmla="*/ 655 w 505521"/>
                    <a:gd name="connsiteY3-68" fmla="*/ 2451025 h 2451025"/>
                    <a:gd name="connsiteX4-69" fmla="*/ 6065 w 505521"/>
                    <a:gd name="connsiteY4-70" fmla="*/ 0 h 245102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505521" h="2451025">
                      <a:moveTo>
                        <a:pt x="6065" y="0"/>
                      </a:moveTo>
                      <a:lnTo>
                        <a:pt x="397308" y="108212"/>
                      </a:lnTo>
                      <a:cubicBezTo>
                        <a:pt x="249417" y="301192"/>
                        <a:pt x="312541" y="1960459"/>
                        <a:pt x="505521" y="2407739"/>
                      </a:cubicBezTo>
                      <a:lnTo>
                        <a:pt x="655" y="2451025"/>
                      </a:lnTo>
                      <a:cubicBezTo>
                        <a:pt x="-2952" y="1709766"/>
                        <a:pt x="9672" y="741259"/>
                        <a:pt x="6065" y="0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5" name="Rectangle 23"/>
                <p:cNvSpPr/>
                <p:nvPr/>
              </p:nvSpPr>
              <p:spPr>
                <a:xfrm>
                  <a:off x="2288596" y="1579259"/>
                  <a:ext cx="186655" cy="437784"/>
                </a:xfrm>
                <a:custGeom>
                  <a:avLst/>
                  <a:gdLst>
                    <a:gd name="connsiteX0" fmla="*/ 0 w 334358"/>
                    <a:gd name="connsiteY0" fmla="*/ 0 h 559320"/>
                    <a:gd name="connsiteX1" fmla="*/ 334358 w 334358"/>
                    <a:gd name="connsiteY1" fmla="*/ 0 h 559320"/>
                    <a:gd name="connsiteX2" fmla="*/ 334358 w 334358"/>
                    <a:gd name="connsiteY2" fmla="*/ 559320 h 559320"/>
                    <a:gd name="connsiteX3" fmla="*/ 0 w 334358"/>
                    <a:gd name="connsiteY3" fmla="*/ 559320 h 559320"/>
                    <a:gd name="connsiteX4" fmla="*/ 0 w 334358"/>
                    <a:gd name="connsiteY4" fmla="*/ 0 h 559320"/>
                    <a:gd name="connsiteX0-1" fmla="*/ 0 w 361411"/>
                    <a:gd name="connsiteY0-2" fmla="*/ 0 h 862316"/>
                    <a:gd name="connsiteX1-3" fmla="*/ 361411 w 361411"/>
                    <a:gd name="connsiteY1-4" fmla="*/ 302996 h 862316"/>
                    <a:gd name="connsiteX2-5" fmla="*/ 361411 w 361411"/>
                    <a:gd name="connsiteY2-6" fmla="*/ 862316 h 862316"/>
                    <a:gd name="connsiteX3-7" fmla="*/ 27053 w 361411"/>
                    <a:gd name="connsiteY3-8" fmla="*/ 862316 h 862316"/>
                    <a:gd name="connsiteX4-9" fmla="*/ 0 w 361411"/>
                    <a:gd name="connsiteY4-10" fmla="*/ 0 h 862316"/>
                    <a:gd name="connsiteX0-11" fmla="*/ 0 w 393875"/>
                    <a:gd name="connsiteY0-12" fmla="*/ 0 h 862316"/>
                    <a:gd name="connsiteX1-13" fmla="*/ 393875 w 393875"/>
                    <a:gd name="connsiteY1-14" fmla="*/ 351691 h 862316"/>
                    <a:gd name="connsiteX2-15" fmla="*/ 361411 w 393875"/>
                    <a:gd name="connsiteY2-16" fmla="*/ 862316 h 862316"/>
                    <a:gd name="connsiteX3-17" fmla="*/ 27053 w 393875"/>
                    <a:gd name="connsiteY3-18" fmla="*/ 862316 h 862316"/>
                    <a:gd name="connsiteX4-19" fmla="*/ 0 w 393875"/>
                    <a:gd name="connsiteY4-20" fmla="*/ 0 h 862316"/>
                    <a:gd name="connsiteX0-21" fmla="*/ 59517 w 453392"/>
                    <a:gd name="connsiteY0-22" fmla="*/ 0 h 970529"/>
                    <a:gd name="connsiteX1-23" fmla="*/ 453392 w 453392"/>
                    <a:gd name="connsiteY1-24" fmla="*/ 351691 h 970529"/>
                    <a:gd name="connsiteX2-25" fmla="*/ 420928 w 453392"/>
                    <a:gd name="connsiteY2-26" fmla="*/ 862316 h 970529"/>
                    <a:gd name="connsiteX3-27" fmla="*/ 0 w 453392"/>
                    <a:gd name="connsiteY3-28" fmla="*/ 970529 h 970529"/>
                    <a:gd name="connsiteX4-29" fmla="*/ 59517 w 453392"/>
                    <a:gd name="connsiteY4-30" fmla="*/ 0 h 970529"/>
                    <a:gd name="connsiteX0-31" fmla="*/ 59517 w 453392"/>
                    <a:gd name="connsiteY0-32" fmla="*/ 0 h 1127438"/>
                    <a:gd name="connsiteX1-33" fmla="*/ 453392 w 453392"/>
                    <a:gd name="connsiteY1-34" fmla="*/ 351691 h 1127438"/>
                    <a:gd name="connsiteX2-35" fmla="*/ 447981 w 453392"/>
                    <a:gd name="connsiteY2-36" fmla="*/ 1127438 h 1127438"/>
                    <a:gd name="connsiteX3-37" fmla="*/ 0 w 453392"/>
                    <a:gd name="connsiteY3-38" fmla="*/ 970529 h 1127438"/>
                    <a:gd name="connsiteX4-39" fmla="*/ 59517 w 453392"/>
                    <a:gd name="connsiteY4-40" fmla="*/ 0 h 1127438"/>
                    <a:gd name="connsiteX0-41" fmla="*/ 59517 w 471478"/>
                    <a:gd name="connsiteY0-42" fmla="*/ 0 h 1127438"/>
                    <a:gd name="connsiteX1-43" fmla="*/ 453392 w 471478"/>
                    <a:gd name="connsiteY1-44" fmla="*/ 351691 h 1127438"/>
                    <a:gd name="connsiteX2-45" fmla="*/ 447981 w 471478"/>
                    <a:gd name="connsiteY2-46" fmla="*/ 1127438 h 1127438"/>
                    <a:gd name="connsiteX3-47" fmla="*/ 0 w 471478"/>
                    <a:gd name="connsiteY3-48" fmla="*/ 970529 h 1127438"/>
                    <a:gd name="connsiteX4-49" fmla="*/ 59517 w 471478"/>
                    <a:gd name="connsiteY4-50" fmla="*/ 0 h 1127438"/>
                    <a:gd name="connsiteX0-51" fmla="*/ 59517 w 471478"/>
                    <a:gd name="connsiteY0-52" fmla="*/ 0 h 1127438"/>
                    <a:gd name="connsiteX1-53" fmla="*/ 453392 w 471478"/>
                    <a:gd name="connsiteY1-54" fmla="*/ 351691 h 1127438"/>
                    <a:gd name="connsiteX2-55" fmla="*/ 447981 w 471478"/>
                    <a:gd name="connsiteY2-56" fmla="*/ 1127438 h 1127438"/>
                    <a:gd name="connsiteX3-57" fmla="*/ 0 w 471478"/>
                    <a:gd name="connsiteY3-58" fmla="*/ 970529 h 1127438"/>
                    <a:gd name="connsiteX4-59" fmla="*/ 59517 w 471478"/>
                    <a:gd name="connsiteY4-60" fmla="*/ 0 h 1127438"/>
                    <a:gd name="connsiteX0-61" fmla="*/ 59517 w 471478"/>
                    <a:gd name="connsiteY0-62" fmla="*/ 0 h 1127438"/>
                    <a:gd name="connsiteX1-63" fmla="*/ 453392 w 471478"/>
                    <a:gd name="connsiteY1-64" fmla="*/ 351691 h 1127438"/>
                    <a:gd name="connsiteX2-65" fmla="*/ 447981 w 471478"/>
                    <a:gd name="connsiteY2-66" fmla="*/ 1127438 h 1127438"/>
                    <a:gd name="connsiteX3-67" fmla="*/ 0 w 471478"/>
                    <a:gd name="connsiteY3-68" fmla="*/ 970529 h 1127438"/>
                    <a:gd name="connsiteX4-69" fmla="*/ 59517 w 471478"/>
                    <a:gd name="connsiteY4-70" fmla="*/ 0 h 1127438"/>
                    <a:gd name="connsiteX0-71" fmla="*/ 59517 w 471478"/>
                    <a:gd name="connsiteY0-72" fmla="*/ 0 h 1127438"/>
                    <a:gd name="connsiteX1-73" fmla="*/ 453392 w 471478"/>
                    <a:gd name="connsiteY1-74" fmla="*/ 351691 h 1127438"/>
                    <a:gd name="connsiteX2-75" fmla="*/ 447981 w 471478"/>
                    <a:gd name="connsiteY2-76" fmla="*/ 1127438 h 1127438"/>
                    <a:gd name="connsiteX3-77" fmla="*/ 0 w 471478"/>
                    <a:gd name="connsiteY3-78" fmla="*/ 970529 h 1127438"/>
                    <a:gd name="connsiteX4-79" fmla="*/ 59517 w 471478"/>
                    <a:gd name="connsiteY4-80" fmla="*/ 0 h 1127438"/>
                    <a:gd name="connsiteX0-81" fmla="*/ 59517 w 448204"/>
                    <a:gd name="connsiteY0-82" fmla="*/ 0 h 1127438"/>
                    <a:gd name="connsiteX1-83" fmla="*/ 447981 w 448204"/>
                    <a:gd name="connsiteY1-84" fmla="*/ 1127438 h 1127438"/>
                    <a:gd name="connsiteX2-85" fmla="*/ 0 w 448204"/>
                    <a:gd name="connsiteY2-86" fmla="*/ 970529 h 1127438"/>
                    <a:gd name="connsiteX3-87" fmla="*/ 59517 w 448204"/>
                    <a:gd name="connsiteY3-88" fmla="*/ 0 h 1127438"/>
                    <a:gd name="connsiteX0-89" fmla="*/ 59517 w 457503"/>
                    <a:gd name="connsiteY0-90" fmla="*/ 0 h 1127438"/>
                    <a:gd name="connsiteX1-91" fmla="*/ 447981 w 457503"/>
                    <a:gd name="connsiteY1-92" fmla="*/ 1127438 h 1127438"/>
                    <a:gd name="connsiteX2-93" fmla="*/ 0 w 457503"/>
                    <a:gd name="connsiteY2-94" fmla="*/ 970529 h 1127438"/>
                    <a:gd name="connsiteX3-95" fmla="*/ 59517 w 457503"/>
                    <a:gd name="connsiteY3-96" fmla="*/ 0 h 1127438"/>
                    <a:gd name="connsiteX0-97" fmla="*/ 59517 w 468149"/>
                    <a:gd name="connsiteY0-98" fmla="*/ 0 h 1127438"/>
                    <a:gd name="connsiteX1-99" fmla="*/ 447981 w 468149"/>
                    <a:gd name="connsiteY1-100" fmla="*/ 1127438 h 1127438"/>
                    <a:gd name="connsiteX2-101" fmla="*/ 0 w 468149"/>
                    <a:gd name="connsiteY2-102" fmla="*/ 970529 h 1127438"/>
                    <a:gd name="connsiteX3-103" fmla="*/ 59517 w 468149"/>
                    <a:gd name="connsiteY3-104" fmla="*/ 0 h 1127438"/>
                    <a:gd name="connsiteX0-105" fmla="*/ 72068 w 480700"/>
                    <a:gd name="connsiteY0-106" fmla="*/ 0 h 1127438"/>
                    <a:gd name="connsiteX1-107" fmla="*/ 460532 w 480700"/>
                    <a:gd name="connsiteY1-108" fmla="*/ 1127438 h 1127438"/>
                    <a:gd name="connsiteX2-109" fmla="*/ 12551 w 480700"/>
                    <a:gd name="connsiteY2-110" fmla="*/ 970529 h 1127438"/>
                    <a:gd name="connsiteX3-111" fmla="*/ 72068 w 480700"/>
                    <a:gd name="connsiteY3-112" fmla="*/ 0 h 11274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80700" h="1127438">
                      <a:moveTo>
                        <a:pt x="72068" y="0"/>
                      </a:moveTo>
                      <a:cubicBezTo>
                        <a:pt x="401031" y="101900"/>
                        <a:pt x="535379" y="181139"/>
                        <a:pt x="460532" y="1127438"/>
                      </a:cubicBezTo>
                      <a:lnTo>
                        <a:pt x="12551" y="970529"/>
                      </a:lnTo>
                      <a:cubicBezTo>
                        <a:pt x="32390" y="647019"/>
                        <a:pt x="-58608" y="434346"/>
                        <a:pt x="72068" y="0"/>
                      </a:cubicBez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" name="Rectangle 13"/>
                <p:cNvSpPr/>
                <p:nvPr/>
              </p:nvSpPr>
              <p:spPr>
                <a:xfrm>
                  <a:off x="1797531" y="1452436"/>
                  <a:ext cx="368553" cy="244476"/>
                </a:xfrm>
                <a:custGeom>
                  <a:avLst/>
                  <a:gdLst>
                    <a:gd name="connsiteX0" fmla="*/ 0 w 551749"/>
                    <a:gd name="connsiteY0" fmla="*/ 0 h 579449"/>
                    <a:gd name="connsiteX1" fmla="*/ 551749 w 551749"/>
                    <a:gd name="connsiteY1" fmla="*/ 0 h 579449"/>
                    <a:gd name="connsiteX2" fmla="*/ 551749 w 551749"/>
                    <a:gd name="connsiteY2" fmla="*/ 579449 h 579449"/>
                    <a:gd name="connsiteX3" fmla="*/ 0 w 551749"/>
                    <a:gd name="connsiteY3" fmla="*/ 579449 h 579449"/>
                    <a:gd name="connsiteX4" fmla="*/ 0 w 551749"/>
                    <a:gd name="connsiteY4" fmla="*/ 0 h 579449"/>
                    <a:gd name="connsiteX0-1" fmla="*/ 258501 w 810250"/>
                    <a:gd name="connsiteY0-2" fmla="*/ 0 h 579449"/>
                    <a:gd name="connsiteX1-3" fmla="*/ 810250 w 810250"/>
                    <a:gd name="connsiteY1-4" fmla="*/ 0 h 579449"/>
                    <a:gd name="connsiteX2-5" fmla="*/ 810250 w 810250"/>
                    <a:gd name="connsiteY2-6" fmla="*/ 579449 h 579449"/>
                    <a:gd name="connsiteX3-7" fmla="*/ 0 w 810250"/>
                    <a:gd name="connsiteY3-8" fmla="*/ 351814 h 579449"/>
                    <a:gd name="connsiteX4-9" fmla="*/ 258501 w 810250"/>
                    <a:gd name="connsiteY4-10" fmla="*/ 0 h 579449"/>
                    <a:gd name="connsiteX0-11" fmla="*/ 258501 w 810250"/>
                    <a:gd name="connsiteY0-12" fmla="*/ 0 h 579449"/>
                    <a:gd name="connsiteX1-13" fmla="*/ 810250 w 810250"/>
                    <a:gd name="connsiteY1-14" fmla="*/ 0 h 579449"/>
                    <a:gd name="connsiteX2-15" fmla="*/ 810250 w 810250"/>
                    <a:gd name="connsiteY2-16" fmla="*/ 579449 h 579449"/>
                    <a:gd name="connsiteX3-17" fmla="*/ 0 w 810250"/>
                    <a:gd name="connsiteY3-18" fmla="*/ 351814 h 579449"/>
                    <a:gd name="connsiteX4-19" fmla="*/ 258501 w 810250"/>
                    <a:gd name="connsiteY4-20" fmla="*/ 0 h 579449"/>
                    <a:gd name="connsiteX0-21" fmla="*/ 258501 w 810250"/>
                    <a:gd name="connsiteY0-22" fmla="*/ 0 h 579449"/>
                    <a:gd name="connsiteX1-23" fmla="*/ 810250 w 810250"/>
                    <a:gd name="connsiteY1-24" fmla="*/ 0 h 579449"/>
                    <a:gd name="connsiteX2-25" fmla="*/ 810250 w 810250"/>
                    <a:gd name="connsiteY2-26" fmla="*/ 579449 h 579449"/>
                    <a:gd name="connsiteX3-27" fmla="*/ 0 w 810250"/>
                    <a:gd name="connsiteY3-28" fmla="*/ 351814 h 579449"/>
                    <a:gd name="connsiteX4-29" fmla="*/ 258501 w 810250"/>
                    <a:gd name="connsiteY4-30" fmla="*/ 0 h 579449"/>
                    <a:gd name="connsiteX0-31" fmla="*/ 258501 w 949146"/>
                    <a:gd name="connsiteY0-32" fmla="*/ 0 h 629606"/>
                    <a:gd name="connsiteX1-33" fmla="*/ 810250 w 949146"/>
                    <a:gd name="connsiteY1-34" fmla="*/ 0 h 629606"/>
                    <a:gd name="connsiteX2-35" fmla="*/ 949146 w 949146"/>
                    <a:gd name="connsiteY2-36" fmla="*/ 629606 h 629606"/>
                    <a:gd name="connsiteX3-37" fmla="*/ 0 w 949146"/>
                    <a:gd name="connsiteY3-38" fmla="*/ 351814 h 629606"/>
                    <a:gd name="connsiteX4-39" fmla="*/ 258501 w 949146"/>
                    <a:gd name="connsiteY4-40" fmla="*/ 0 h 629606"/>
                    <a:gd name="connsiteX0-41" fmla="*/ 258501 w 949146"/>
                    <a:gd name="connsiteY0-42" fmla="*/ 0 h 629606"/>
                    <a:gd name="connsiteX1-43" fmla="*/ 810250 w 949146"/>
                    <a:gd name="connsiteY1-44" fmla="*/ 0 h 629606"/>
                    <a:gd name="connsiteX2-45" fmla="*/ 949146 w 949146"/>
                    <a:gd name="connsiteY2-46" fmla="*/ 629606 h 629606"/>
                    <a:gd name="connsiteX3-47" fmla="*/ 0 w 949146"/>
                    <a:gd name="connsiteY3-48" fmla="*/ 351814 h 629606"/>
                    <a:gd name="connsiteX4-49" fmla="*/ 258501 w 949146"/>
                    <a:gd name="connsiteY4-50" fmla="*/ 0 h 62960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49146" h="629606">
                      <a:moveTo>
                        <a:pt x="258501" y="0"/>
                      </a:moveTo>
                      <a:lnTo>
                        <a:pt x="810250" y="0"/>
                      </a:lnTo>
                      <a:lnTo>
                        <a:pt x="949146" y="629606"/>
                      </a:lnTo>
                      <a:cubicBezTo>
                        <a:pt x="574891" y="625748"/>
                        <a:pt x="316382" y="444411"/>
                        <a:pt x="0" y="351814"/>
                      </a:cubicBezTo>
                      <a:cubicBezTo>
                        <a:pt x="425691" y="99505"/>
                        <a:pt x="218632" y="47823"/>
                        <a:pt x="258501" y="0"/>
                      </a:cubicBezTo>
                      <a:close/>
                    </a:path>
                  </a:pathLst>
                </a:custGeom>
                <a:solidFill>
                  <a:srgbClr val="E48D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7" name="Rectangle: Rounded Corners 26"/>
                <p:cNvSpPr/>
                <p:nvPr/>
              </p:nvSpPr>
              <p:spPr>
                <a:xfrm>
                  <a:off x="1799572" y="992464"/>
                  <a:ext cx="416286" cy="52772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4B99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8" name="Rectangle 19"/>
                <p:cNvSpPr/>
                <p:nvPr/>
              </p:nvSpPr>
              <p:spPr>
                <a:xfrm>
                  <a:off x="1818227" y="1550307"/>
                  <a:ext cx="412837" cy="899168"/>
                </a:xfrm>
                <a:custGeom>
                  <a:avLst/>
                  <a:gdLst>
                    <a:gd name="connsiteX0" fmla="*/ 0 w 1063193"/>
                    <a:gd name="connsiteY0" fmla="*/ 0 h 2283191"/>
                    <a:gd name="connsiteX1" fmla="*/ 1063193 w 1063193"/>
                    <a:gd name="connsiteY1" fmla="*/ 0 h 2283191"/>
                    <a:gd name="connsiteX2" fmla="*/ 1063193 w 1063193"/>
                    <a:gd name="connsiteY2" fmla="*/ 2283191 h 2283191"/>
                    <a:gd name="connsiteX3" fmla="*/ 0 w 1063193"/>
                    <a:gd name="connsiteY3" fmla="*/ 2283191 h 2283191"/>
                    <a:gd name="connsiteX4" fmla="*/ 0 w 1063193"/>
                    <a:gd name="connsiteY4" fmla="*/ 0 h 2283191"/>
                    <a:gd name="connsiteX0-1" fmla="*/ 21643 w 1063193"/>
                    <a:gd name="connsiteY0-2" fmla="*/ 0 h 2315655"/>
                    <a:gd name="connsiteX1-3" fmla="*/ 1063193 w 1063193"/>
                    <a:gd name="connsiteY1-4" fmla="*/ 32464 h 2315655"/>
                    <a:gd name="connsiteX2-5" fmla="*/ 1063193 w 1063193"/>
                    <a:gd name="connsiteY2-6" fmla="*/ 2315655 h 2315655"/>
                    <a:gd name="connsiteX3-7" fmla="*/ 0 w 1063193"/>
                    <a:gd name="connsiteY3-8" fmla="*/ 2315655 h 2315655"/>
                    <a:gd name="connsiteX4-9" fmla="*/ 21643 w 1063193"/>
                    <a:gd name="connsiteY4-10" fmla="*/ 0 h 2315655"/>
                    <a:gd name="connsiteX0-11" fmla="*/ 21643 w 1063193"/>
                    <a:gd name="connsiteY0-12" fmla="*/ 0 h 2315655"/>
                    <a:gd name="connsiteX1-13" fmla="*/ 1063193 w 1063193"/>
                    <a:gd name="connsiteY1-14" fmla="*/ 32464 h 2315655"/>
                    <a:gd name="connsiteX2-15" fmla="*/ 1063193 w 1063193"/>
                    <a:gd name="connsiteY2-16" fmla="*/ 2315655 h 2315655"/>
                    <a:gd name="connsiteX3-17" fmla="*/ 0 w 1063193"/>
                    <a:gd name="connsiteY3-18" fmla="*/ 2315655 h 2315655"/>
                    <a:gd name="connsiteX4-19" fmla="*/ 21643 w 1063193"/>
                    <a:gd name="connsiteY4-20" fmla="*/ 0 h 2315655"/>
                    <a:gd name="connsiteX0-21" fmla="*/ 21643 w 1063193"/>
                    <a:gd name="connsiteY0-22" fmla="*/ 0 h 2315655"/>
                    <a:gd name="connsiteX1-23" fmla="*/ 1063193 w 1063193"/>
                    <a:gd name="connsiteY1-24" fmla="*/ 32464 h 2315655"/>
                    <a:gd name="connsiteX2-25" fmla="*/ 1063193 w 1063193"/>
                    <a:gd name="connsiteY2-26" fmla="*/ 2315655 h 2315655"/>
                    <a:gd name="connsiteX3-27" fmla="*/ 0 w 1063193"/>
                    <a:gd name="connsiteY3-28" fmla="*/ 2315655 h 2315655"/>
                    <a:gd name="connsiteX4-29" fmla="*/ 21643 w 1063193"/>
                    <a:gd name="connsiteY4-30" fmla="*/ 0 h 2315655"/>
                    <a:gd name="connsiteX0-31" fmla="*/ 21643 w 1063193"/>
                    <a:gd name="connsiteY0-32" fmla="*/ 0 h 2315655"/>
                    <a:gd name="connsiteX1-33" fmla="*/ 1036140 w 1063193"/>
                    <a:gd name="connsiteY1-34" fmla="*/ 5411 h 2315655"/>
                    <a:gd name="connsiteX2-35" fmla="*/ 1063193 w 1063193"/>
                    <a:gd name="connsiteY2-36" fmla="*/ 2315655 h 2315655"/>
                    <a:gd name="connsiteX3-37" fmla="*/ 0 w 1063193"/>
                    <a:gd name="connsiteY3-38" fmla="*/ 2315655 h 2315655"/>
                    <a:gd name="connsiteX4-39" fmla="*/ 21643 w 1063193"/>
                    <a:gd name="connsiteY4-40" fmla="*/ 0 h 23156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63193" h="2315655">
                      <a:moveTo>
                        <a:pt x="21643" y="0"/>
                      </a:moveTo>
                      <a:cubicBezTo>
                        <a:pt x="287666" y="297585"/>
                        <a:pt x="764707" y="205606"/>
                        <a:pt x="1036140" y="5411"/>
                      </a:cubicBezTo>
                      <a:lnTo>
                        <a:pt x="1063193" y="2315655"/>
                      </a:lnTo>
                      <a:lnTo>
                        <a:pt x="0" y="2315655"/>
                      </a:lnTo>
                      <a:lnTo>
                        <a:pt x="21643" y="0"/>
                      </a:ln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 rot="4801032">
                  <a:off x="1742466" y="1271351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rot="6270557">
                  <a:off x="2156130" y="1249315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1" name="Freeform: Shape 30"/>
                <p:cNvSpPr/>
                <p:nvPr/>
              </p:nvSpPr>
              <p:spPr>
                <a:xfrm>
                  <a:off x="1774393" y="980205"/>
                  <a:ext cx="470585" cy="286899"/>
                </a:xfrm>
                <a:custGeom>
                  <a:avLst/>
                  <a:gdLst>
                    <a:gd name="connsiteX0" fmla="*/ 3856 w 1255713"/>
                    <a:gd name="connsiteY0" fmla="*/ 851497 h 893008"/>
                    <a:gd name="connsiteX1" fmla="*/ 149711 w 1255713"/>
                    <a:gd name="connsiteY1" fmla="*/ 801008 h 893008"/>
                    <a:gd name="connsiteX2" fmla="*/ 250687 w 1255713"/>
                    <a:gd name="connsiteY2" fmla="*/ 683202 h 893008"/>
                    <a:gd name="connsiteX3" fmla="*/ 261907 w 1255713"/>
                    <a:gd name="connsiteY3" fmla="*/ 537347 h 893008"/>
                    <a:gd name="connsiteX4" fmla="*/ 447031 w 1255713"/>
                    <a:gd name="connsiteY4" fmla="*/ 441980 h 893008"/>
                    <a:gd name="connsiteX5" fmla="*/ 570447 w 1255713"/>
                    <a:gd name="connsiteY5" fmla="*/ 256856 h 893008"/>
                    <a:gd name="connsiteX6" fmla="*/ 536788 w 1255713"/>
                    <a:gd name="connsiteY6" fmla="*/ 436370 h 893008"/>
                    <a:gd name="connsiteX7" fmla="*/ 559227 w 1255713"/>
                    <a:gd name="connsiteY7" fmla="*/ 559786 h 893008"/>
                    <a:gd name="connsiteX8" fmla="*/ 800449 w 1255713"/>
                    <a:gd name="connsiteY8" fmla="*/ 571006 h 893008"/>
                    <a:gd name="connsiteX9" fmla="*/ 1036062 w 1255713"/>
                    <a:gd name="connsiteY9" fmla="*/ 481249 h 893008"/>
                    <a:gd name="connsiteX10" fmla="*/ 1080940 w 1255713"/>
                    <a:gd name="connsiteY10" fmla="*/ 599055 h 893008"/>
                    <a:gd name="connsiteX11" fmla="*/ 1159478 w 1255713"/>
                    <a:gd name="connsiteY11" fmla="*/ 728081 h 893008"/>
                    <a:gd name="connsiteX12" fmla="*/ 1193137 w 1255713"/>
                    <a:gd name="connsiteY12" fmla="*/ 801008 h 893008"/>
                    <a:gd name="connsiteX13" fmla="*/ 1254845 w 1255713"/>
                    <a:gd name="connsiteY13" fmla="*/ 475639 h 893008"/>
                    <a:gd name="connsiteX14" fmla="*/ 1215576 w 1255713"/>
                    <a:gd name="connsiteY14" fmla="*/ 200758 h 893008"/>
                    <a:gd name="connsiteX15" fmla="*/ 1041672 w 1255713"/>
                    <a:gd name="connsiteY15" fmla="*/ 4415 h 893008"/>
                    <a:gd name="connsiteX16" fmla="*/ 895816 w 1255713"/>
                    <a:gd name="connsiteY16" fmla="*/ 71732 h 893008"/>
                    <a:gd name="connsiteX17" fmla="*/ 318005 w 1255713"/>
                    <a:gd name="connsiteY17" fmla="*/ 161489 h 893008"/>
                    <a:gd name="connsiteX18" fmla="*/ 3856 w 1255713"/>
                    <a:gd name="connsiteY18" fmla="*/ 851497 h 893008"/>
                    <a:gd name="connsiteX0-1" fmla="*/ 825 w 1252682"/>
                    <a:gd name="connsiteY0-2" fmla="*/ 861582 h 912360"/>
                    <a:gd name="connsiteX1-3" fmla="*/ 146680 w 1252682"/>
                    <a:gd name="connsiteY1-4" fmla="*/ 811093 h 912360"/>
                    <a:gd name="connsiteX2-5" fmla="*/ 247656 w 1252682"/>
                    <a:gd name="connsiteY2-6" fmla="*/ 693287 h 912360"/>
                    <a:gd name="connsiteX3-7" fmla="*/ 258876 w 1252682"/>
                    <a:gd name="connsiteY3-8" fmla="*/ 547432 h 912360"/>
                    <a:gd name="connsiteX4-9" fmla="*/ 444000 w 1252682"/>
                    <a:gd name="connsiteY4-10" fmla="*/ 452065 h 912360"/>
                    <a:gd name="connsiteX5-11" fmla="*/ 567416 w 1252682"/>
                    <a:gd name="connsiteY5-12" fmla="*/ 266941 h 912360"/>
                    <a:gd name="connsiteX6-13" fmla="*/ 533757 w 1252682"/>
                    <a:gd name="connsiteY6-14" fmla="*/ 446455 h 912360"/>
                    <a:gd name="connsiteX7-15" fmla="*/ 556196 w 1252682"/>
                    <a:gd name="connsiteY7-16" fmla="*/ 569871 h 912360"/>
                    <a:gd name="connsiteX8-17" fmla="*/ 797418 w 1252682"/>
                    <a:gd name="connsiteY8-18" fmla="*/ 581091 h 912360"/>
                    <a:gd name="connsiteX9-19" fmla="*/ 1033031 w 1252682"/>
                    <a:gd name="connsiteY9-20" fmla="*/ 491334 h 912360"/>
                    <a:gd name="connsiteX10-21" fmla="*/ 1077909 w 1252682"/>
                    <a:gd name="connsiteY10-22" fmla="*/ 609140 h 912360"/>
                    <a:gd name="connsiteX11-23" fmla="*/ 1156447 w 1252682"/>
                    <a:gd name="connsiteY11-24" fmla="*/ 738166 h 912360"/>
                    <a:gd name="connsiteX12-25" fmla="*/ 1190106 w 1252682"/>
                    <a:gd name="connsiteY12-26" fmla="*/ 811093 h 912360"/>
                    <a:gd name="connsiteX13-27" fmla="*/ 1251814 w 1252682"/>
                    <a:gd name="connsiteY13-28" fmla="*/ 485724 h 912360"/>
                    <a:gd name="connsiteX14-29" fmla="*/ 1212545 w 1252682"/>
                    <a:gd name="connsiteY14-30" fmla="*/ 210843 h 912360"/>
                    <a:gd name="connsiteX15-31" fmla="*/ 1038641 w 1252682"/>
                    <a:gd name="connsiteY15-32" fmla="*/ 14500 h 912360"/>
                    <a:gd name="connsiteX16-33" fmla="*/ 892785 w 1252682"/>
                    <a:gd name="connsiteY16-34" fmla="*/ 81817 h 912360"/>
                    <a:gd name="connsiteX17-35" fmla="*/ 217002 w 1252682"/>
                    <a:gd name="connsiteY17-36" fmla="*/ 44548 h 912360"/>
                    <a:gd name="connsiteX18-37" fmla="*/ 825 w 1252682"/>
                    <a:gd name="connsiteY18-38" fmla="*/ 861582 h 912360"/>
                    <a:gd name="connsiteX0-39" fmla="*/ 825 w 1252682"/>
                    <a:gd name="connsiteY0-40" fmla="*/ 907194 h 957973"/>
                    <a:gd name="connsiteX1-41" fmla="*/ 146680 w 1252682"/>
                    <a:gd name="connsiteY1-42" fmla="*/ 856705 h 957973"/>
                    <a:gd name="connsiteX2-43" fmla="*/ 247656 w 1252682"/>
                    <a:gd name="connsiteY2-44" fmla="*/ 738899 h 957973"/>
                    <a:gd name="connsiteX3-45" fmla="*/ 258876 w 1252682"/>
                    <a:gd name="connsiteY3-46" fmla="*/ 593044 h 957973"/>
                    <a:gd name="connsiteX4-47" fmla="*/ 444000 w 1252682"/>
                    <a:gd name="connsiteY4-48" fmla="*/ 497677 h 957973"/>
                    <a:gd name="connsiteX5-49" fmla="*/ 567416 w 1252682"/>
                    <a:gd name="connsiteY5-50" fmla="*/ 312553 h 957973"/>
                    <a:gd name="connsiteX6-51" fmla="*/ 533757 w 1252682"/>
                    <a:gd name="connsiteY6-52" fmla="*/ 492067 h 957973"/>
                    <a:gd name="connsiteX7-53" fmla="*/ 556196 w 1252682"/>
                    <a:gd name="connsiteY7-54" fmla="*/ 615483 h 957973"/>
                    <a:gd name="connsiteX8-55" fmla="*/ 797418 w 1252682"/>
                    <a:gd name="connsiteY8-56" fmla="*/ 626703 h 957973"/>
                    <a:gd name="connsiteX9-57" fmla="*/ 1033031 w 1252682"/>
                    <a:gd name="connsiteY9-58" fmla="*/ 536946 h 957973"/>
                    <a:gd name="connsiteX10-59" fmla="*/ 1077909 w 1252682"/>
                    <a:gd name="connsiteY10-60" fmla="*/ 654752 h 957973"/>
                    <a:gd name="connsiteX11-61" fmla="*/ 1156447 w 1252682"/>
                    <a:gd name="connsiteY11-62" fmla="*/ 783778 h 957973"/>
                    <a:gd name="connsiteX12-63" fmla="*/ 1190106 w 1252682"/>
                    <a:gd name="connsiteY12-64" fmla="*/ 856705 h 957973"/>
                    <a:gd name="connsiteX13-65" fmla="*/ 1251814 w 1252682"/>
                    <a:gd name="connsiteY13-66" fmla="*/ 531336 h 957973"/>
                    <a:gd name="connsiteX14-67" fmla="*/ 1212545 w 1252682"/>
                    <a:gd name="connsiteY14-68" fmla="*/ 256455 h 957973"/>
                    <a:gd name="connsiteX15-69" fmla="*/ 1038641 w 1252682"/>
                    <a:gd name="connsiteY15-70" fmla="*/ 60112 h 957973"/>
                    <a:gd name="connsiteX16-71" fmla="*/ 840534 w 1252682"/>
                    <a:gd name="connsiteY16-72" fmla="*/ 8871 h 957973"/>
                    <a:gd name="connsiteX17-73" fmla="*/ 217002 w 1252682"/>
                    <a:gd name="connsiteY17-74" fmla="*/ 90160 h 957973"/>
                    <a:gd name="connsiteX18-75" fmla="*/ 825 w 1252682"/>
                    <a:gd name="connsiteY18-76" fmla="*/ 907194 h 9579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</a:cxnLst>
                  <a:rect l="l" t="t" r="r" b="b"/>
                  <a:pathLst>
                    <a:path w="1252682" h="957973">
                      <a:moveTo>
                        <a:pt x="825" y="907194"/>
                      </a:moveTo>
                      <a:cubicBezTo>
                        <a:pt x="-10895" y="1034951"/>
                        <a:pt x="105542" y="884754"/>
                        <a:pt x="146680" y="856705"/>
                      </a:cubicBezTo>
                      <a:cubicBezTo>
                        <a:pt x="187818" y="828656"/>
                        <a:pt x="228957" y="782842"/>
                        <a:pt x="247656" y="738899"/>
                      </a:cubicBezTo>
                      <a:cubicBezTo>
                        <a:pt x="266355" y="694956"/>
                        <a:pt x="226152" y="633248"/>
                        <a:pt x="258876" y="593044"/>
                      </a:cubicBezTo>
                      <a:cubicBezTo>
                        <a:pt x="291600" y="552840"/>
                        <a:pt x="392577" y="544425"/>
                        <a:pt x="444000" y="497677"/>
                      </a:cubicBezTo>
                      <a:cubicBezTo>
                        <a:pt x="495423" y="450928"/>
                        <a:pt x="552457" y="313488"/>
                        <a:pt x="567416" y="312553"/>
                      </a:cubicBezTo>
                      <a:cubicBezTo>
                        <a:pt x="582375" y="311618"/>
                        <a:pt x="535627" y="441579"/>
                        <a:pt x="533757" y="492067"/>
                      </a:cubicBezTo>
                      <a:cubicBezTo>
                        <a:pt x="531887" y="542555"/>
                        <a:pt x="512253" y="593044"/>
                        <a:pt x="556196" y="615483"/>
                      </a:cubicBezTo>
                      <a:cubicBezTo>
                        <a:pt x="600139" y="637922"/>
                        <a:pt x="717946" y="639792"/>
                        <a:pt x="797418" y="626703"/>
                      </a:cubicBezTo>
                      <a:cubicBezTo>
                        <a:pt x="876891" y="613613"/>
                        <a:pt x="986283" y="532271"/>
                        <a:pt x="1033031" y="536946"/>
                      </a:cubicBezTo>
                      <a:cubicBezTo>
                        <a:pt x="1079779" y="541621"/>
                        <a:pt x="1057340" y="613613"/>
                        <a:pt x="1077909" y="654752"/>
                      </a:cubicBezTo>
                      <a:cubicBezTo>
                        <a:pt x="1098478" y="695891"/>
                        <a:pt x="1137748" y="750119"/>
                        <a:pt x="1156447" y="783778"/>
                      </a:cubicBezTo>
                      <a:cubicBezTo>
                        <a:pt x="1175146" y="817437"/>
                        <a:pt x="1174211" y="898779"/>
                        <a:pt x="1190106" y="856705"/>
                      </a:cubicBezTo>
                      <a:cubicBezTo>
                        <a:pt x="1206001" y="814631"/>
                        <a:pt x="1248074" y="631378"/>
                        <a:pt x="1251814" y="531336"/>
                      </a:cubicBezTo>
                      <a:cubicBezTo>
                        <a:pt x="1255554" y="431294"/>
                        <a:pt x="1248074" y="334992"/>
                        <a:pt x="1212545" y="256455"/>
                      </a:cubicBezTo>
                      <a:cubicBezTo>
                        <a:pt x="1177016" y="177918"/>
                        <a:pt x="1100643" y="101376"/>
                        <a:pt x="1038641" y="60112"/>
                      </a:cubicBezTo>
                      <a:cubicBezTo>
                        <a:pt x="976639" y="18848"/>
                        <a:pt x="961145" y="-17308"/>
                        <a:pt x="840534" y="8871"/>
                      </a:cubicBezTo>
                      <a:cubicBezTo>
                        <a:pt x="719923" y="35050"/>
                        <a:pt x="356953" y="-59560"/>
                        <a:pt x="217002" y="90160"/>
                      </a:cubicBezTo>
                      <a:cubicBezTo>
                        <a:pt x="77051" y="239880"/>
                        <a:pt x="12545" y="779437"/>
                        <a:pt x="825" y="907194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" name="Freeform: Shape 31"/>
                <p:cNvSpPr/>
                <p:nvPr/>
              </p:nvSpPr>
              <p:spPr>
                <a:xfrm>
                  <a:off x="1413828" y="823031"/>
                  <a:ext cx="1136009" cy="1371415"/>
                </a:xfrm>
                <a:custGeom>
                  <a:avLst/>
                  <a:gdLst>
                    <a:gd name="connsiteX0" fmla="*/ 2071195 w 3841407"/>
                    <a:gd name="connsiteY0" fmla="*/ 0 h 4637431"/>
                    <a:gd name="connsiteX1" fmla="*/ 3515882 w 3841407"/>
                    <a:gd name="connsiteY1" fmla="*/ 1444687 h 4637431"/>
                    <a:gd name="connsiteX2" fmla="*/ 3515881 w 3841407"/>
                    <a:gd name="connsiteY2" fmla="*/ 2094796 h 4637431"/>
                    <a:gd name="connsiteX3" fmla="*/ 3508423 w 3841407"/>
                    <a:gd name="connsiteY3" fmla="*/ 2242507 h 4637431"/>
                    <a:gd name="connsiteX4" fmla="*/ 3494640 w 3841407"/>
                    <a:gd name="connsiteY4" fmla="*/ 2332814 h 4637431"/>
                    <a:gd name="connsiteX5" fmla="*/ 3596339 w 3841407"/>
                    <a:gd name="connsiteY5" fmla="*/ 2416723 h 4637431"/>
                    <a:gd name="connsiteX6" fmla="*/ 3841407 w 3841407"/>
                    <a:gd name="connsiteY6" fmla="*/ 3008369 h 4637431"/>
                    <a:gd name="connsiteX7" fmla="*/ 3698509 w 3841407"/>
                    <a:gd name="connsiteY7" fmla="*/ 3476184 h 4637431"/>
                    <a:gd name="connsiteX8" fmla="*/ 3657999 w 3841407"/>
                    <a:gd name="connsiteY8" fmla="*/ 3525283 h 4637431"/>
                    <a:gd name="connsiteX9" fmla="*/ 3667465 w 3841407"/>
                    <a:gd name="connsiteY9" fmla="*/ 3562098 h 4637431"/>
                    <a:gd name="connsiteX10" fmla="*/ 3684464 w 3841407"/>
                    <a:gd name="connsiteY10" fmla="*/ 3730725 h 4637431"/>
                    <a:gd name="connsiteX11" fmla="*/ 2847749 w 3841407"/>
                    <a:gd name="connsiteY11" fmla="*/ 4567439 h 4637431"/>
                    <a:gd name="connsiteX12" fmla="*/ 2011034 w 3841407"/>
                    <a:gd name="connsiteY12" fmla="*/ 3730725 h 4637431"/>
                    <a:gd name="connsiteX13" fmla="*/ 2028033 w 3841407"/>
                    <a:gd name="connsiteY13" fmla="*/ 3562098 h 4637431"/>
                    <a:gd name="connsiteX14" fmla="*/ 2034327 w 3841407"/>
                    <a:gd name="connsiteY14" fmla="*/ 3537620 h 4637431"/>
                    <a:gd name="connsiteX15" fmla="*/ 1929626 w 3841407"/>
                    <a:gd name="connsiteY15" fmla="*/ 3532334 h 4637431"/>
                    <a:gd name="connsiteX16" fmla="*/ 1936789 w 3841407"/>
                    <a:gd name="connsiteY16" fmla="*/ 3551904 h 4637431"/>
                    <a:gd name="connsiteX17" fmla="*/ 1974406 w 3841407"/>
                    <a:gd name="connsiteY17" fmla="*/ 3800717 h 4637431"/>
                    <a:gd name="connsiteX18" fmla="*/ 1137691 w 3841407"/>
                    <a:gd name="connsiteY18" fmla="*/ 4637431 h 4637431"/>
                    <a:gd name="connsiteX19" fmla="*/ 300976 w 3841407"/>
                    <a:gd name="connsiteY19" fmla="*/ 3800717 h 4637431"/>
                    <a:gd name="connsiteX20" fmla="*/ 338593 w 3841407"/>
                    <a:gd name="connsiteY20" fmla="*/ 3551904 h 4637431"/>
                    <a:gd name="connsiteX21" fmla="*/ 344083 w 3841407"/>
                    <a:gd name="connsiteY21" fmla="*/ 3536906 h 4637431"/>
                    <a:gd name="connsiteX22" fmla="*/ 245068 w 3841407"/>
                    <a:gd name="connsiteY22" fmla="*/ 3455212 h 4637431"/>
                    <a:gd name="connsiteX23" fmla="*/ 0 w 3841407"/>
                    <a:gd name="connsiteY23" fmla="*/ 2863566 h 4637431"/>
                    <a:gd name="connsiteX24" fmla="*/ 511028 w 3841407"/>
                    <a:gd name="connsiteY24" fmla="*/ 2092605 h 4637431"/>
                    <a:gd name="connsiteX25" fmla="*/ 626508 w 3841407"/>
                    <a:gd name="connsiteY25" fmla="*/ 2056758 h 4637431"/>
                    <a:gd name="connsiteX26" fmla="*/ 626508 w 3841407"/>
                    <a:gd name="connsiteY26" fmla="*/ 1444687 h 4637431"/>
                    <a:gd name="connsiteX27" fmla="*/ 2071195 w 3841407"/>
                    <a:gd name="connsiteY27" fmla="*/ 0 h 4637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841407" h="4637431">
                      <a:moveTo>
                        <a:pt x="2071195" y="0"/>
                      </a:moveTo>
                      <a:cubicBezTo>
                        <a:pt x="2869074" y="0"/>
                        <a:pt x="3515882" y="646808"/>
                        <a:pt x="3515882" y="1444687"/>
                      </a:cubicBezTo>
                      <a:cubicBezTo>
                        <a:pt x="3515882" y="1661390"/>
                        <a:pt x="3515881" y="1878093"/>
                        <a:pt x="3515881" y="2094796"/>
                      </a:cubicBezTo>
                      <a:cubicBezTo>
                        <a:pt x="3515881" y="2144664"/>
                        <a:pt x="3513355" y="2193941"/>
                        <a:pt x="3508423" y="2242507"/>
                      </a:cubicBezTo>
                      <a:lnTo>
                        <a:pt x="3494640" y="2332814"/>
                      </a:lnTo>
                      <a:lnTo>
                        <a:pt x="3596339" y="2416723"/>
                      </a:lnTo>
                      <a:cubicBezTo>
                        <a:pt x="3747755" y="2568139"/>
                        <a:pt x="3841407" y="2777317"/>
                        <a:pt x="3841407" y="3008369"/>
                      </a:cubicBezTo>
                      <a:cubicBezTo>
                        <a:pt x="3841407" y="3181658"/>
                        <a:pt x="3788728" y="3342643"/>
                        <a:pt x="3698509" y="3476184"/>
                      </a:cubicBezTo>
                      <a:lnTo>
                        <a:pt x="3657999" y="3525283"/>
                      </a:lnTo>
                      <a:lnTo>
                        <a:pt x="3667465" y="3562098"/>
                      </a:lnTo>
                      <a:cubicBezTo>
                        <a:pt x="3678611" y="3616566"/>
                        <a:pt x="3684464" y="3672962"/>
                        <a:pt x="3684464" y="3730725"/>
                      </a:cubicBezTo>
                      <a:cubicBezTo>
                        <a:pt x="3684464" y="4192829"/>
                        <a:pt x="3309854" y="4567439"/>
                        <a:pt x="2847749" y="4567439"/>
                      </a:cubicBezTo>
                      <a:cubicBezTo>
                        <a:pt x="2385644" y="4567439"/>
                        <a:pt x="2011034" y="4192829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4262821"/>
                        <a:pt x="1599796" y="4637431"/>
                        <a:pt x="1137691" y="4637431"/>
                      </a:cubicBezTo>
                      <a:cubicBezTo>
                        <a:pt x="675586" y="4637431"/>
                        <a:pt x="300976" y="4262821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r>
                    <a:rPr lang="en-PH" sz="1645">
                      <a:solidFill>
                        <a:prstClr val="white"/>
                      </a:solidFill>
                      <a:latin typeface="Calibri" panose="020F0502020204030204"/>
                    </a:rPr>
                    <a:t>a</a:t>
                  </a:r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" name="Freeform: Shape 32"/>
                <p:cNvSpPr/>
                <p:nvPr/>
              </p:nvSpPr>
              <p:spPr>
                <a:xfrm>
                  <a:off x="1462983" y="827709"/>
                  <a:ext cx="1091504" cy="1366067"/>
                </a:xfrm>
                <a:custGeom>
                  <a:avLst/>
                  <a:gdLst>
                    <a:gd name="connsiteX0" fmla="*/ 2071195 w 3690916"/>
                    <a:gd name="connsiteY0" fmla="*/ 0 h 4619345"/>
                    <a:gd name="connsiteX1" fmla="*/ 2171104 w 3690916"/>
                    <a:gd name="connsiteY1" fmla="*/ 5045 h 4619345"/>
                    <a:gd name="connsiteX2" fmla="*/ 2211859 w 3690916"/>
                    <a:gd name="connsiteY2" fmla="*/ 11265 h 4619345"/>
                    <a:gd name="connsiteX3" fmla="*/ 3365391 w 3690916"/>
                    <a:gd name="connsiteY3" fmla="*/ 1426601 h 4619345"/>
                    <a:gd name="connsiteX4" fmla="*/ 3365390 w 3690916"/>
                    <a:gd name="connsiteY4" fmla="*/ 2076710 h 4619345"/>
                    <a:gd name="connsiteX5" fmla="*/ 3357932 w 3690916"/>
                    <a:gd name="connsiteY5" fmla="*/ 2224421 h 4619345"/>
                    <a:gd name="connsiteX6" fmla="*/ 3344149 w 3690916"/>
                    <a:gd name="connsiteY6" fmla="*/ 2314728 h 4619345"/>
                    <a:gd name="connsiteX7" fmla="*/ 3445848 w 3690916"/>
                    <a:gd name="connsiteY7" fmla="*/ 2398637 h 4619345"/>
                    <a:gd name="connsiteX8" fmla="*/ 3690916 w 3690916"/>
                    <a:gd name="connsiteY8" fmla="*/ 2990283 h 4619345"/>
                    <a:gd name="connsiteX9" fmla="*/ 3548018 w 3690916"/>
                    <a:gd name="connsiteY9" fmla="*/ 3458098 h 4619345"/>
                    <a:gd name="connsiteX10" fmla="*/ 3507508 w 3690916"/>
                    <a:gd name="connsiteY10" fmla="*/ 3507197 h 4619345"/>
                    <a:gd name="connsiteX11" fmla="*/ 3516974 w 3690916"/>
                    <a:gd name="connsiteY11" fmla="*/ 3544012 h 4619345"/>
                    <a:gd name="connsiteX12" fmla="*/ 3533973 w 3690916"/>
                    <a:gd name="connsiteY12" fmla="*/ 3712639 h 4619345"/>
                    <a:gd name="connsiteX13" fmla="*/ 2697258 w 3690916"/>
                    <a:gd name="connsiteY13" fmla="*/ 4549353 h 4619345"/>
                    <a:gd name="connsiteX14" fmla="*/ 2671417 w 3690916"/>
                    <a:gd name="connsiteY14" fmla="*/ 4548048 h 4619345"/>
                    <a:gd name="connsiteX15" fmla="*/ 2522062 w 3690916"/>
                    <a:gd name="connsiteY15" fmla="*/ 4501686 h 4619345"/>
                    <a:gd name="connsiteX16" fmla="*/ 2011034 w 3690916"/>
                    <a:gd name="connsiteY16" fmla="*/ 3730725 h 4619345"/>
                    <a:gd name="connsiteX17" fmla="*/ 2028033 w 3690916"/>
                    <a:gd name="connsiteY17" fmla="*/ 3562098 h 4619345"/>
                    <a:gd name="connsiteX18" fmla="*/ 2034327 w 3690916"/>
                    <a:gd name="connsiteY18" fmla="*/ 3537620 h 4619345"/>
                    <a:gd name="connsiteX19" fmla="*/ 1929626 w 3690916"/>
                    <a:gd name="connsiteY19" fmla="*/ 3532334 h 4619345"/>
                    <a:gd name="connsiteX20" fmla="*/ 1936789 w 3690916"/>
                    <a:gd name="connsiteY20" fmla="*/ 3551904 h 4619345"/>
                    <a:gd name="connsiteX21" fmla="*/ 1974406 w 3690916"/>
                    <a:gd name="connsiteY21" fmla="*/ 3800717 h 4619345"/>
                    <a:gd name="connsiteX22" fmla="*/ 1936789 w 3690916"/>
                    <a:gd name="connsiteY22" fmla="*/ 4049530 h 4619345"/>
                    <a:gd name="connsiteX23" fmla="*/ 1935013 w 3690916"/>
                    <a:gd name="connsiteY23" fmla="*/ 4054384 h 4619345"/>
                    <a:gd name="connsiteX24" fmla="*/ 1926296 w 3690916"/>
                    <a:gd name="connsiteY24" fmla="*/ 4038326 h 4619345"/>
                    <a:gd name="connsiteX25" fmla="*/ 1860543 w 3690916"/>
                    <a:gd name="connsiteY25" fmla="*/ 3712639 h 4619345"/>
                    <a:gd name="connsiteX26" fmla="*/ 1877542 w 3690916"/>
                    <a:gd name="connsiteY26" fmla="*/ 3544012 h 4619345"/>
                    <a:gd name="connsiteX27" fmla="*/ 1883836 w 3690916"/>
                    <a:gd name="connsiteY27" fmla="*/ 3519534 h 4619345"/>
                    <a:gd name="connsiteX28" fmla="*/ 1779135 w 3690916"/>
                    <a:gd name="connsiteY28" fmla="*/ 3514248 h 4619345"/>
                    <a:gd name="connsiteX29" fmla="*/ 1786298 w 3690916"/>
                    <a:gd name="connsiteY29" fmla="*/ 3533818 h 4619345"/>
                    <a:gd name="connsiteX30" fmla="*/ 1823915 w 3690916"/>
                    <a:gd name="connsiteY30" fmla="*/ 3782631 h 4619345"/>
                    <a:gd name="connsiteX31" fmla="*/ 987200 w 3690916"/>
                    <a:gd name="connsiteY31" fmla="*/ 4619345 h 4619345"/>
                    <a:gd name="connsiteX32" fmla="*/ 961359 w 3690916"/>
                    <a:gd name="connsiteY32" fmla="*/ 4618040 h 4619345"/>
                    <a:gd name="connsiteX33" fmla="*/ 812004 w 3690916"/>
                    <a:gd name="connsiteY33" fmla="*/ 4571678 h 4619345"/>
                    <a:gd name="connsiteX34" fmla="*/ 300976 w 3690916"/>
                    <a:gd name="connsiteY34" fmla="*/ 3800717 h 4619345"/>
                    <a:gd name="connsiteX35" fmla="*/ 338593 w 3690916"/>
                    <a:gd name="connsiteY35" fmla="*/ 3551904 h 4619345"/>
                    <a:gd name="connsiteX36" fmla="*/ 344083 w 3690916"/>
                    <a:gd name="connsiteY36" fmla="*/ 3536906 h 4619345"/>
                    <a:gd name="connsiteX37" fmla="*/ 245068 w 3690916"/>
                    <a:gd name="connsiteY37" fmla="*/ 3455212 h 4619345"/>
                    <a:gd name="connsiteX38" fmla="*/ 0 w 3690916"/>
                    <a:gd name="connsiteY38" fmla="*/ 2863566 h 4619345"/>
                    <a:gd name="connsiteX39" fmla="*/ 511028 w 3690916"/>
                    <a:gd name="connsiteY39" fmla="*/ 2092605 h 4619345"/>
                    <a:gd name="connsiteX40" fmla="*/ 626508 w 3690916"/>
                    <a:gd name="connsiteY40" fmla="*/ 2056758 h 4619345"/>
                    <a:gd name="connsiteX41" fmla="*/ 626508 w 3690916"/>
                    <a:gd name="connsiteY41" fmla="*/ 1444687 h 4619345"/>
                    <a:gd name="connsiteX42" fmla="*/ 2071195 w 3690916"/>
                    <a:gd name="connsiteY42" fmla="*/ 0 h 46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690916" h="4619345">
                      <a:moveTo>
                        <a:pt x="2071195" y="0"/>
                      </a:moveTo>
                      <a:lnTo>
                        <a:pt x="2171104" y="5045"/>
                      </a:lnTo>
                      <a:lnTo>
                        <a:pt x="2211859" y="11265"/>
                      </a:lnTo>
                      <a:cubicBezTo>
                        <a:pt x="2870179" y="145977"/>
                        <a:pt x="3365391" y="728457"/>
                        <a:pt x="3365391" y="1426601"/>
                      </a:cubicBezTo>
                      <a:cubicBezTo>
                        <a:pt x="3365391" y="1643304"/>
                        <a:pt x="3365390" y="1860007"/>
                        <a:pt x="3365390" y="2076710"/>
                      </a:cubicBezTo>
                      <a:cubicBezTo>
                        <a:pt x="3365390" y="2126578"/>
                        <a:pt x="3362864" y="2175855"/>
                        <a:pt x="3357932" y="2224421"/>
                      </a:cubicBezTo>
                      <a:lnTo>
                        <a:pt x="3344149" y="2314728"/>
                      </a:lnTo>
                      <a:lnTo>
                        <a:pt x="3445848" y="2398637"/>
                      </a:lnTo>
                      <a:cubicBezTo>
                        <a:pt x="3597264" y="2550053"/>
                        <a:pt x="3690916" y="2759231"/>
                        <a:pt x="3690916" y="2990283"/>
                      </a:cubicBezTo>
                      <a:cubicBezTo>
                        <a:pt x="3690916" y="3163572"/>
                        <a:pt x="3638237" y="3324557"/>
                        <a:pt x="3548018" y="3458098"/>
                      </a:cubicBezTo>
                      <a:lnTo>
                        <a:pt x="3507508" y="3507197"/>
                      </a:lnTo>
                      <a:lnTo>
                        <a:pt x="3516974" y="3544012"/>
                      </a:lnTo>
                      <a:cubicBezTo>
                        <a:pt x="3528120" y="3598480"/>
                        <a:pt x="3533973" y="3654876"/>
                        <a:pt x="3533973" y="3712639"/>
                      </a:cubicBezTo>
                      <a:cubicBezTo>
                        <a:pt x="3533973" y="4174743"/>
                        <a:pt x="3159363" y="4549353"/>
                        <a:pt x="2697258" y="4549353"/>
                      </a:cubicBezTo>
                      <a:lnTo>
                        <a:pt x="2671417" y="4548048"/>
                      </a:lnTo>
                      <a:lnTo>
                        <a:pt x="2522062" y="4501686"/>
                      </a:lnTo>
                      <a:cubicBezTo>
                        <a:pt x="2221752" y="4374666"/>
                        <a:pt x="2011034" y="4077303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3887362"/>
                        <a:pt x="1961236" y="3970930"/>
                        <a:pt x="1936789" y="4049530"/>
                      </a:cubicBezTo>
                      <a:lnTo>
                        <a:pt x="1935013" y="4054384"/>
                      </a:lnTo>
                      <a:lnTo>
                        <a:pt x="1926296" y="4038326"/>
                      </a:lnTo>
                      <a:cubicBezTo>
                        <a:pt x="1883956" y="3938223"/>
                        <a:pt x="1860543" y="3828165"/>
                        <a:pt x="1860543" y="3712639"/>
                      </a:cubicBezTo>
                      <a:cubicBezTo>
                        <a:pt x="1860543" y="3654876"/>
                        <a:pt x="1866397" y="3598480"/>
                        <a:pt x="1877542" y="3544012"/>
                      </a:cubicBezTo>
                      <a:lnTo>
                        <a:pt x="1883836" y="3519534"/>
                      </a:lnTo>
                      <a:lnTo>
                        <a:pt x="1779135" y="3514248"/>
                      </a:lnTo>
                      <a:lnTo>
                        <a:pt x="1786298" y="3533818"/>
                      </a:lnTo>
                      <a:cubicBezTo>
                        <a:pt x="1810745" y="3612418"/>
                        <a:pt x="1823915" y="3695987"/>
                        <a:pt x="1823915" y="3782631"/>
                      </a:cubicBezTo>
                      <a:cubicBezTo>
                        <a:pt x="1823915" y="4244735"/>
                        <a:pt x="1449305" y="4619345"/>
                        <a:pt x="987200" y="4619345"/>
                      </a:cubicBezTo>
                      <a:lnTo>
                        <a:pt x="961359" y="4618040"/>
                      </a:lnTo>
                      <a:lnTo>
                        <a:pt x="812004" y="4571678"/>
                      </a:lnTo>
                      <a:cubicBezTo>
                        <a:pt x="511694" y="4444658"/>
                        <a:pt x="300976" y="4147295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" name="Rectangle: Rounded Corners 55"/>
                <p:cNvSpPr/>
                <p:nvPr/>
              </p:nvSpPr>
              <p:spPr>
                <a:xfrm>
                  <a:off x="1616072" y="1810677"/>
                  <a:ext cx="818370" cy="760115"/>
                </a:xfrm>
                <a:custGeom>
                  <a:avLst/>
                  <a:gdLst>
                    <a:gd name="connsiteX0" fmla="*/ 0 w 1822232"/>
                    <a:gd name="connsiteY0" fmla="*/ 694690 h 1895373"/>
                    <a:gd name="connsiteX1" fmla="*/ 694690 w 1822232"/>
                    <a:gd name="connsiteY1" fmla="*/ 0 h 1895373"/>
                    <a:gd name="connsiteX2" fmla="*/ 1127542 w 1822232"/>
                    <a:gd name="connsiteY2" fmla="*/ 0 h 1895373"/>
                    <a:gd name="connsiteX3" fmla="*/ 1822232 w 1822232"/>
                    <a:gd name="connsiteY3" fmla="*/ 694690 h 1895373"/>
                    <a:gd name="connsiteX4" fmla="*/ 1822232 w 1822232"/>
                    <a:gd name="connsiteY4" fmla="*/ 1200683 h 1895373"/>
                    <a:gd name="connsiteX5" fmla="*/ 1127542 w 1822232"/>
                    <a:gd name="connsiteY5" fmla="*/ 1895373 h 1895373"/>
                    <a:gd name="connsiteX6" fmla="*/ 694690 w 1822232"/>
                    <a:gd name="connsiteY6" fmla="*/ 1895373 h 1895373"/>
                    <a:gd name="connsiteX7" fmla="*/ 0 w 1822232"/>
                    <a:gd name="connsiteY7" fmla="*/ 1200683 h 1895373"/>
                    <a:gd name="connsiteX8" fmla="*/ 0 w 1822232"/>
                    <a:gd name="connsiteY8" fmla="*/ 694690 h 1895373"/>
                    <a:gd name="connsiteX0-1" fmla="*/ 103200 w 1925432"/>
                    <a:gd name="connsiteY0-2" fmla="*/ 694690 h 1895373"/>
                    <a:gd name="connsiteX1-3" fmla="*/ 797890 w 1925432"/>
                    <a:gd name="connsiteY1-4" fmla="*/ 0 h 1895373"/>
                    <a:gd name="connsiteX2-5" fmla="*/ 1230742 w 1925432"/>
                    <a:gd name="connsiteY2-6" fmla="*/ 0 h 1895373"/>
                    <a:gd name="connsiteX3-7" fmla="*/ 1925432 w 1925432"/>
                    <a:gd name="connsiteY3-8" fmla="*/ 694690 h 1895373"/>
                    <a:gd name="connsiteX4-9" fmla="*/ 1925432 w 1925432"/>
                    <a:gd name="connsiteY4-10" fmla="*/ 1200683 h 1895373"/>
                    <a:gd name="connsiteX5-11" fmla="*/ 1230742 w 1925432"/>
                    <a:gd name="connsiteY5-12" fmla="*/ 1895373 h 1895373"/>
                    <a:gd name="connsiteX6-13" fmla="*/ 797890 w 1925432"/>
                    <a:gd name="connsiteY6-14" fmla="*/ 1895373 h 1895373"/>
                    <a:gd name="connsiteX7-15" fmla="*/ 0 w 1925432"/>
                    <a:gd name="connsiteY7-16" fmla="*/ 1390283 h 1895373"/>
                    <a:gd name="connsiteX8-17" fmla="*/ 103200 w 1925432"/>
                    <a:gd name="connsiteY8-18" fmla="*/ 694690 h 1895373"/>
                    <a:gd name="connsiteX0-19" fmla="*/ 103200 w 2040632"/>
                    <a:gd name="connsiteY0-20" fmla="*/ 694690 h 1895373"/>
                    <a:gd name="connsiteX1-21" fmla="*/ 797890 w 2040632"/>
                    <a:gd name="connsiteY1-22" fmla="*/ 0 h 1895373"/>
                    <a:gd name="connsiteX2-23" fmla="*/ 1230742 w 2040632"/>
                    <a:gd name="connsiteY2-24" fmla="*/ 0 h 1895373"/>
                    <a:gd name="connsiteX3-25" fmla="*/ 1925432 w 2040632"/>
                    <a:gd name="connsiteY3-26" fmla="*/ 694690 h 1895373"/>
                    <a:gd name="connsiteX4-27" fmla="*/ 2040632 w 2040632"/>
                    <a:gd name="connsiteY4-28" fmla="*/ 1407083 h 1895373"/>
                    <a:gd name="connsiteX5-29" fmla="*/ 1230742 w 2040632"/>
                    <a:gd name="connsiteY5-30" fmla="*/ 1895373 h 1895373"/>
                    <a:gd name="connsiteX6-31" fmla="*/ 797890 w 2040632"/>
                    <a:gd name="connsiteY6-32" fmla="*/ 1895373 h 1895373"/>
                    <a:gd name="connsiteX7-33" fmla="*/ 0 w 2040632"/>
                    <a:gd name="connsiteY7-34" fmla="*/ 1390283 h 1895373"/>
                    <a:gd name="connsiteX8-35" fmla="*/ 103200 w 2040632"/>
                    <a:gd name="connsiteY8-36" fmla="*/ 694690 h 18953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2040632" h="1895373">
                      <a:moveTo>
                        <a:pt x="103200" y="694690"/>
                      </a:moveTo>
                      <a:cubicBezTo>
                        <a:pt x="103200" y="311023"/>
                        <a:pt x="414223" y="0"/>
                        <a:pt x="797890" y="0"/>
                      </a:cubicBezTo>
                      <a:lnTo>
                        <a:pt x="1230742" y="0"/>
                      </a:lnTo>
                      <a:cubicBezTo>
                        <a:pt x="1614409" y="0"/>
                        <a:pt x="1925432" y="311023"/>
                        <a:pt x="1925432" y="694690"/>
                      </a:cubicBezTo>
                      <a:lnTo>
                        <a:pt x="2040632" y="1407083"/>
                      </a:lnTo>
                      <a:cubicBezTo>
                        <a:pt x="2040632" y="1790750"/>
                        <a:pt x="1614409" y="1895373"/>
                        <a:pt x="1230742" y="1895373"/>
                      </a:cubicBezTo>
                      <a:lnTo>
                        <a:pt x="797890" y="1895373"/>
                      </a:lnTo>
                      <a:cubicBezTo>
                        <a:pt x="414223" y="1895373"/>
                        <a:pt x="0" y="1773950"/>
                        <a:pt x="0" y="1390283"/>
                      </a:cubicBezTo>
                      <a:cubicBezTo>
                        <a:pt x="0" y="1221619"/>
                        <a:pt x="103200" y="863354"/>
                        <a:pt x="103200" y="694690"/>
                      </a:cubicBezTo>
                      <a:close/>
                    </a:path>
                  </a:pathLst>
                </a:custGeom>
                <a:solidFill>
                  <a:srgbClr val="3AA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" name="Rectangle: Rounded Corners 34"/>
                <p:cNvSpPr/>
                <p:nvPr/>
              </p:nvSpPr>
              <p:spPr>
                <a:xfrm>
                  <a:off x="1950171" y="1667329"/>
                  <a:ext cx="136177" cy="222882"/>
                </a:xfrm>
                <a:prstGeom prst="roundRect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" name="Rectangle: Rounded Corners 35"/>
                <p:cNvSpPr/>
                <p:nvPr/>
              </p:nvSpPr>
              <p:spPr>
                <a:xfrm>
                  <a:off x="1723475" y="963700"/>
                  <a:ext cx="591006" cy="7903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19109762">
                  <a:off x="1643759" y="886885"/>
                  <a:ext cx="539126" cy="436125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19811341">
                  <a:off x="2109286" y="974907"/>
                  <a:ext cx="264236" cy="385330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" name="Oval 227"/>
                <p:cNvSpPr/>
                <p:nvPr/>
              </p:nvSpPr>
              <p:spPr>
                <a:xfrm rot="19109762">
                  <a:off x="1620814" y="878186"/>
                  <a:ext cx="591035" cy="415814"/>
                </a:xfrm>
                <a:custGeom>
                  <a:avLst/>
                  <a:gdLst>
                    <a:gd name="connsiteX0" fmla="*/ 0 w 1998483"/>
                    <a:gd name="connsiteY0" fmla="*/ 770500 h 1540999"/>
                    <a:gd name="connsiteX1" fmla="*/ 999242 w 1998483"/>
                    <a:gd name="connsiteY1" fmla="*/ 0 h 1540999"/>
                    <a:gd name="connsiteX2" fmla="*/ 1998484 w 1998483"/>
                    <a:gd name="connsiteY2" fmla="*/ 770500 h 1540999"/>
                    <a:gd name="connsiteX3" fmla="*/ 999242 w 1998483"/>
                    <a:gd name="connsiteY3" fmla="*/ 1541000 h 1540999"/>
                    <a:gd name="connsiteX4" fmla="*/ 0 w 1998483"/>
                    <a:gd name="connsiteY4" fmla="*/ 770500 h 1540999"/>
                    <a:gd name="connsiteX0-1" fmla="*/ 63 w 1998547"/>
                    <a:gd name="connsiteY0-2" fmla="*/ 490692 h 1261192"/>
                    <a:gd name="connsiteX1-3" fmla="*/ 963518 w 1998547"/>
                    <a:gd name="connsiteY1-4" fmla="*/ 0 h 1261192"/>
                    <a:gd name="connsiteX2-5" fmla="*/ 1998547 w 1998547"/>
                    <a:gd name="connsiteY2-6" fmla="*/ 490692 h 1261192"/>
                    <a:gd name="connsiteX3-7" fmla="*/ 999305 w 1998547"/>
                    <a:gd name="connsiteY3-8" fmla="*/ 1261192 h 1261192"/>
                    <a:gd name="connsiteX4-9" fmla="*/ 63 w 1998547"/>
                    <a:gd name="connsiteY4-10" fmla="*/ 490692 h 1261192"/>
                    <a:gd name="connsiteX0-11" fmla="*/ 99 w 1998583"/>
                    <a:gd name="connsiteY0-12" fmla="*/ 635572 h 1406072"/>
                    <a:gd name="connsiteX1-13" fmla="*/ 954703 w 1998583"/>
                    <a:gd name="connsiteY1-14" fmla="*/ 0 h 1406072"/>
                    <a:gd name="connsiteX2-15" fmla="*/ 1998583 w 1998583"/>
                    <a:gd name="connsiteY2-16" fmla="*/ 635572 h 1406072"/>
                    <a:gd name="connsiteX3-17" fmla="*/ 999341 w 1998583"/>
                    <a:gd name="connsiteY3-18" fmla="*/ 1406072 h 1406072"/>
                    <a:gd name="connsiteX4-19" fmla="*/ 99 w 1998583"/>
                    <a:gd name="connsiteY4-20" fmla="*/ 635572 h 140607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998583" h="1406072">
                      <a:moveTo>
                        <a:pt x="99" y="635572"/>
                      </a:moveTo>
                      <a:cubicBezTo>
                        <a:pt x="-7341" y="401227"/>
                        <a:pt x="402837" y="0"/>
                        <a:pt x="954703" y="0"/>
                      </a:cubicBezTo>
                      <a:cubicBezTo>
                        <a:pt x="1506569" y="0"/>
                        <a:pt x="1998583" y="210037"/>
                        <a:pt x="1998583" y="635572"/>
                      </a:cubicBezTo>
                      <a:cubicBezTo>
                        <a:pt x="1998583" y="1061107"/>
                        <a:pt x="1551207" y="1406072"/>
                        <a:pt x="999341" y="1406072"/>
                      </a:cubicBezTo>
                      <a:cubicBezTo>
                        <a:pt x="447475" y="1406072"/>
                        <a:pt x="7539" y="869917"/>
                        <a:pt x="99" y="63557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19811341">
                  <a:off x="2127566" y="963700"/>
                  <a:ext cx="249220" cy="395191"/>
                </a:xfrm>
                <a:prstGeom prst="ellipse">
                  <a:avLst/>
                </a:pr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1773215" y="1489417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2159369" y="1490704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3" name="Rectangle: Rounded Corners 42"/>
                <p:cNvSpPr/>
                <p:nvPr/>
              </p:nvSpPr>
              <p:spPr>
                <a:xfrm>
                  <a:off x="1811518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4" name="Rectangle: Rounded Corners 43"/>
                <p:cNvSpPr/>
                <p:nvPr/>
              </p:nvSpPr>
              <p:spPr>
                <a:xfrm>
                  <a:off x="2131724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5" name="Group 44"/>
                <p:cNvGrpSpPr/>
                <p:nvPr/>
              </p:nvGrpSpPr>
              <p:grpSpPr>
                <a:xfrm rot="388752">
                  <a:off x="1795441" y="1387978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72" name="Block Arc 71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6" name="Rectangle: Rounded Corners 45"/>
                <p:cNvSpPr/>
                <p:nvPr/>
              </p:nvSpPr>
              <p:spPr>
                <a:xfrm rot="1906099">
                  <a:off x="1803651" y="1392670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 rot="21211248" flipH="1">
                  <a:off x="2090899" y="1383359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69" name="Block Arc 68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1" name="Oval 70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8" name="Rectangle: Rounded Corners 47"/>
                <p:cNvSpPr/>
                <p:nvPr/>
              </p:nvSpPr>
              <p:spPr>
                <a:xfrm rot="19693901" flipV="1">
                  <a:off x="2174072" y="1385803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9" name="Rectangle: Rounded Corners 48"/>
                <p:cNvSpPr/>
                <p:nvPr/>
              </p:nvSpPr>
              <p:spPr>
                <a:xfrm>
                  <a:off x="1979733" y="1503706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18A8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0" name="Freeform: Shape 49"/>
                <p:cNvSpPr/>
                <p:nvPr/>
              </p:nvSpPr>
              <p:spPr>
                <a:xfrm>
                  <a:off x="1645726" y="1808491"/>
                  <a:ext cx="787153" cy="758376"/>
                </a:xfrm>
                <a:custGeom>
                  <a:avLst/>
                  <a:gdLst>
                    <a:gd name="connsiteX0" fmla="*/ 1082023 w 2661752"/>
                    <a:gd name="connsiteY0" fmla="*/ 0 h 2564441"/>
                    <a:gd name="connsiteX1" fmla="*/ 1666462 w 2661752"/>
                    <a:gd name="connsiteY1" fmla="*/ 0 h 2564441"/>
                    <a:gd name="connsiteX2" fmla="*/ 1753317 w 2661752"/>
                    <a:gd name="connsiteY2" fmla="*/ 13256 h 2564441"/>
                    <a:gd name="connsiteX3" fmla="*/ 2505529 w 2661752"/>
                    <a:gd name="connsiteY3" fmla="*/ 936189 h 2564441"/>
                    <a:gd name="connsiteX4" fmla="*/ 2661752 w 2661752"/>
                    <a:gd name="connsiteY4" fmla="*/ 1902269 h 2564441"/>
                    <a:gd name="connsiteX5" fmla="*/ 1563456 w 2661752"/>
                    <a:gd name="connsiteY5" fmla="*/ 2564441 h 2564441"/>
                    <a:gd name="connsiteX6" fmla="*/ 976463 w 2661752"/>
                    <a:gd name="connsiteY6" fmla="*/ 2564441 h 2564441"/>
                    <a:gd name="connsiteX7" fmla="*/ 869665 w 2661752"/>
                    <a:gd name="connsiteY7" fmla="*/ 2560029 h 2564441"/>
                    <a:gd name="connsiteX8" fmla="*/ 693459 w 2661752"/>
                    <a:gd name="connsiteY8" fmla="*/ 2536467 h 2564441"/>
                    <a:gd name="connsiteX9" fmla="*/ 0 w 2661752"/>
                    <a:gd name="connsiteY9" fmla="*/ 1885370 h 2564441"/>
                    <a:gd name="connsiteX10" fmla="*/ 139950 w 2661752"/>
                    <a:gd name="connsiteY10" fmla="*/ 942073 h 2564441"/>
                    <a:gd name="connsiteX11" fmla="*/ 1082023 w 2661752"/>
                    <a:gd name="connsiteY11" fmla="*/ 0 h 256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1752" h="2564441">
                      <a:moveTo>
                        <a:pt x="1082023" y="0"/>
                      </a:moveTo>
                      <a:lnTo>
                        <a:pt x="1666462" y="0"/>
                      </a:lnTo>
                      <a:lnTo>
                        <a:pt x="1753317" y="13256"/>
                      </a:lnTo>
                      <a:cubicBezTo>
                        <a:pt x="2182604" y="101100"/>
                        <a:pt x="2505529" y="480933"/>
                        <a:pt x="2505529" y="936189"/>
                      </a:cubicBezTo>
                      <a:lnTo>
                        <a:pt x="2661752" y="1902269"/>
                      </a:lnTo>
                      <a:cubicBezTo>
                        <a:pt x="2661752" y="2422561"/>
                        <a:pt x="2083749" y="2564441"/>
                        <a:pt x="1563456" y="2564441"/>
                      </a:cubicBezTo>
                      <a:lnTo>
                        <a:pt x="976463" y="2564441"/>
                      </a:lnTo>
                      <a:lnTo>
                        <a:pt x="869665" y="2560029"/>
                      </a:lnTo>
                      <a:lnTo>
                        <a:pt x="693459" y="2536467"/>
                      </a:lnTo>
                      <a:cubicBezTo>
                        <a:pt x="315973" y="2465767"/>
                        <a:pt x="0" y="2275590"/>
                        <a:pt x="0" y="1885370"/>
                      </a:cubicBezTo>
                      <a:cubicBezTo>
                        <a:pt x="0" y="1656644"/>
                        <a:pt x="139950" y="1170799"/>
                        <a:pt x="139950" y="942073"/>
                      </a:cubicBezTo>
                      <a:cubicBezTo>
                        <a:pt x="139950" y="421780"/>
                        <a:pt x="561730" y="0"/>
                        <a:pt x="1082023" y="0"/>
                      </a:cubicBezTo>
                      <a:close/>
                    </a:path>
                  </a:pathLst>
                </a:custGeom>
                <a:solidFill>
                  <a:srgbClr val="61B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1" name="Freeform: Shape 50"/>
                <p:cNvSpPr/>
                <p:nvPr/>
              </p:nvSpPr>
              <p:spPr>
                <a:xfrm>
                  <a:off x="1949634" y="1808491"/>
                  <a:ext cx="137990" cy="78258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2" name="Rectangle: Rounded Corners 51"/>
                <p:cNvSpPr/>
                <p:nvPr/>
              </p:nvSpPr>
              <p:spPr>
                <a:xfrm>
                  <a:off x="1673621" y="142413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3" name="Rectangle: Rounded Corners 52"/>
                <p:cNvSpPr/>
                <p:nvPr/>
              </p:nvSpPr>
              <p:spPr>
                <a:xfrm>
                  <a:off x="2266643" y="142587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99113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2313787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836267" y="139913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flipH="1">
                  <a:off x="2131724" y="139451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8" name="Freeform: Shape 57"/>
                <p:cNvSpPr/>
                <p:nvPr/>
              </p:nvSpPr>
              <p:spPr>
                <a:xfrm>
                  <a:off x="1704553" y="1034090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9" name="Freeform: Shape 58"/>
                <p:cNvSpPr/>
                <p:nvPr/>
              </p:nvSpPr>
              <p:spPr>
                <a:xfrm flipH="1">
                  <a:off x="2119280" y="1000383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cxnSp>
              <p:nvCxnSpPr>
                <p:cNvPr id="60" name="Straight Connector 59"/>
                <p:cNvCxnSpPr/>
                <p:nvPr/>
              </p:nvCxnSpPr>
              <p:spPr>
                <a:xfrm flipH="1">
                  <a:off x="1782748" y="2149710"/>
                  <a:ext cx="30316" cy="250447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>
                  <a:off x="2290157" y="2143079"/>
                  <a:ext cx="20631" cy="170439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" name="Freeform: Shape 61"/>
                <p:cNvSpPr/>
                <p:nvPr/>
              </p:nvSpPr>
              <p:spPr>
                <a:xfrm>
                  <a:off x="1858876" y="1808705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3" name="Freeform: Shape 62"/>
                <p:cNvSpPr/>
                <p:nvPr/>
              </p:nvSpPr>
              <p:spPr>
                <a:xfrm flipH="1">
                  <a:off x="2021449" y="1806698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4" name="Rectangle: Rounded Corners 63"/>
                <p:cNvSpPr/>
                <p:nvPr/>
              </p:nvSpPr>
              <p:spPr>
                <a:xfrm>
                  <a:off x="1965285" y="2134851"/>
                  <a:ext cx="118317" cy="17866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1995459" y="2169695"/>
                  <a:ext cx="54716" cy="54716"/>
                </a:xfrm>
                <a:prstGeom prst="ellipse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Rectangle: Rounded Corners 65"/>
                <p:cNvSpPr/>
                <p:nvPr/>
              </p:nvSpPr>
              <p:spPr>
                <a:xfrm>
                  <a:off x="2007045" y="2202881"/>
                  <a:ext cx="34039" cy="32034"/>
                </a:xfrm>
                <a:prstGeom prst="roundRect">
                  <a:avLst>
                    <a:gd name="adj" fmla="val 43126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2014813" y="2184559"/>
                  <a:ext cx="18924" cy="1892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Freeform: Shape 67"/>
                <p:cNvSpPr/>
                <p:nvPr/>
              </p:nvSpPr>
              <p:spPr>
                <a:xfrm>
                  <a:off x="1997288" y="2212972"/>
                  <a:ext cx="54717" cy="45812"/>
                </a:xfrm>
                <a:custGeom>
                  <a:avLst/>
                  <a:gdLst>
                    <a:gd name="connsiteX0" fmla="*/ 186981 w 216278"/>
                    <a:gd name="connsiteY0" fmla="*/ 0 h 181080"/>
                    <a:gd name="connsiteX1" fmla="*/ 207780 w 216278"/>
                    <a:gd name="connsiteY1" fmla="*/ 30848 h 181080"/>
                    <a:gd name="connsiteX2" fmla="*/ 216278 w 216278"/>
                    <a:gd name="connsiteY2" fmla="*/ 72941 h 181080"/>
                    <a:gd name="connsiteX3" fmla="*/ 108139 w 216278"/>
                    <a:gd name="connsiteY3" fmla="*/ 181080 h 181080"/>
                    <a:gd name="connsiteX4" fmla="*/ 0 w 216278"/>
                    <a:gd name="connsiteY4" fmla="*/ 72941 h 181080"/>
                    <a:gd name="connsiteX5" fmla="*/ 8498 w 216278"/>
                    <a:gd name="connsiteY5" fmla="*/ 30848 h 181080"/>
                    <a:gd name="connsiteX6" fmla="*/ 23075 w 216278"/>
                    <a:gd name="connsiteY6" fmla="*/ 9228 h 181080"/>
                    <a:gd name="connsiteX7" fmla="*/ 25451 w 216278"/>
                    <a:gd name="connsiteY7" fmla="*/ 12752 h 181080"/>
                    <a:gd name="connsiteX8" fmla="*/ 101917 w 216278"/>
                    <a:gd name="connsiteY8" fmla="*/ 44425 h 181080"/>
                    <a:gd name="connsiteX9" fmla="*/ 178383 w 216278"/>
                    <a:gd name="connsiteY9" fmla="*/ 12752 h 181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278" h="181080">
                      <a:moveTo>
                        <a:pt x="186981" y="0"/>
                      </a:moveTo>
                      <a:lnTo>
                        <a:pt x="207780" y="30848"/>
                      </a:lnTo>
                      <a:cubicBezTo>
                        <a:pt x="213252" y="43786"/>
                        <a:pt x="216278" y="58010"/>
                        <a:pt x="216278" y="72941"/>
                      </a:cubicBezTo>
                      <a:cubicBezTo>
                        <a:pt x="216278" y="132665"/>
                        <a:pt x="167863" y="181080"/>
                        <a:pt x="108139" y="181080"/>
                      </a:cubicBezTo>
                      <a:cubicBezTo>
                        <a:pt x="48415" y="181080"/>
                        <a:pt x="0" y="132665"/>
                        <a:pt x="0" y="72941"/>
                      </a:cubicBezTo>
                      <a:cubicBezTo>
                        <a:pt x="0" y="58010"/>
                        <a:pt x="3026" y="43786"/>
                        <a:pt x="8498" y="30848"/>
                      </a:cubicBezTo>
                      <a:lnTo>
                        <a:pt x="23075" y="9228"/>
                      </a:lnTo>
                      <a:lnTo>
                        <a:pt x="25451" y="12752"/>
                      </a:lnTo>
                      <a:cubicBezTo>
                        <a:pt x="45020" y="32322"/>
                        <a:pt x="72055" y="44425"/>
                        <a:pt x="101917" y="44425"/>
                      </a:cubicBezTo>
                      <a:cubicBezTo>
                        <a:pt x="131779" y="44425"/>
                        <a:pt x="158814" y="32322"/>
                        <a:pt x="178383" y="127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grpSp>
            <p:nvGrpSpPr>
              <p:cNvPr id="80" name="Mouth"/>
              <p:cNvGrpSpPr/>
              <p:nvPr/>
            </p:nvGrpSpPr>
            <p:grpSpPr>
              <a:xfrm>
                <a:off x="1636599" y="2281063"/>
                <a:ext cx="232084" cy="111396"/>
                <a:chOff x="11738413" y="5361789"/>
                <a:chExt cx="471124" cy="226131"/>
              </a:xfrm>
            </p:grpSpPr>
            <p:sp>
              <p:nvSpPr>
                <p:cNvPr id="81" name="Freeform: Shape 80"/>
                <p:cNvSpPr/>
                <p:nvPr/>
              </p:nvSpPr>
              <p:spPr>
                <a:xfrm>
                  <a:off x="11738413" y="5361789"/>
                  <a:ext cx="471124" cy="226131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3636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2" name="Freeform: Shape 81"/>
                <p:cNvSpPr/>
                <p:nvPr/>
              </p:nvSpPr>
              <p:spPr>
                <a:xfrm>
                  <a:off x="11763062" y="5361789"/>
                  <a:ext cx="419314" cy="68127"/>
                </a:xfrm>
                <a:custGeom>
                  <a:avLst/>
                  <a:gdLst>
                    <a:gd name="connsiteX0" fmla="*/ 0 w 419314"/>
                    <a:gd name="connsiteY0" fmla="*/ 0 h 87994"/>
                    <a:gd name="connsiteX1" fmla="*/ 419314 w 419314"/>
                    <a:gd name="connsiteY1" fmla="*/ 0 h 87994"/>
                    <a:gd name="connsiteX2" fmla="*/ 419314 w 419314"/>
                    <a:gd name="connsiteY2" fmla="*/ 34867 h 87994"/>
                    <a:gd name="connsiteX3" fmla="*/ 366187 w 419314"/>
                    <a:gd name="connsiteY3" fmla="*/ 87994 h 87994"/>
                    <a:gd name="connsiteX4" fmla="*/ 53127 w 419314"/>
                    <a:gd name="connsiteY4" fmla="*/ 87994 h 87994"/>
                    <a:gd name="connsiteX5" fmla="*/ 0 w 419314"/>
                    <a:gd name="connsiteY5" fmla="*/ 34867 h 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314" h="87994">
                      <a:moveTo>
                        <a:pt x="0" y="0"/>
                      </a:moveTo>
                      <a:lnTo>
                        <a:pt x="419314" y="0"/>
                      </a:lnTo>
                      <a:lnTo>
                        <a:pt x="419314" y="34867"/>
                      </a:lnTo>
                      <a:cubicBezTo>
                        <a:pt x="419314" y="64208"/>
                        <a:pt x="395528" y="87994"/>
                        <a:pt x="366187" y="87994"/>
                      </a:cubicBezTo>
                      <a:lnTo>
                        <a:pt x="53127" y="87994"/>
                      </a:lnTo>
                      <a:cubicBezTo>
                        <a:pt x="23786" y="87994"/>
                        <a:pt x="0" y="64208"/>
                        <a:pt x="0" y="348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3" name="Freeform: Shape 82"/>
                <p:cNvSpPr/>
                <p:nvPr/>
              </p:nvSpPr>
              <p:spPr>
                <a:xfrm>
                  <a:off x="11813548" y="5474843"/>
                  <a:ext cx="320079" cy="113067"/>
                </a:xfrm>
                <a:custGeom>
                  <a:avLst/>
                  <a:gdLst>
                    <a:gd name="connsiteX0" fmla="*/ 159171 w 320078"/>
                    <a:gd name="connsiteY0" fmla="*/ 0 h 113066"/>
                    <a:gd name="connsiteX1" fmla="*/ 250862 w 320078"/>
                    <a:gd name="connsiteY1" fmla="*/ 13765 h 113066"/>
                    <a:gd name="connsiteX2" fmla="*/ 320078 w 320078"/>
                    <a:gd name="connsiteY2" fmla="*/ 48465 h 113066"/>
                    <a:gd name="connsiteX3" fmla="*/ 310928 w 320078"/>
                    <a:gd name="connsiteY3" fmla="*/ 59034 h 113066"/>
                    <a:gd name="connsiteX4" fmla="*/ 160416 w 320078"/>
                    <a:gd name="connsiteY4" fmla="*/ 113066 h 113066"/>
                    <a:gd name="connsiteX5" fmla="*/ 9904 w 320078"/>
                    <a:gd name="connsiteY5" fmla="*/ 59034 h 113066"/>
                    <a:gd name="connsiteX6" fmla="*/ 0 w 320078"/>
                    <a:gd name="connsiteY6" fmla="*/ 47595 h 113066"/>
                    <a:gd name="connsiteX7" fmla="*/ 67480 w 320078"/>
                    <a:gd name="connsiteY7" fmla="*/ 13765 h 113066"/>
                    <a:gd name="connsiteX8" fmla="*/ 159171 w 320078"/>
                    <a:gd name="connsiteY8" fmla="*/ 0 h 11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078" h="113066">
                      <a:moveTo>
                        <a:pt x="159171" y="0"/>
                      </a:moveTo>
                      <a:cubicBezTo>
                        <a:pt x="191695" y="0"/>
                        <a:pt x="222680" y="4902"/>
                        <a:pt x="250862" y="13765"/>
                      </a:cubicBezTo>
                      <a:lnTo>
                        <a:pt x="320078" y="48465"/>
                      </a:lnTo>
                      <a:lnTo>
                        <a:pt x="310928" y="59034"/>
                      </a:lnTo>
                      <a:cubicBezTo>
                        <a:pt x="270026" y="92789"/>
                        <a:pt x="217589" y="113066"/>
                        <a:pt x="160416" y="113066"/>
                      </a:cubicBezTo>
                      <a:cubicBezTo>
                        <a:pt x="103243" y="113066"/>
                        <a:pt x="50806" y="92789"/>
                        <a:pt x="9904" y="59034"/>
                      </a:cubicBezTo>
                      <a:lnTo>
                        <a:pt x="0" y="47595"/>
                      </a:lnTo>
                      <a:lnTo>
                        <a:pt x="67480" y="13765"/>
                      </a:lnTo>
                      <a:cubicBezTo>
                        <a:pt x="95662" y="4902"/>
                        <a:pt x="126647" y="0"/>
                        <a:pt x="159171" y="0"/>
                      </a:cubicBezTo>
                      <a:close/>
                    </a:path>
                  </a:pathLst>
                </a:custGeom>
                <a:solidFill>
                  <a:srgbClr val="F28C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75" name="Arm"/>
            <p:cNvGrpSpPr/>
            <p:nvPr/>
          </p:nvGrpSpPr>
          <p:grpSpPr>
            <a:xfrm>
              <a:off x="1950928" y="2610913"/>
              <a:ext cx="605501" cy="1487240"/>
              <a:chOff x="2162973" y="1707612"/>
              <a:chExt cx="472489" cy="1160533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2366888" y="1707612"/>
                <a:ext cx="268574" cy="687780"/>
                <a:chOff x="2366888" y="1707612"/>
                <a:chExt cx="268574" cy="687780"/>
              </a:xfrm>
            </p:grpSpPr>
            <p:sp>
              <p:nvSpPr>
                <p:cNvPr id="78" name="Oval 77"/>
                <p:cNvSpPr/>
                <p:nvPr/>
              </p:nvSpPr>
              <p:spPr>
                <a:xfrm>
                  <a:off x="2404328" y="1707612"/>
                  <a:ext cx="231134" cy="231134"/>
                </a:xfrm>
                <a:prstGeom prst="ellipse">
                  <a:avLst/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79" name="Rectangle: Rounded Corners 78"/>
                <p:cNvSpPr/>
                <p:nvPr/>
              </p:nvSpPr>
              <p:spPr>
                <a:xfrm rot="912596">
                  <a:off x="2366888" y="1832884"/>
                  <a:ext cx="135228" cy="56250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77" name="Oval 76"/>
              <p:cNvSpPr/>
              <p:nvPr/>
            </p:nvSpPr>
            <p:spPr>
              <a:xfrm>
                <a:off x="2162973" y="2742017"/>
                <a:ext cx="126128" cy="12612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34" presetClass="emph" presetSubtype="0" fill="hold" grpId="1" nodeType="withEffect" nodePh="1">
                                  <p:stCondLst>
                                    <p:cond delay="90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5.55112E-17 L -2.08333E-7 -0.05231 " pathEditMode="relative" rAng="0" ptsTypes="AA">
                                      <p:cBhvr>
                                        <p:cTn id="13" dur="3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616"/>
                                    </p:animMotion>
                                    <p:animRot by="1500000">
                                      <p:cBhvr>
                                        <p:cTn id="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99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2531170_162158900000_2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0"/>
          <a:stretch>
            <a:fillRect/>
          </a:stretch>
        </p:blipFill>
        <p:spPr bwMode="auto">
          <a:xfrm>
            <a:off x="3242565" y="442402"/>
            <a:ext cx="5868987" cy="553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文本框 3"/>
          <p:cNvSpPr txBox="1"/>
          <p:nvPr/>
        </p:nvSpPr>
        <p:spPr>
          <a:xfrm>
            <a:off x="5795704" y="2516946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cs typeface="Arial" panose="020B0604020202020204" pitchFamily="34" charset="0"/>
                <a:sym typeface="Arial" panose="020B0604020202020204" pitchFamily="34" charset="0"/>
              </a:rPr>
              <a:t>03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393901" y="3224832"/>
            <a:ext cx="15872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Kết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nối</a:t>
            </a:r>
            <a:endParaRPr lang="zh-CN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89840" l="0" r="977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499745"/>
            <a:ext cx="3632917" cy="2516131"/>
          </a:xfrm>
          <a:prstGeom prst="rect">
            <a:avLst/>
          </a:prstGeom>
          <a:ln w="38100" cap="sq">
            <a:noFill/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22" r="1901" b="13231"/>
          <a:stretch>
            <a:fillRect/>
          </a:stretch>
        </p:blipFill>
        <p:spPr>
          <a:xfrm>
            <a:off x="8904510" y="4445047"/>
            <a:ext cx="3081856" cy="231371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grpSp>
        <p:nvGrpSpPr>
          <p:cNvPr id="15" name="Group 14"/>
          <p:cNvGrpSpPr/>
          <p:nvPr/>
        </p:nvGrpSpPr>
        <p:grpSpPr>
          <a:xfrm>
            <a:off x="10796054" y="376817"/>
            <a:ext cx="1190312" cy="1258337"/>
            <a:chOff x="3824699" y="3739482"/>
            <a:chExt cx="2467156" cy="2831492"/>
          </a:xfrm>
        </p:grpSpPr>
        <p:sp>
          <p:nvSpPr>
            <p:cNvPr id="16" name="Rectangle: Rounded Corners 15">
              <a:hlinkClick r:id="rId5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Notebook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8" name="TextBox 17">
              <a:hlinkClick r:id="rId5" action="ppaction://hlinksldjump"/>
            </p:cNvPr>
            <p:cNvSpPr txBox="1"/>
            <p:nvPr/>
          </p:nvSpPr>
          <p:spPr>
            <a:xfrm>
              <a:off x="4344685" y="5718028"/>
              <a:ext cx="1947170" cy="8529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2386" y="2209494"/>
            <a:ext cx="11676379" cy="3532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a) Biết phân công nhiệm vụ cho nhau.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b) Việc của ai, người nấy biết.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c) Làm thay công việc cho người khác.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d) Khi thực hiện công việc chung, luôn bàn bạc với mọi người.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đ) Hỗ trợ, phối hợp với nhau trong công việc chung.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e) Để người khác làm, còn mình đi chơi.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36633" y="561950"/>
            <a:ext cx="9530080" cy="111825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Bài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tập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1: 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Theo em, những việc làm nào dưới đây thể hiện sự hợp tác với những người xung quanh?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396240" y="2320157"/>
            <a:ext cx="457200" cy="47153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396240" y="4028486"/>
            <a:ext cx="461011" cy="47153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396240" y="4610680"/>
            <a:ext cx="461011" cy="47625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10796054" y="376817"/>
            <a:ext cx="1190312" cy="1258337"/>
            <a:chOff x="3824699" y="3739482"/>
            <a:chExt cx="2467156" cy="2831492"/>
          </a:xfrm>
        </p:grpSpPr>
        <p:sp>
          <p:nvSpPr>
            <p:cNvPr id="8" name="Rectangle: Rounded Corners 7">
              <a:hlinkClick r:id="rId1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" name="Notebook">
              <a:hlinkClick r:id="rId1" action="ppaction://hlinksldjump"/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" name="TextBox 9">
              <a:hlinkClick r:id="rId1" action="ppaction://hlinksldjump"/>
            </p:cNvPr>
            <p:cNvSpPr txBox="1"/>
            <p:nvPr/>
          </p:nvSpPr>
          <p:spPr>
            <a:xfrm>
              <a:off x="4344685" y="5718028"/>
              <a:ext cx="1947170" cy="8529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0" y="-18332"/>
            <a:ext cx="12192000" cy="6858000"/>
          </a:xfrm>
          <a:prstGeom prst="rect">
            <a:avLst/>
          </a:prstGeom>
        </p:spPr>
      </p:pic>
      <p:sp>
        <p:nvSpPr>
          <p:cNvPr id="5" name="Rectangle: Rounded Corners 4"/>
          <p:cNvSpPr/>
          <p:nvPr/>
        </p:nvSpPr>
        <p:spPr>
          <a:xfrm>
            <a:off x="343797" y="375411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Icon white background"/>
          <p:cNvSpPr/>
          <p:nvPr/>
        </p:nvSpPr>
        <p:spPr>
          <a:xfrm>
            <a:off x="11152623" y="240920"/>
            <a:ext cx="680877" cy="68087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01600">
              <a:srgbClr val="F4B183">
                <a:alpha val="60000"/>
              </a:srgbClr>
            </a:glow>
            <a:outerShdw blurRad="266700" dist="101600" dir="5400000" sx="85000" sy="85000" algn="ctr" rotWithShape="0">
              <a:srgbClr val="F48093">
                <a:alpha val="7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PH" sz="180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7" name="Icon header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1264872" y="421748"/>
            <a:ext cx="317921" cy="41898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999185" y="614263"/>
            <a:ext cx="611396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Mục</a:t>
            </a:r>
            <a:r>
              <a:rPr lang="en-US" sz="3200" b="1" dirty="0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3200" b="1" dirty="0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học</a:t>
            </a:r>
            <a:endParaRPr lang="en-US" sz="3200" b="1" dirty="0">
              <a:solidFill>
                <a:srgbClr val="CC5D12"/>
              </a:solidFill>
              <a:latin typeface="UTM Atlas" panose="02040603050506020204" pitchFamily="18" charset="0"/>
              <a:cs typeface="Arial" panose="020B0604020202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86302" y="1453428"/>
            <a:ext cx="2587080" cy="2571639"/>
            <a:chOff x="1262911" y="1439966"/>
            <a:chExt cx="3532812" cy="3695673"/>
          </a:xfrm>
        </p:grpSpPr>
        <p:grpSp>
          <p:nvGrpSpPr>
            <p:cNvPr id="11" name="Teacher's pink background"/>
            <p:cNvGrpSpPr/>
            <p:nvPr/>
          </p:nvGrpSpPr>
          <p:grpSpPr>
            <a:xfrm>
              <a:off x="1262911" y="1439966"/>
              <a:ext cx="3532812" cy="3477874"/>
              <a:chOff x="877552" y="1545019"/>
              <a:chExt cx="2573760" cy="2568997"/>
            </a:xfrm>
          </p:grpSpPr>
          <p:sp>
            <p:nvSpPr>
              <p:cNvPr id="12" name="Teacher Pink background"/>
              <p:cNvSpPr/>
              <p:nvPr/>
            </p:nvSpPr>
            <p:spPr>
              <a:xfrm>
                <a:off x="877552" y="1545019"/>
                <a:ext cx="2573760" cy="2436855"/>
              </a:xfrm>
              <a:custGeom>
                <a:avLst/>
                <a:gdLst>
                  <a:gd name="connsiteX0" fmla="*/ 1286880 w 2573760"/>
                  <a:gd name="connsiteY0" fmla="*/ 0 h 2436855"/>
                  <a:gd name="connsiteX1" fmla="*/ 2573760 w 2573760"/>
                  <a:gd name="connsiteY1" fmla="*/ 1286880 h 2436855"/>
                  <a:gd name="connsiteX2" fmla="*/ 2472631 w 2573760"/>
                  <a:gd name="connsiteY2" fmla="*/ 1787792 h 2436855"/>
                  <a:gd name="connsiteX3" fmla="*/ 2439988 w 2573760"/>
                  <a:gd name="connsiteY3" fmla="*/ 1855553 h 2436855"/>
                  <a:gd name="connsiteX4" fmla="*/ 2386760 w 2573760"/>
                  <a:gd name="connsiteY4" fmla="*/ 1926734 h 2436855"/>
                  <a:gd name="connsiteX5" fmla="*/ 1305071 w 2573760"/>
                  <a:gd name="connsiteY5" fmla="*/ 2436855 h 2436855"/>
                  <a:gd name="connsiteX6" fmla="*/ 72470 w 2573760"/>
                  <a:gd name="connsiteY6" fmla="*/ 1703241 h 2436855"/>
                  <a:gd name="connsiteX7" fmla="*/ 62953 w 2573760"/>
                  <a:gd name="connsiteY7" fmla="*/ 1683484 h 2436855"/>
                  <a:gd name="connsiteX8" fmla="*/ 57856 w 2573760"/>
                  <a:gd name="connsiteY8" fmla="*/ 1669559 h 2436855"/>
                  <a:gd name="connsiteX9" fmla="*/ 0 w 2573760"/>
                  <a:gd name="connsiteY9" fmla="*/ 1286880 h 2436855"/>
                  <a:gd name="connsiteX10" fmla="*/ 1286880 w 2573760"/>
                  <a:gd name="connsiteY10" fmla="*/ 0 h 2436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3760" h="2436855">
                    <a:moveTo>
                      <a:pt x="1286880" y="0"/>
                    </a:moveTo>
                    <a:cubicBezTo>
                      <a:pt x="1997604" y="0"/>
                      <a:pt x="2573760" y="576156"/>
                      <a:pt x="2573760" y="1286880"/>
                    </a:cubicBezTo>
                    <a:cubicBezTo>
                      <a:pt x="2573760" y="1464561"/>
                      <a:pt x="2537750" y="1633832"/>
                      <a:pt x="2472631" y="1787792"/>
                    </a:cubicBezTo>
                    <a:lnTo>
                      <a:pt x="2439988" y="1855553"/>
                    </a:lnTo>
                    <a:lnTo>
                      <a:pt x="2386760" y="1926734"/>
                    </a:lnTo>
                    <a:cubicBezTo>
                      <a:pt x="2129651" y="2238278"/>
                      <a:pt x="1740551" y="2436855"/>
                      <a:pt x="1305071" y="2436855"/>
                    </a:cubicBezTo>
                    <a:cubicBezTo>
                      <a:pt x="772818" y="2436855"/>
                      <a:pt x="309848" y="2140215"/>
                      <a:pt x="72470" y="1703241"/>
                    </a:cubicBezTo>
                    <a:lnTo>
                      <a:pt x="62953" y="1683484"/>
                    </a:lnTo>
                    <a:lnTo>
                      <a:pt x="57856" y="1669559"/>
                    </a:lnTo>
                    <a:cubicBezTo>
                      <a:pt x="20256" y="1548671"/>
                      <a:pt x="0" y="1420141"/>
                      <a:pt x="0" y="1286880"/>
                    </a:cubicBezTo>
                    <a:cubicBezTo>
                      <a:pt x="0" y="576156"/>
                      <a:pt x="576156" y="0"/>
                      <a:pt x="1286880" y="0"/>
                    </a:cubicBezTo>
                    <a:close/>
                  </a:path>
                </a:pathLst>
              </a:custGeom>
              <a:solidFill>
                <a:srgbClr val="F4B18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" name="Freeform: Shape 142"/>
              <p:cNvSpPr/>
              <p:nvPr/>
            </p:nvSpPr>
            <p:spPr>
              <a:xfrm>
                <a:off x="940507" y="3223740"/>
                <a:ext cx="2377035" cy="890276"/>
              </a:xfrm>
              <a:custGeom>
                <a:avLst/>
                <a:gdLst>
                  <a:gd name="connsiteX0" fmla="*/ 0 w 2377035"/>
                  <a:gd name="connsiteY0" fmla="*/ 0 h 890276"/>
                  <a:gd name="connsiteX1" fmla="*/ 9517 w 2377035"/>
                  <a:gd name="connsiteY1" fmla="*/ 19757 h 890276"/>
                  <a:gd name="connsiteX2" fmla="*/ 1242118 w 2377035"/>
                  <a:gd name="connsiteY2" fmla="*/ 753371 h 890276"/>
                  <a:gd name="connsiteX3" fmla="*/ 2323807 w 2377035"/>
                  <a:gd name="connsiteY3" fmla="*/ 243250 h 890276"/>
                  <a:gd name="connsiteX4" fmla="*/ 2377035 w 2377035"/>
                  <a:gd name="connsiteY4" fmla="*/ 172069 h 890276"/>
                  <a:gd name="connsiteX5" fmla="*/ 2355487 w 2377035"/>
                  <a:gd name="connsiteY5" fmla="*/ 216799 h 890276"/>
                  <a:gd name="connsiteX6" fmla="*/ 1223927 w 2377035"/>
                  <a:gd name="connsiteY6" fmla="*/ 890276 h 890276"/>
                  <a:gd name="connsiteX7" fmla="*/ 38176 w 2377035"/>
                  <a:gd name="connsiteY7" fmla="*/ 104308 h 890276"/>
                  <a:gd name="connsiteX8" fmla="*/ 0 w 2377035"/>
                  <a:gd name="connsiteY8" fmla="*/ 0 h 890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7035" h="890276">
                    <a:moveTo>
                      <a:pt x="0" y="0"/>
                    </a:moveTo>
                    <a:lnTo>
                      <a:pt x="9517" y="19757"/>
                    </a:lnTo>
                    <a:cubicBezTo>
                      <a:pt x="246895" y="456731"/>
                      <a:pt x="709865" y="753371"/>
                      <a:pt x="1242118" y="753371"/>
                    </a:cubicBezTo>
                    <a:cubicBezTo>
                      <a:pt x="1677598" y="753371"/>
                      <a:pt x="2066698" y="554794"/>
                      <a:pt x="2323807" y="243250"/>
                    </a:cubicBezTo>
                    <a:lnTo>
                      <a:pt x="2377035" y="172069"/>
                    </a:lnTo>
                    <a:lnTo>
                      <a:pt x="2355487" y="216799"/>
                    </a:lnTo>
                    <a:cubicBezTo>
                      <a:pt x="2137568" y="617952"/>
                      <a:pt x="1712550" y="890276"/>
                      <a:pt x="1223927" y="890276"/>
                    </a:cubicBezTo>
                    <a:cubicBezTo>
                      <a:pt x="690884" y="890276"/>
                      <a:pt x="233536" y="566188"/>
                      <a:pt x="38176" y="10430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AD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Teacher"/>
            <p:cNvGrpSpPr/>
            <p:nvPr/>
          </p:nvGrpSpPr>
          <p:grpSpPr>
            <a:xfrm>
              <a:off x="1661538" y="1487961"/>
              <a:ext cx="2413751" cy="3647678"/>
              <a:chOff x="1237986" y="1637676"/>
              <a:chExt cx="1758490" cy="2694426"/>
            </a:xfrm>
          </p:grpSpPr>
          <p:sp>
            <p:nvSpPr>
              <p:cNvPr id="15" name="Rectangle 7"/>
              <p:cNvSpPr/>
              <p:nvPr/>
            </p:nvSpPr>
            <p:spPr>
              <a:xfrm>
                <a:off x="1645379" y="2075876"/>
                <a:ext cx="617673" cy="729984"/>
              </a:xfrm>
              <a:custGeom>
                <a:avLst/>
                <a:gdLst>
                  <a:gd name="connsiteX0" fmla="*/ 0 w 912122"/>
                  <a:gd name="connsiteY0" fmla="*/ 0 h 992909"/>
                  <a:gd name="connsiteX1" fmla="*/ 912122 w 912122"/>
                  <a:gd name="connsiteY1" fmla="*/ 0 h 992909"/>
                  <a:gd name="connsiteX2" fmla="*/ 912122 w 912122"/>
                  <a:gd name="connsiteY2" fmla="*/ 992909 h 992909"/>
                  <a:gd name="connsiteX3" fmla="*/ 0 w 912122"/>
                  <a:gd name="connsiteY3" fmla="*/ 992909 h 992909"/>
                  <a:gd name="connsiteX4" fmla="*/ 0 w 912122"/>
                  <a:gd name="connsiteY4" fmla="*/ 0 h 992909"/>
                  <a:gd name="connsiteX0-1" fmla="*/ 96982 w 1009104"/>
                  <a:gd name="connsiteY0-2" fmla="*/ 0 h 992909"/>
                  <a:gd name="connsiteX1-3" fmla="*/ 1009104 w 1009104"/>
                  <a:gd name="connsiteY1-4" fmla="*/ 0 h 992909"/>
                  <a:gd name="connsiteX2-5" fmla="*/ 1009104 w 1009104"/>
                  <a:gd name="connsiteY2-6" fmla="*/ 992909 h 992909"/>
                  <a:gd name="connsiteX3-7" fmla="*/ 0 w 1009104"/>
                  <a:gd name="connsiteY3-8" fmla="*/ 914400 h 992909"/>
                  <a:gd name="connsiteX4-9" fmla="*/ 96982 w 1009104"/>
                  <a:gd name="connsiteY4-10" fmla="*/ 0 h 992909"/>
                  <a:gd name="connsiteX0-11" fmla="*/ 96982 w 1009104"/>
                  <a:gd name="connsiteY0-12" fmla="*/ 0 h 1173074"/>
                  <a:gd name="connsiteX1-13" fmla="*/ 1009104 w 1009104"/>
                  <a:gd name="connsiteY1-14" fmla="*/ 0 h 1173074"/>
                  <a:gd name="connsiteX2-15" fmla="*/ 1009104 w 1009104"/>
                  <a:gd name="connsiteY2-16" fmla="*/ 992909 h 1173074"/>
                  <a:gd name="connsiteX3-17" fmla="*/ 0 w 1009104"/>
                  <a:gd name="connsiteY3-18" fmla="*/ 914400 h 1173074"/>
                  <a:gd name="connsiteX4-19" fmla="*/ 96982 w 1009104"/>
                  <a:gd name="connsiteY4-20" fmla="*/ 0 h 1173074"/>
                  <a:gd name="connsiteX0-21" fmla="*/ 96982 w 1009104"/>
                  <a:gd name="connsiteY0-22" fmla="*/ 0 h 1198989"/>
                  <a:gd name="connsiteX1-23" fmla="*/ 1009104 w 1009104"/>
                  <a:gd name="connsiteY1-24" fmla="*/ 0 h 1198989"/>
                  <a:gd name="connsiteX2-25" fmla="*/ 1009104 w 1009104"/>
                  <a:gd name="connsiteY2-26" fmla="*/ 992909 h 1198989"/>
                  <a:gd name="connsiteX3-27" fmla="*/ 0 w 1009104"/>
                  <a:gd name="connsiteY3-28" fmla="*/ 914400 h 1198989"/>
                  <a:gd name="connsiteX4-29" fmla="*/ 96982 w 1009104"/>
                  <a:gd name="connsiteY4-30" fmla="*/ 0 h 1198989"/>
                  <a:gd name="connsiteX0-31" fmla="*/ 122020 w 1034142"/>
                  <a:gd name="connsiteY0-32" fmla="*/ 0 h 1198989"/>
                  <a:gd name="connsiteX1-33" fmla="*/ 1034142 w 1034142"/>
                  <a:gd name="connsiteY1-34" fmla="*/ 0 h 1198989"/>
                  <a:gd name="connsiteX2-35" fmla="*/ 1034142 w 1034142"/>
                  <a:gd name="connsiteY2-36" fmla="*/ 992909 h 1198989"/>
                  <a:gd name="connsiteX3-37" fmla="*/ 25038 w 1034142"/>
                  <a:gd name="connsiteY3-38" fmla="*/ 914400 h 1198989"/>
                  <a:gd name="connsiteX4-39" fmla="*/ 122020 w 1034142"/>
                  <a:gd name="connsiteY4-40" fmla="*/ 0 h 1198989"/>
                  <a:gd name="connsiteX0-41" fmla="*/ 116740 w 1028862"/>
                  <a:gd name="connsiteY0-42" fmla="*/ 0 h 1198989"/>
                  <a:gd name="connsiteX1-43" fmla="*/ 1028862 w 1028862"/>
                  <a:gd name="connsiteY1-44" fmla="*/ 0 h 1198989"/>
                  <a:gd name="connsiteX2-45" fmla="*/ 1028862 w 1028862"/>
                  <a:gd name="connsiteY2-46" fmla="*/ 992909 h 1198989"/>
                  <a:gd name="connsiteX3-47" fmla="*/ 19758 w 1028862"/>
                  <a:gd name="connsiteY3-48" fmla="*/ 914400 h 1198989"/>
                  <a:gd name="connsiteX4-49" fmla="*/ 116740 w 1028862"/>
                  <a:gd name="connsiteY4-50" fmla="*/ 0 h 1198989"/>
                  <a:gd name="connsiteX0-51" fmla="*/ 62618 w 974740"/>
                  <a:gd name="connsiteY0-52" fmla="*/ 0 h 1212690"/>
                  <a:gd name="connsiteX1-53" fmla="*/ 974740 w 974740"/>
                  <a:gd name="connsiteY1-54" fmla="*/ 0 h 1212690"/>
                  <a:gd name="connsiteX2-55" fmla="*/ 974740 w 974740"/>
                  <a:gd name="connsiteY2-56" fmla="*/ 992909 h 1212690"/>
                  <a:gd name="connsiteX3-57" fmla="*/ 25672 w 974740"/>
                  <a:gd name="connsiteY3-58" fmla="*/ 960582 h 1212690"/>
                  <a:gd name="connsiteX4-59" fmla="*/ 62618 w 974740"/>
                  <a:gd name="connsiteY4-60" fmla="*/ 0 h 1212690"/>
                  <a:gd name="connsiteX0-61" fmla="*/ 119707 w 1031829"/>
                  <a:gd name="connsiteY0-62" fmla="*/ 0 h 1212690"/>
                  <a:gd name="connsiteX1-63" fmla="*/ 1031829 w 1031829"/>
                  <a:gd name="connsiteY1-64" fmla="*/ 0 h 1212690"/>
                  <a:gd name="connsiteX2-65" fmla="*/ 1031829 w 1031829"/>
                  <a:gd name="connsiteY2-66" fmla="*/ 992909 h 1212690"/>
                  <a:gd name="connsiteX3-67" fmla="*/ 82761 w 1031829"/>
                  <a:gd name="connsiteY3-68" fmla="*/ 960582 h 1212690"/>
                  <a:gd name="connsiteX4-69" fmla="*/ 119707 w 1031829"/>
                  <a:gd name="connsiteY4-70" fmla="*/ 0 h 1212690"/>
                  <a:gd name="connsiteX0-71" fmla="*/ 119707 w 1031829"/>
                  <a:gd name="connsiteY0-72" fmla="*/ 0 h 1190144"/>
                  <a:gd name="connsiteX1-73" fmla="*/ 1031829 w 1031829"/>
                  <a:gd name="connsiteY1-74" fmla="*/ 0 h 1190144"/>
                  <a:gd name="connsiteX2-75" fmla="*/ 1031829 w 1031829"/>
                  <a:gd name="connsiteY2-76" fmla="*/ 992909 h 1190144"/>
                  <a:gd name="connsiteX3-77" fmla="*/ 82761 w 1031829"/>
                  <a:gd name="connsiteY3-78" fmla="*/ 960582 h 1190144"/>
                  <a:gd name="connsiteX4-79" fmla="*/ 119707 w 1031829"/>
                  <a:gd name="connsiteY4-80" fmla="*/ 0 h 1190144"/>
                  <a:gd name="connsiteX0-81" fmla="*/ 119707 w 1031829"/>
                  <a:gd name="connsiteY0-82" fmla="*/ 0 h 1155255"/>
                  <a:gd name="connsiteX1-83" fmla="*/ 1031829 w 1031829"/>
                  <a:gd name="connsiteY1-84" fmla="*/ 0 h 1155255"/>
                  <a:gd name="connsiteX2-85" fmla="*/ 1031829 w 1031829"/>
                  <a:gd name="connsiteY2-86" fmla="*/ 992909 h 1155255"/>
                  <a:gd name="connsiteX3-87" fmla="*/ 82761 w 1031829"/>
                  <a:gd name="connsiteY3-88" fmla="*/ 960582 h 1155255"/>
                  <a:gd name="connsiteX4-89" fmla="*/ 119707 w 1031829"/>
                  <a:gd name="connsiteY4-90" fmla="*/ 0 h 1155255"/>
                  <a:gd name="connsiteX0-91" fmla="*/ 119707 w 1031829"/>
                  <a:gd name="connsiteY0-92" fmla="*/ 0 h 1160623"/>
                  <a:gd name="connsiteX1-93" fmla="*/ 1031829 w 1031829"/>
                  <a:gd name="connsiteY1-94" fmla="*/ 0 h 1160623"/>
                  <a:gd name="connsiteX2-95" fmla="*/ 1031829 w 1031829"/>
                  <a:gd name="connsiteY2-96" fmla="*/ 992909 h 1160623"/>
                  <a:gd name="connsiteX3-97" fmla="*/ 82761 w 1031829"/>
                  <a:gd name="connsiteY3-98" fmla="*/ 960582 h 1160623"/>
                  <a:gd name="connsiteX4-99" fmla="*/ 119707 w 1031829"/>
                  <a:gd name="connsiteY4-100" fmla="*/ 0 h 1160623"/>
                  <a:gd name="connsiteX0-101" fmla="*/ 119707 w 1031829"/>
                  <a:gd name="connsiteY0-102" fmla="*/ 0 h 1219446"/>
                  <a:gd name="connsiteX1-103" fmla="*/ 1031829 w 1031829"/>
                  <a:gd name="connsiteY1-104" fmla="*/ 0 h 1219446"/>
                  <a:gd name="connsiteX2-105" fmla="*/ 1025298 w 1031829"/>
                  <a:gd name="connsiteY2-106" fmla="*/ 1071286 h 1219446"/>
                  <a:gd name="connsiteX3-107" fmla="*/ 82761 w 1031829"/>
                  <a:gd name="connsiteY3-108" fmla="*/ 960582 h 1219446"/>
                  <a:gd name="connsiteX4-109" fmla="*/ 119707 w 1031829"/>
                  <a:gd name="connsiteY4-110" fmla="*/ 0 h 1219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31829" h="1219446">
                    <a:moveTo>
                      <a:pt x="119707" y="0"/>
                    </a:moveTo>
                    <a:lnTo>
                      <a:pt x="1031829" y="0"/>
                    </a:lnTo>
                    <a:lnTo>
                      <a:pt x="1025298" y="1071286"/>
                    </a:lnTo>
                    <a:cubicBezTo>
                      <a:pt x="513439" y="1428425"/>
                      <a:pt x="142038" y="1037552"/>
                      <a:pt x="82761" y="960582"/>
                    </a:cubicBezTo>
                    <a:cubicBezTo>
                      <a:pt x="-134294" y="762000"/>
                      <a:pt x="147416" y="327891"/>
                      <a:pt x="119707" y="0"/>
                    </a:cubicBezTo>
                    <a:close/>
                  </a:path>
                </a:pathLst>
              </a:cu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Oval 145"/>
              <p:cNvSpPr/>
              <p:nvPr/>
            </p:nvSpPr>
            <p:spPr>
              <a:xfrm rot="826891">
                <a:off x="2157716" y="1758091"/>
                <a:ext cx="375449" cy="538118"/>
              </a:xfrm>
              <a:prstGeom prst="ellipse">
                <a:avLst/>
              </a:pr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Oval 146"/>
              <p:cNvSpPr/>
              <p:nvPr/>
            </p:nvSpPr>
            <p:spPr>
              <a:xfrm rot="7541460">
                <a:off x="2124583" y="2089458"/>
                <a:ext cx="375449" cy="538118"/>
              </a:xfrm>
              <a:prstGeom prst="ellipse">
                <a:avLst/>
              </a:prstGeom>
              <a:solidFill>
                <a:srgbClr val="413B79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" name="Oval 147"/>
              <p:cNvSpPr/>
              <p:nvPr/>
            </p:nvSpPr>
            <p:spPr>
              <a:xfrm>
                <a:off x="1701688" y="1760087"/>
                <a:ext cx="702873" cy="624784"/>
              </a:xfrm>
              <a:prstGeom prst="ellipse">
                <a:avLst/>
              </a:pr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Rectangle 20"/>
              <p:cNvSpPr/>
              <p:nvPr/>
            </p:nvSpPr>
            <p:spPr>
              <a:xfrm>
                <a:off x="1414382" y="2822197"/>
                <a:ext cx="297579" cy="672414"/>
              </a:xfrm>
              <a:custGeom>
                <a:avLst/>
                <a:gdLst>
                  <a:gd name="connsiteX0" fmla="*/ 0 w 456454"/>
                  <a:gd name="connsiteY0" fmla="*/ 0 h 1020471"/>
                  <a:gd name="connsiteX1" fmla="*/ 456454 w 456454"/>
                  <a:gd name="connsiteY1" fmla="*/ 0 h 1020471"/>
                  <a:gd name="connsiteX2" fmla="*/ 456454 w 456454"/>
                  <a:gd name="connsiteY2" fmla="*/ 1020471 h 1020471"/>
                  <a:gd name="connsiteX3" fmla="*/ 0 w 456454"/>
                  <a:gd name="connsiteY3" fmla="*/ 1020471 h 1020471"/>
                  <a:gd name="connsiteX4" fmla="*/ 0 w 456454"/>
                  <a:gd name="connsiteY4" fmla="*/ 0 h 1020471"/>
                  <a:gd name="connsiteX0-1" fmla="*/ 0 w 456454"/>
                  <a:gd name="connsiteY0-2" fmla="*/ 102803 h 1123274"/>
                  <a:gd name="connsiteX1-3" fmla="*/ 418580 w 456454"/>
                  <a:gd name="connsiteY1-4" fmla="*/ 0 h 1123274"/>
                  <a:gd name="connsiteX2-5" fmla="*/ 456454 w 456454"/>
                  <a:gd name="connsiteY2-6" fmla="*/ 1123274 h 1123274"/>
                  <a:gd name="connsiteX3-7" fmla="*/ 0 w 456454"/>
                  <a:gd name="connsiteY3-8" fmla="*/ 1123274 h 1123274"/>
                  <a:gd name="connsiteX4-9" fmla="*/ 0 w 456454"/>
                  <a:gd name="connsiteY4-10" fmla="*/ 102803 h 1123274"/>
                  <a:gd name="connsiteX0-11" fmla="*/ 0 w 456454"/>
                  <a:gd name="connsiteY0-12" fmla="*/ 102803 h 1123274"/>
                  <a:gd name="connsiteX1-13" fmla="*/ 418580 w 456454"/>
                  <a:gd name="connsiteY1-14" fmla="*/ 0 h 1123274"/>
                  <a:gd name="connsiteX2-15" fmla="*/ 456454 w 456454"/>
                  <a:gd name="connsiteY2-16" fmla="*/ 1123274 h 1123274"/>
                  <a:gd name="connsiteX3-17" fmla="*/ 0 w 456454"/>
                  <a:gd name="connsiteY3-18" fmla="*/ 1123274 h 1123274"/>
                  <a:gd name="connsiteX4-19" fmla="*/ 0 w 456454"/>
                  <a:gd name="connsiteY4-20" fmla="*/ 102803 h 1123274"/>
                  <a:gd name="connsiteX0-21" fmla="*/ 0 w 496989"/>
                  <a:gd name="connsiteY0-22" fmla="*/ 102803 h 1123274"/>
                  <a:gd name="connsiteX1-23" fmla="*/ 418580 w 496989"/>
                  <a:gd name="connsiteY1-24" fmla="*/ 0 h 1123274"/>
                  <a:gd name="connsiteX2-25" fmla="*/ 456454 w 496989"/>
                  <a:gd name="connsiteY2-26" fmla="*/ 1123274 h 1123274"/>
                  <a:gd name="connsiteX3-27" fmla="*/ 0 w 496989"/>
                  <a:gd name="connsiteY3-28" fmla="*/ 1123274 h 1123274"/>
                  <a:gd name="connsiteX4-29" fmla="*/ 0 w 496989"/>
                  <a:gd name="connsiteY4-30" fmla="*/ 102803 h 1123274"/>
                  <a:gd name="connsiteX0-31" fmla="*/ 0 w 496989"/>
                  <a:gd name="connsiteY0-32" fmla="*/ 1123274 h 1123274"/>
                  <a:gd name="connsiteX1-33" fmla="*/ 418580 w 496989"/>
                  <a:gd name="connsiteY1-34" fmla="*/ 0 h 1123274"/>
                  <a:gd name="connsiteX2-35" fmla="*/ 456454 w 496989"/>
                  <a:gd name="connsiteY2-36" fmla="*/ 1123274 h 1123274"/>
                  <a:gd name="connsiteX3-37" fmla="*/ 0 w 496989"/>
                  <a:gd name="connsiteY3-38" fmla="*/ 1123274 h 1123274"/>
                  <a:gd name="connsiteX0-39" fmla="*/ 0 w 496989"/>
                  <a:gd name="connsiteY0-40" fmla="*/ 1123274 h 1123274"/>
                  <a:gd name="connsiteX1-41" fmla="*/ 418580 w 496989"/>
                  <a:gd name="connsiteY1-42" fmla="*/ 0 h 1123274"/>
                  <a:gd name="connsiteX2-43" fmla="*/ 456454 w 496989"/>
                  <a:gd name="connsiteY2-44" fmla="*/ 1123274 h 1123274"/>
                  <a:gd name="connsiteX3-45" fmla="*/ 0 w 496989"/>
                  <a:gd name="connsiteY3-46" fmla="*/ 1123274 h 1123274"/>
                  <a:gd name="connsiteX0-47" fmla="*/ 120 w 497109"/>
                  <a:gd name="connsiteY0-48" fmla="*/ 1123274 h 1123274"/>
                  <a:gd name="connsiteX1-49" fmla="*/ 418700 w 497109"/>
                  <a:gd name="connsiteY1-50" fmla="*/ 0 h 1123274"/>
                  <a:gd name="connsiteX2-51" fmla="*/ 456574 w 497109"/>
                  <a:gd name="connsiteY2-52" fmla="*/ 1123274 h 1123274"/>
                  <a:gd name="connsiteX3-53" fmla="*/ 120 w 497109"/>
                  <a:gd name="connsiteY3-54" fmla="*/ 1123274 h 1123274"/>
                  <a:gd name="connsiteX0-55" fmla="*/ 120 w 497109"/>
                  <a:gd name="connsiteY0-56" fmla="*/ 1123274 h 1123274"/>
                  <a:gd name="connsiteX1-57" fmla="*/ 418700 w 497109"/>
                  <a:gd name="connsiteY1-58" fmla="*/ 0 h 1123274"/>
                  <a:gd name="connsiteX2-59" fmla="*/ 456574 w 497109"/>
                  <a:gd name="connsiteY2-60" fmla="*/ 1123274 h 1123274"/>
                  <a:gd name="connsiteX3-61" fmla="*/ 120 w 497109"/>
                  <a:gd name="connsiteY3-62" fmla="*/ 1123274 h 112327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97109" h="1123274">
                    <a:moveTo>
                      <a:pt x="120" y="1123274"/>
                    </a:moveTo>
                    <a:cubicBezTo>
                      <a:pt x="-1030" y="808366"/>
                      <a:pt x="-2181" y="93071"/>
                      <a:pt x="418700" y="0"/>
                    </a:cubicBezTo>
                    <a:cubicBezTo>
                      <a:pt x="577412" y="98482"/>
                      <a:pt x="443949" y="748849"/>
                      <a:pt x="456574" y="1123274"/>
                    </a:cubicBezTo>
                    <a:lnTo>
                      <a:pt x="120" y="1123274"/>
                    </a:lnTo>
                    <a:close/>
                  </a:path>
                </a:pathLst>
              </a:custGeom>
              <a:solidFill>
                <a:srgbClr val="0196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Rectangle 21"/>
              <p:cNvSpPr/>
              <p:nvPr/>
            </p:nvSpPr>
            <p:spPr>
              <a:xfrm>
                <a:off x="1613218" y="2760658"/>
                <a:ext cx="465214" cy="1456233"/>
              </a:xfrm>
              <a:custGeom>
                <a:avLst/>
                <a:gdLst>
                  <a:gd name="connsiteX0" fmla="*/ 0 w 593183"/>
                  <a:gd name="connsiteY0" fmla="*/ 0 h 1480377"/>
                  <a:gd name="connsiteX1" fmla="*/ 593183 w 593183"/>
                  <a:gd name="connsiteY1" fmla="*/ 0 h 1480377"/>
                  <a:gd name="connsiteX2" fmla="*/ 593183 w 593183"/>
                  <a:gd name="connsiteY2" fmla="*/ 1480377 h 1480377"/>
                  <a:gd name="connsiteX3" fmla="*/ 0 w 593183"/>
                  <a:gd name="connsiteY3" fmla="*/ 1480377 h 1480377"/>
                  <a:gd name="connsiteX4" fmla="*/ 0 w 593183"/>
                  <a:gd name="connsiteY4" fmla="*/ 0 h 1480377"/>
                  <a:gd name="connsiteX0-1" fmla="*/ 0 w 593183"/>
                  <a:gd name="connsiteY0-2" fmla="*/ 205605 h 1685982"/>
                  <a:gd name="connsiteX1-3" fmla="*/ 365936 w 593183"/>
                  <a:gd name="connsiteY1-4" fmla="*/ 0 h 1685982"/>
                  <a:gd name="connsiteX2-5" fmla="*/ 593183 w 593183"/>
                  <a:gd name="connsiteY2-6" fmla="*/ 1685982 h 1685982"/>
                  <a:gd name="connsiteX3-7" fmla="*/ 0 w 593183"/>
                  <a:gd name="connsiteY3-8" fmla="*/ 1685982 h 1685982"/>
                  <a:gd name="connsiteX4-9" fmla="*/ 0 w 593183"/>
                  <a:gd name="connsiteY4-10" fmla="*/ 205605 h 1685982"/>
                  <a:gd name="connsiteX0-11" fmla="*/ 21643 w 593183"/>
                  <a:gd name="connsiteY0-12" fmla="*/ 97392 h 1685982"/>
                  <a:gd name="connsiteX1-13" fmla="*/ 365936 w 593183"/>
                  <a:gd name="connsiteY1-14" fmla="*/ 0 h 1685982"/>
                  <a:gd name="connsiteX2-15" fmla="*/ 593183 w 593183"/>
                  <a:gd name="connsiteY2-16" fmla="*/ 1685982 h 1685982"/>
                  <a:gd name="connsiteX3-17" fmla="*/ 0 w 593183"/>
                  <a:gd name="connsiteY3-18" fmla="*/ 1685982 h 1685982"/>
                  <a:gd name="connsiteX4-19" fmla="*/ 21643 w 593183"/>
                  <a:gd name="connsiteY4-20" fmla="*/ 97392 h 1685982"/>
                  <a:gd name="connsiteX0-21" fmla="*/ 102803 w 674343"/>
                  <a:gd name="connsiteY0-22" fmla="*/ 97392 h 2432652"/>
                  <a:gd name="connsiteX1-23" fmla="*/ 447096 w 674343"/>
                  <a:gd name="connsiteY1-24" fmla="*/ 0 h 2432652"/>
                  <a:gd name="connsiteX2-25" fmla="*/ 674343 w 674343"/>
                  <a:gd name="connsiteY2-26" fmla="*/ 1685982 h 2432652"/>
                  <a:gd name="connsiteX3-27" fmla="*/ 0 w 674343"/>
                  <a:gd name="connsiteY3-28" fmla="*/ 2432652 h 2432652"/>
                  <a:gd name="connsiteX4-29" fmla="*/ 102803 w 674343"/>
                  <a:gd name="connsiteY4-30" fmla="*/ 97392 h 2432652"/>
                  <a:gd name="connsiteX0-31" fmla="*/ 102803 w 674343"/>
                  <a:gd name="connsiteY0-32" fmla="*/ 97392 h 2432652"/>
                  <a:gd name="connsiteX1-33" fmla="*/ 447096 w 674343"/>
                  <a:gd name="connsiteY1-34" fmla="*/ 0 h 2432652"/>
                  <a:gd name="connsiteX2-35" fmla="*/ 674343 w 674343"/>
                  <a:gd name="connsiteY2-36" fmla="*/ 1685982 h 2432652"/>
                  <a:gd name="connsiteX3-37" fmla="*/ 0 w 674343"/>
                  <a:gd name="connsiteY3-38" fmla="*/ 2432652 h 2432652"/>
                  <a:gd name="connsiteX4-39" fmla="*/ 102803 w 674343"/>
                  <a:gd name="connsiteY4-40" fmla="*/ 97392 h 2432652"/>
                  <a:gd name="connsiteX0-41" fmla="*/ 102803 w 674343"/>
                  <a:gd name="connsiteY0-42" fmla="*/ 97392 h 2432652"/>
                  <a:gd name="connsiteX1-43" fmla="*/ 447096 w 674343"/>
                  <a:gd name="connsiteY1-44" fmla="*/ 0 h 2432652"/>
                  <a:gd name="connsiteX2-45" fmla="*/ 674343 w 674343"/>
                  <a:gd name="connsiteY2-46" fmla="*/ 1685982 h 2432652"/>
                  <a:gd name="connsiteX3-47" fmla="*/ 0 w 674343"/>
                  <a:gd name="connsiteY3-48" fmla="*/ 2432652 h 2432652"/>
                  <a:gd name="connsiteX4-49" fmla="*/ 102803 w 674343"/>
                  <a:gd name="connsiteY4-50" fmla="*/ 97392 h 2432652"/>
                  <a:gd name="connsiteX0-51" fmla="*/ 102803 w 777145"/>
                  <a:gd name="connsiteY0-52" fmla="*/ 97392 h 2432652"/>
                  <a:gd name="connsiteX1-53" fmla="*/ 447096 w 777145"/>
                  <a:gd name="connsiteY1-54" fmla="*/ 0 h 2432652"/>
                  <a:gd name="connsiteX2-55" fmla="*/ 777145 w 777145"/>
                  <a:gd name="connsiteY2-56" fmla="*/ 2367724 h 2432652"/>
                  <a:gd name="connsiteX3-57" fmla="*/ 0 w 777145"/>
                  <a:gd name="connsiteY3-58" fmla="*/ 2432652 h 2432652"/>
                  <a:gd name="connsiteX4-59" fmla="*/ 102803 w 777145"/>
                  <a:gd name="connsiteY4-60" fmla="*/ 97392 h 24326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77145" h="2432652">
                    <a:moveTo>
                      <a:pt x="102803" y="97392"/>
                    </a:moveTo>
                    <a:lnTo>
                      <a:pt x="447096" y="0"/>
                    </a:lnTo>
                    <a:lnTo>
                      <a:pt x="777145" y="2367724"/>
                    </a:lnTo>
                    <a:lnTo>
                      <a:pt x="0" y="2432652"/>
                    </a:lnTo>
                    <a:cubicBezTo>
                      <a:pt x="223640" y="2119548"/>
                      <a:pt x="-39678" y="1113881"/>
                      <a:pt x="102803" y="97392"/>
                    </a:cubicBezTo>
                    <a:close/>
                  </a:path>
                </a:pathLst>
              </a:custGeom>
              <a:solidFill>
                <a:srgbClr val="CBDD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" name="Rectangle 22"/>
              <p:cNvSpPr/>
              <p:nvPr/>
            </p:nvSpPr>
            <p:spPr>
              <a:xfrm>
                <a:off x="2394452" y="2756528"/>
                <a:ext cx="351628" cy="1467232"/>
              </a:xfrm>
              <a:custGeom>
                <a:avLst/>
                <a:gdLst>
                  <a:gd name="connsiteX0" fmla="*/ 0 w 82835"/>
                  <a:gd name="connsiteY0" fmla="*/ 0 h 2045226"/>
                  <a:gd name="connsiteX1" fmla="*/ 82835 w 82835"/>
                  <a:gd name="connsiteY1" fmla="*/ 0 h 2045226"/>
                  <a:gd name="connsiteX2" fmla="*/ 82835 w 82835"/>
                  <a:gd name="connsiteY2" fmla="*/ 2045226 h 2045226"/>
                  <a:gd name="connsiteX3" fmla="*/ 0 w 82835"/>
                  <a:gd name="connsiteY3" fmla="*/ 2045226 h 2045226"/>
                  <a:gd name="connsiteX4" fmla="*/ 0 w 82835"/>
                  <a:gd name="connsiteY4" fmla="*/ 0 h 2045226"/>
                  <a:gd name="connsiteX0-1" fmla="*/ 0 w 380421"/>
                  <a:gd name="connsiteY0-2" fmla="*/ 70339 h 2115565"/>
                  <a:gd name="connsiteX1-3" fmla="*/ 380421 w 380421"/>
                  <a:gd name="connsiteY1-4" fmla="*/ 0 h 2115565"/>
                  <a:gd name="connsiteX2-5" fmla="*/ 82835 w 380421"/>
                  <a:gd name="connsiteY2-6" fmla="*/ 2115565 h 2115565"/>
                  <a:gd name="connsiteX3-7" fmla="*/ 0 w 380421"/>
                  <a:gd name="connsiteY3-8" fmla="*/ 2115565 h 2115565"/>
                  <a:gd name="connsiteX4-9" fmla="*/ 0 w 380421"/>
                  <a:gd name="connsiteY4-10" fmla="*/ 70339 h 2115565"/>
                  <a:gd name="connsiteX0-11" fmla="*/ 0 w 391243"/>
                  <a:gd name="connsiteY0-12" fmla="*/ 0 h 2223777"/>
                  <a:gd name="connsiteX1-13" fmla="*/ 391243 w 391243"/>
                  <a:gd name="connsiteY1-14" fmla="*/ 108212 h 2223777"/>
                  <a:gd name="connsiteX2-15" fmla="*/ 93657 w 391243"/>
                  <a:gd name="connsiteY2-16" fmla="*/ 2223777 h 2223777"/>
                  <a:gd name="connsiteX3-17" fmla="*/ 10822 w 391243"/>
                  <a:gd name="connsiteY3-18" fmla="*/ 2223777 h 2223777"/>
                  <a:gd name="connsiteX4-19" fmla="*/ 0 w 391243"/>
                  <a:gd name="connsiteY4-20" fmla="*/ 0 h 2223777"/>
                  <a:gd name="connsiteX0-21" fmla="*/ 0 w 450760"/>
                  <a:gd name="connsiteY0-22" fmla="*/ 0 h 2391507"/>
                  <a:gd name="connsiteX1-23" fmla="*/ 391243 w 450760"/>
                  <a:gd name="connsiteY1-24" fmla="*/ 108212 h 2391507"/>
                  <a:gd name="connsiteX2-25" fmla="*/ 450760 w 450760"/>
                  <a:gd name="connsiteY2-26" fmla="*/ 2391507 h 2391507"/>
                  <a:gd name="connsiteX3-27" fmla="*/ 10822 w 450760"/>
                  <a:gd name="connsiteY3-28" fmla="*/ 2223777 h 2391507"/>
                  <a:gd name="connsiteX4-29" fmla="*/ 0 w 450760"/>
                  <a:gd name="connsiteY4-30" fmla="*/ 0 h 2391507"/>
                  <a:gd name="connsiteX0-31" fmla="*/ 6065 w 456825"/>
                  <a:gd name="connsiteY0-32" fmla="*/ 0 h 2451025"/>
                  <a:gd name="connsiteX1-33" fmla="*/ 397308 w 456825"/>
                  <a:gd name="connsiteY1-34" fmla="*/ 108212 h 2451025"/>
                  <a:gd name="connsiteX2-35" fmla="*/ 456825 w 456825"/>
                  <a:gd name="connsiteY2-36" fmla="*/ 2391507 h 2451025"/>
                  <a:gd name="connsiteX3-37" fmla="*/ 655 w 456825"/>
                  <a:gd name="connsiteY3-38" fmla="*/ 2451025 h 2451025"/>
                  <a:gd name="connsiteX4-39" fmla="*/ 6065 w 456825"/>
                  <a:gd name="connsiteY4-40" fmla="*/ 0 h 2451025"/>
                  <a:gd name="connsiteX0-41" fmla="*/ 6065 w 456825"/>
                  <a:gd name="connsiteY0-42" fmla="*/ 0 h 2451025"/>
                  <a:gd name="connsiteX1-43" fmla="*/ 397308 w 456825"/>
                  <a:gd name="connsiteY1-44" fmla="*/ 108212 h 2451025"/>
                  <a:gd name="connsiteX2-45" fmla="*/ 456825 w 456825"/>
                  <a:gd name="connsiteY2-46" fmla="*/ 2391507 h 2451025"/>
                  <a:gd name="connsiteX3-47" fmla="*/ 655 w 456825"/>
                  <a:gd name="connsiteY3-48" fmla="*/ 2451025 h 2451025"/>
                  <a:gd name="connsiteX4-49" fmla="*/ 6065 w 456825"/>
                  <a:gd name="connsiteY4-50" fmla="*/ 0 h 2451025"/>
                  <a:gd name="connsiteX0-51" fmla="*/ 6065 w 505521"/>
                  <a:gd name="connsiteY0-52" fmla="*/ 0 h 2451025"/>
                  <a:gd name="connsiteX1-53" fmla="*/ 397308 w 505521"/>
                  <a:gd name="connsiteY1-54" fmla="*/ 108212 h 2451025"/>
                  <a:gd name="connsiteX2-55" fmla="*/ 505521 w 505521"/>
                  <a:gd name="connsiteY2-56" fmla="*/ 2407739 h 2451025"/>
                  <a:gd name="connsiteX3-57" fmla="*/ 655 w 505521"/>
                  <a:gd name="connsiteY3-58" fmla="*/ 2451025 h 2451025"/>
                  <a:gd name="connsiteX4-59" fmla="*/ 6065 w 505521"/>
                  <a:gd name="connsiteY4-60" fmla="*/ 0 h 2451025"/>
                  <a:gd name="connsiteX0-61" fmla="*/ 6065 w 505521"/>
                  <a:gd name="connsiteY0-62" fmla="*/ 0 h 2451025"/>
                  <a:gd name="connsiteX1-63" fmla="*/ 397308 w 505521"/>
                  <a:gd name="connsiteY1-64" fmla="*/ 108212 h 2451025"/>
                  <a:gd name="connsiteX2-65" fmla="*/ 505521 w 505521"/>
                  <a:gd name="connsiteY2-66" fmla="*/ 2407739 h 2451025"/>
                  <a:gd name="connsiteX3-67" fmla="*/ 655 w 505521"/>
                  <a:gd name="connsiteY3-68" fmla="*/ 2451025 h 2451025"/>
                  <a:gd name="connsiteX4-69" fmla="*/ 6065 w 505521"/>
                  <a:gd name="connsiteY4-70" fmla="*/ 0 h 245102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5521" h="2451025">
                    <a:moveTo>
                      <a:pt x="6065" y="0"/>
                    </a:moveTo>
                    <a:lnTo>
                      <a:pt x="397308" y="108212"/>
                    </a:lnTo>
                    <a:cubicBezTo>
                      <a:pt x="249417" y="301192"/>
                      <a:pt x="312541" y="1960459"/>
                      <a:pt x="505521" y="2407739"/>
                    </a:cubicBezTo>
                    <a:lnTo>
                      <a:pt x="655" y="2451025"/>
                    </a:lnTo>
                    <a:cubicBezTo>
                      <a:pt x="-2952" y="1709766"/>
                      <a:pt x="9672" y="741259"/>
                      <a:pt x="6065" y="0"/>
                    </a:cubicBezTo>
                    <a:close/>
                  </a:path>
                </a:pathLst>
              </a:custGeom>
              <a:solidFill>
                <a:srgbClr val="CBDD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Rectangle 23"/>
              <p:cNvSpPr/>
              <p:nvPr/>
            </p:nvSpPr>
            <p:spPr>
              <a:xfrm>
                <a:off x="2586567" y="2803511"/>
                <a:ext cx="287756" cy="674907"/>
              </a:xfrm>
              <a:custGeom>
                <a:avLst/>
                <a:gdLst>
                  <a:gd name="connsiteX0" fmla="*/ 0 w 334358"/>
                  <a:gd name="connsiteY0" fmla="*/ 0 h 559320"/>
                  <a:gd name="connsiteX1" fmla="*/ 334358 w 334358"/>
                  <a:gd name="connsiteY1" fmla="*/ 0 h 559320"/>
                  <a:gd name="connsiteX2" fmla="*/ 334358 w 334358"/>
                  <a:gd name="connsiteY2" fmla="*/ 559320 h 559320"/>
                  <a:gd name="connsiteX3" fmla="*/ 0 w 334358"/>
                  <a:gd name="connsiteY3" fmla="*/ 559320 h 559320"/>
                  <a:gd name="connsiteX4" fmla="*/ 0 w 334358"/>
                  <a:gd name="connsiteY4" fmla="*/ 0 h 559320"/>
                  <a:gd name="connsiteX0-1" fmla="*/ 0 w 361411"/>
                  <a:gd name="connsiteY0-2" fmla="*/ 0 h 862316"/>
                  <a:gd name="connsiteX1-3" fmla="*/ 361411 w 361411"/>
                  <a:gd name="connsiteY1-4" fmla="*/ 302996 h 862316"/>
                  <a:gd name="connsiteX2-5" fmla="*/ 361411 w 361411"/>
                  <a:gd name="connsiteY2-6" fmla="*/ 862316 h 862316"/>
                  <a:gd name="connsiteX3-7" fmla="*/ 27053 w 361411"/>
                  <a:gd name="connsiteY3-8" fmla="*/ 862316 h 862316"/>
                  <a:gd name="connsiteX4-9" fmla="*/ 0 w 361411"/>
                  <a:gd name="connsiteY4-10" fmla="*/ 0 h 862316"/>
                  <a:gd name="connsiteX0-11" fmla="*/ 0 w 393875"/>
                  <a:gd name="connsiteY0-12" fmla="*/ 0 h 862316"/>
                  <a:gd name="connsiteX1-13" fmla="*/ 393875 w 393875"/>
                  <a:gd name="connsiteY1-14" fmla="*/ 351691 h 862316"/>
                  <a:gd name="connsiteX2-15" fmla="*/ 361411 w 393875"/>
                  <a:gd name="connsiteY2-16" fmla="*/ 862316 h 862316"/>
                  <a:gd name="connsiteX3-17" fmla="*/ 27053 w 393875"/>
                  <a:gd name="connsiteY3-18" fmla="*/ 862316 h 862316"/>
                  <a:gd name="connsiteX4-19" fmla="*/ 0 w 393875"/>
                  <a:gd name="connsiteY4-20" fmla="*/ 0 h 862316"/>
                  <a:gd name="connsiteX0-21" fmla="*/ 59517 w 453392"/>
                  <a:gd name="connsiteY0-22" fmla="*/ 0 h 970529"/>
                  <a:gd name="connsiteX1-23" fmla="*/ 453392 w 453392"/>
                  <a:gd name="connsiteY1-24" fmla="*/ 351691 h 970529"/>
                  <a:gd name="connsiteX2-25" fmla="*/ 420928 w 453392"/>
                  <a:gd name="connsiteY2-26" fmla="*/ 862316 h 970529"/>
                  <a:gd name="connsiteX3-27" fmla="*/ 0 w 453392"/>
                  <a:gd name="connsiteY3-28" fmla="*/ 970529 h 970529"/>
                  <a:gd name="connsiteX4-29" fmla="*/ 59517 w 453392"/>
                  <a:gd name="connsiteY4-30" fmla="*/ 0 h 970529"/>
                  <a:gd name="connsiteX0-31" fmla="*/ 59517 w 453392"/>
                  <a:gd name="connsiteY0-32" fmla="*/ 0 h 1127438"/>
                  <a:gd name="connsiteX1-33" fmla="*/ 453392 w 453392"/>
                  <a:gd name="connsiteY1-34" fmla="*/ 351691 h 1127438"/>
                  <a:gd name="connsiteX2-35" fmla="*/ 447981 w 453392"/>
                  <a:gd name="connsiteY2-36" fmla="*/ 1127438 h 1127438"/>
                  <a:gd name="connsiteX3-37" fmla="*/ 0 w 453392"/>
                  <a:gd name="connsiteY3-38" fmla="*/ 970529 h 1127438"/>
                  <a:gd name="connsiteX4-39" fmla="*/ 59517 w 453392"/>
                  <a:gd name="connsiteY4-40" fmla="*/ 0 h 1127438"/>
                  <a:gd name="connsiteX0-41" fmla="*/ 59517 w 471478"/>
                  <a:gd name="connsiteY0-42" fmla="*/ 0 h 1127438"/>
                  <a:gd name="connsiteX1-43" fmla="*/ 453392 w 471478"/>
                  <a:gd name="connsiteY1-44" fmla="*/ 351691 h 1127438"/>
                  <a:gd name="connsiteX2-45" fmla="*/ 447981 w 471478"/>
                  <a:gd name="connsiteY2-46" fmla="*/ 1127438 h 1127438"/>
                  <a:gd name="connsiteX3-47" fmla="*/ 0 w 471478"/>
                  <a:gd name="connsiteY3-48" fmla="*/ 970529 h 1127438"/>
                  <a:gd name="connsiteX4-49" fmla="*/ 59517 w 471478"/>
                  <a:gd name="connsiteY4-50" fmla="*/ 0 h 1127438"/>
                  <a:gd name="connsiteX0-51" fmla="*/ 59517 w 471478"/>
                  <a:gd name="connsiteY0-52" fmla="*/ 0 h 1127438"/>
                  <a:gd name="connsiteX1-53" fmla="*/ 453392 w 471478"/>
                  <a:gd name="connsiteY1-54" fmla="*/ 351691 h 1127438"/>
                  <a:gd name="connsiteX2-55" fmla="*/ 447981 w 471478"/>
                  <a:gd name="connsiteY2-56" fmla="*/ 1127438 h 1127438"/>
                  <a:gd name="connsiteX3-57" fmla="*/ 0 w 471478"/>
                  <a:gd name="connsiteY3-58" fmla="*/ 970529 h 1127438"/>
                  <a:gd name="connsiteX4-59" fmla="*/ 59517 w 471478"/>
                  <a:gd name="connsiteY4-60" fmla="*/ 0 h 1127438"/>
                  <a:gd name="connsiteX0-61" fmla="*/ 59517 w 471478"/>
                  <a:gd name="connsiteY0-62" fmla="*/ 0 h 1127438"/>
                  <a:gd name="connsiteX1-63" fmla="*/ 453392 w 471478"/>
                  <a:gd name="connsiteY1-64" fmla="*/ 351691 h 1127438"/>
                  <a:gd name="connsiteX2-65" fmla="*/ 447981 w 471478"/>
                  <a:gd name="connsiteY2-66" fmla="*/ 1127438 h 1127438"/>
                  <a:gd name="connsiteX3-67" fmla="*/ 0 w 471478"/>
                  <a:gd name="connsiteY3-68" fmla="*/ 970529 h 1127438"/>
                  <a:gd name="connsiteX4-69" fmla="*/ 59517 w 471478"/>
                  <a:gd name="connsiteY4-70" fmla="*/ 0 h 1127438"/>
                  <a:gd name="connsiteX0-71" fmla="*/ 59517 w 471478"/>
                  <a:gd name="connsiteY0-72" fmla="*/ 0 h 1127438"/>
                  <a:gd name="connsiteX1-73" fmla="*/ 453392 w 471478"/>
                  <a:gd name="connsiteY1-74" fmla="*/ 351691 h 1127438"/>
                  <a:gd name="connsiteX2-75" fmla="*/ 447981 w 471478"/>
                  <a:gd name="connsiteY2-76" fmla="*/ 1127438 h 1127438"/>
                  <a:gd name="connsiteX3-77" fmla="*/ 0 w 471478"/>
                  <a:gd name="connsiteY3-78" fmla="*/ 970529 h 1127438"/>
                  <a:gd name="connsiteX4-79" fmla="*/ 59517 w 471478"/>
                  <a:gd name="connsiteY4-80" fmla="*/ 0 h 1127438"/>
                  <a:gd name="connsiteX0-81" fmla="*/ 59517 w 448204"/>
                  <a:gd name="connsiteY0-82" fmla="*/ 0 h 1127438"/>
                  <a:gd name="connsiteX1-83" fmla="*/ 447981 w 448204"/>
                  <a:gd name="connsiteY1-84" fmla="*/ 1127438 h 1127438"/>
                  <a:gd name="connsiteX2-85" fmla="*/ 0 w 448204"/>
                  <a:gd name="connsiteY2-86" fmla="*/ 970529 h 1127438"/>
                  <a:gd name="connsiteX3-87" fmla="*/ 59517 w 448204"/>
                  <a:gd name="connsiteY3-88" fmla="*/ 0 h 1127438"/>
                  <a:gd name="connsiteX0-89" fmla="*/ 59517 w 457503"/>
                  <a:gd name="connsiteY0-90" fmla="*/ 0 h 1127438"/>
                  <a:gd name="connsiteX1-91" fmla="*/ 447981 w 457503"/>
                  <a:gd name="connsiteY1-92" fmla="*/ 1127438 h 1127438"/>
                  <a:gd name="connsiteX2-93" fmla="*/ 0 w 457503"/>
                  <a:gd name="connsiteY2-94" fmla="*/ 970529 h 1127438"/>
                  <a:gd name="connsiteX3-95" fmla="*/ 59517 w 457503"/>
                  <a:gd name="connsiteY3-96" fmla="*/ 0 h 1127438"/>
                  <a:gd name="connsiteX0-97" fmla="*/ 59517 w 468149"/>
                  <a:gd name="connsiteY0-98" fmla="*/ 0 h 1127438"/>
                  <a:gd name="connsiteX1-99" fmla="*/ 447981 w 468149"/>
                  <a:gd name="connsiteY1-100" fmla="*/ 1127438 h 1127438"/>
                  <a:gd name="connsiteX2-101" fmla="*/ 0 w 468149"/>
                  <a:gd name="connsiteY2-102" fmla="*/ 970529 h 1127438"/>
                  <a:gd name="connsiteX3-103" fmla="*/ 59517 w 468149"/>
                  <a:gd name="connsiteY3-104" fmla="*/ 0 h 1127438"/>
                  <a:gd name="connsiteX0-105" fmla="*/ 72068 w 480700"/>
                  <a:gd name="connsiteY0-106" fmla="*/ 0 h 1127438"/>
                  <a:gd name="connsiteX1-107" fmla="*/ 460532 w 480700"/>
                  <a:gd name="connsiteY1-108" fmla="*/ 1127438 h 1127438"/>
                  <a:gd name="connsiteX2-109" fmla="*/ 12551 w 480700"/>
                  <a:gd name="connsiteY2-110" fmla="*/ 970529 h 1127438"/>
                  <a:gd name="connsiteX3-111" fmla="*/ 72068 w 480700"/>
                  <a:gd name="connsiteY3-112" fmla="*/ 0 h 11274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80700" h="1127438">
                    <a:moveTo>
                      <a:pt x="72068" y="0"/>
                    </a:moveTo>
                    <a:cubicBezTo>
                      <a:pt x="401031" y="101900"/>
                      <a:pt x="535379" y="181139"/>
                      <a:pt x="460532" y="1127438"/>
                    </a:cubicBezTo>
                    <a:lnTo>
                      <a:pt x="12551" y="970529"/>
                    </a:lnTo>
                    <a:cubicBezTo>
                      <a:pt x="32390" y="647019"/>
                      <a:pt x="-58608" y="434346"/>
                      <a:pt x="72068" y="0"/>
                    </a:cubicBezTo>
                    <a:close/>
                  </a:path>
                </a:pathLst>
              </a:custGeom>
              <a:solidFill>
                <a:srgbClr val="0196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Rectangle 13"/>
              <p:cNvSpPr/>
              <p:nvPr/>
            </p:nvSpPr>
            <p:spPr>
              <a:xfrm>
                <a:off x="1829520" y="2607995"/>
                <a:ext cx="568177" cy="376895"/>
              </a:xfrm>
              <a:custGeom>
                <a:avLst/>
                <a:gdLst>
                  <a:gd name="connsiteX0" fmla="*/ 0 w 551749"/>
                  <a:gd name="connsiteY0" fmla="*/ 0 h 579449"/>
                  <a:gd name="connsiteX1" fmla="*/ 551749 w 551749"/>
                  <a:gd name="connsiteY1" fmla="*/ 0 h 579449"/>
                  <a:gd name="connsiteX2" fmla="*/ 551749 w 551749"/>
                  <a:gd name="connsiteY2" fmla="*/ 579449 h 579449"/>
                  <a:gd name="connsiteX3" fmla="*/ 0 w 551749"/>
                  <a:gd name="connsiteY3" fmla="*/ 579449 h 579449"/>
                  <a:gd name="connsiteX4" fmla="*/ 0 w 551749"/>
                  <a:gd name="connsiteY4" fmla="*/ 0 h 579449"/>
                  <a:gd name="connsiteX0-1" fmla="*/ 258501 w 810250"/>
                  <a:gd name="connsiteY0-2" fmla="*/ 0 h 579449"/>
                  <a:gd name="connsiteX1-3" fmla="*/ 810250 w 810250"/>
                  <a:gd name="connsiteY1-4" fmla="*/ 0 h 579449"/>
                  <a:gd name="connsiteX2-5" fmla="*/ 810250 w 810250"/>
                  <a:gd name="connsiteY2-6" fmla="*/ 579449 h 579449"/>
                  <a:gd name="connsiteX3-7" fmla="*/ 0 w 810250"/>
                  <a:gd name="connsiteY3-8" fmla="*/ 351814 h 579449"/>
                  <a:gd name="connsiteX4-9" fmla="*/ 258501 w 810250"/>
                  <a:gd name="connsiteY4-10" fmla="*/ 0 h 579449"/>
                  <a:gd name="connsiteX0-11" fmla="*/ 258501 w 810250"/>
                  <a:gd name="connsiteY0-12" fmla="*/ 0 h 579449"/>
                  <a:gd name="connsiteX1-13" fmla="*/ 810250 w 810250"/>
                  <a:gd name="connsiteY1-14" fmla="*/ 0 h 579449"/>
                  <a:gd name="connsiteX2-15" fmla="*/ 810250 w 810250"/>
                  <a:gd name="connsiteY2-16" fmla="*/ 579449 h 579449"/>
                  <a:gd name="connsiteX3-17" fmla="*/ 0 w 810250"/>
                  <a:gd name="connsiteY3-18" fmla="*/ 351814 h 579449"/>
                  <a:gd name="connsiteX4-19" fmla="*/ 258501 w 810250"/>
                  <a:gd name="connsiteY4-20" fmla="*/ 0 h 579449"/>
                  <a:gd name="connsiteX0-21" fmla="*/ 258501 w 810250"/>
                  <a:gd name="connsiteY0-22" fmla="*/ 0 h 579449"/>
                  <a:gd name="connsiteX1-23" fmla="*/ 810250 w 810250"/>
                  <a:gd name="connsiteY1-24" fmla="*/ 0 h 579449"/>
                  <a:gd name="connsiteX2-25" fmla="*/ 810250 w 810250"/>
                  <a:gd name="connsiteY2-26" fmla="*/ 579449 h 579449"/>
                  <a:gd name="connsiteX3-27" fmla="*/ 0 w 810250"/>
                  <a:gd name="connsiteY3-28" fmla="*/ 351814 h 579449"/>
                  <a:gd name="connsiteX4-29" fmla="*/ 258501 w 810250"/>
                  <a:gd name="connsiteY4-30" fmla="*/ 0 h 579449"/>
                  <a:gd name="connsiteX0-31" fmla="*/ 258501 w 949146"/>
                  <a:gd name="connsiteY0-32" fmla="*/ 0 h 629606"/>
                  <a:gd name="connsiteX1-33" fmla="*/ 810250 w 949146"/>
                  <a:gd name="connsiteY1-34" fmla="*/ 0 h 629606"/>
                  <a:gd name="connsiteX2-35" fmla="*/ 949146 w 949146"/>
                  <a:gd name="connsiteY2-36" fmla="*/ 629606 h 629606"/>
                  <a:gd name="connsiteX3-37" fmla="*/ 0 w 949146"/>
                  <a:gd name="connsiteY3-38" fmla="*/ 351814 h 629606"/>
                  <a:gd name="connsiteX4-39" fmla="*/ 258501 w 949146"/>
                  <a:gd name="connsiteY4-40" fmla="*/ 0 h 629606"/>
                  <a:gd name="connsiteX0-41" fmla="*/ 258501 w 949146"/>
                  <a:gd name="connsiteY0-42" fmla="*/ 0 h 629606"/>
                  <a:gd name="connsiteX1-43" fmla="*/ 810250 w 949146"/>
                  <a:gd name="connsiteY1-44" fmla="*/ 0 h 629606"/>
                  <a:gd name="connsiteX2-45" fmla="*/ 949146 w 949146"/>
                  <a:gd name="connsiteY2-46" fmla="*/ 629606 h 629606"/>
                  <a:gd name="connsiteX3-47" fmla="*/ 0 w 949146"/>
                  <a:gd name="connsiteY3-48" fmla="*/ 351814 h 629606"/>
                  <a:gd name="connsiteX4-49" fmla="*/ 258501 w 949146"/>
                  <a:gd name="connsiteY4-50" fmla="*/ 0 h 62960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49146" h="629606">
                    <a:moveTo>
                      <a:pt x="258501" y="0"/>
                    </a:moveTo>
                    <a:lnTo>
                      <a:pt x="810250" y="0"/>
                    </a:lnTo>
                    <a:lnTo>
                      <a:pt x="949146" y="629606"/>
                    </a:lnTo>
                    <a:cubicBezTo>
                      <a:pt x="574891" y="625748"/>
                      <a:pt x="316382" y="444411"/>
                      <a:pt x="0" y="351814"/>
                    </a:cubicBezTo>
                    <a:cubicBezTo>
                      <a:pt x="425691" y="99505"/>
                      <a:pt x="218632" y="47823"/>
                      <a:pt x="258501" y="0"/>
                    </a:cubicBezTo>
                    <a:close/>
                  </a:path>
                </a:pathLst>
              </a:custGeom>
              <a:solidFill>
                <a:srgbClr val="E48D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" name="Rectangle: Rounded Corners 153"/>
              <p:cNvSpPr/>
              <p:nvPr/>
            </p:nvSpPr>
            <p:spPr>
              <a:xfrm>
                <a:off x="1832665" y="1898882"/>
                <a:ext cx="641765" cy="813568"/>
              </a:xfrm>
              <a:prstGeom prst="roundRect">
                <a:avLst>
                  <a:gd name="adj" fmla="val 50000"/>
                </a:avLst>
              </a:prstGeom>
              <a:solidFill>
                <a:srgbClr val="F4B9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Rectangle 19"/>
              <p:cNvSpPr/>
              <p:nvPr/>
            </p:nvSpPr>
            <p:spPr>
              <a:xfrm>
                <a:off x="1861425" y="2758876"/>
                <a:ext cx="636448" cy="1386197"/>
              </a:xfrm>
              <a:custGeom>
                <a:avLst/>
                <a:gdLst>
                  <a:gd name="connsiteX0" fmla="*/ 0 w 1063193"/>
                  <a:gd name="connsiteY0" fmla="*/ 0 h 2283191"/>
                  <a:gd name="connsiteX1" fmla="*/ 1063193 w 1063193"/>
                  <a:gd name="connsiteY1" fmla="*/ 0 h 2283191"/>
                  <a:gd name="connsiteX2" fmla="*/ 1063193 w 1063193"/>
                  <a:gd name="connsiteY2" fmla="*/ 2283191 h 2283191"/>
                  <a:gd name="connsiteX3" fmla="*/ 0 w 1063193"/>
                  <a:gd name="connsiteY3" fmla="*/ 2283191 h 2283191"/>
                  <a:gd name="connsiteX4" fmla="*/ 0 w 1063193"/>
                  <a:gd name="connsiteY4" fmla="*/ 0 h 2283191"/>
                  <a:gd name="connsiteX0-1" fmla="*/ 21643 w 1063193"/>
                  <a:gd name="connsiteY0-2" fmla="*/ 0 h 2315655"/>
                  <a:gd name="connsiteX1-3" fmla="*/ 1063193 w 1063193"/>
                  <a:gd name="connsiteY1-4" fmla="*/ 32464 h 2315655"/>
                  <a:gd name="connsiteX2-5" fmla="*/ 1063193 w 1063193"/>
                  <a:gd name="connsiteY2-6" fmla="*/ 2315655 h 2315655"/>
                  <a:gd name="connsiteX3-7" fmla="*/ 0 w 1063193"/>
                  <a:gd name="connsiteY3-8" fmla="*/ 2315655 h 2315655"/>
                  <a:gd name="connsiteX4-9" fmla="*/ 21643 w 1063193"/>
                  <a:gd name="connsiteY4-10" fmla="*/ 0 h 2315655"/>
                  <a:gd name="connsiteX0-11" fmla="*/ 21643 w 1063193"/>
                  <a:gd name="connsiteY0-12" fmla="*/ 0 h 2315655"/>
                  <a:gd name="connsiteX1-13" fmla="*/ 1063193 w 1063193"/>
                  <a:gd name="connsiteY1-14" fmla="*/ 32464 h 2315655"/>
                  <a:gd name="connsiteX2-15" fmla="*/ 1063193 w 1063193"/>
                  <a:gd name="connsiteY2-16" fmla="*/ 2315655 h 2315655"/>
                  <a:gd name="connsiteX3-17" fmla="*/ 0 w 1063193"/>
                  <a:gd name="connsiteY3-18" fmla="*/ 2315655 h 2315655"/>
                  <a:gd name="connsiteX4-19" fmla="*/ 21643 w 1063193"/>
                  <a:gd name="connsiteY4-20" fmla="*/ 0 h 2315655"/>
                  <a:gd name="connsiteX0-21" fmla="*/ 21643 w 1063193"/>
                  <a:gd name="connsiteY0-22" fmla="*/ 0 h 2315655"/>
                  <a:gd name="connsiteX1-23" fmla="*/ 1063193 w 1063193"/>
                  <a:gd name="connsiteY1-24" fmla="*/ 32464 h 2315655"/>
                  <a:gd name="connsiteX2-25" fmla="*/ 1063193 w 1063193"/>
                  <a:gd name="connsiteY2-26" fmla="*/ 2315655 h 2315655"/>
                  <a:gd name="connsiteX3-27" fmla="*/ 0 w 1063193"/>
                  <a:gd name="connsiteY3-28" fmla="*/ 2315655 h 2315655"/>
                  <a:gd name="connsiteX4-29" fmla="*/ 21643 w 1063193"/>
                  <a:gd name="connsiteY4-30" fmla="*/ 0 h 2315655"/>
                  <a:gd name="connsiteX0-31" fmla="*/ 21643 w 1063193"/>
                  <a:gd name="connsiteY0-32" fmla="*/ 0 h 2315655"/>
                  <a:gd name="connsiteX1-33" fmla="*/ 1036140 w 1063193"/>
                  <a:gd name="connsiteY1-34" fmla="*/ 5411 h 2315655"/>
                  <a:gd name="connsiteX2-35" fmla="*/ 1063193 w 1063193"/>
                  <a:gd name="connsiteY2-36" fmla="*/ 2315655 h 2315655"/>
                  <a:gd name="connsiteX3-37" fmla="*/ 0 w 1063193"/>
                  <a:gd name="connsiteY3-38" fmla="*/ 2315655 h 2315655"/>
                  <a:gd name="connsiteX4-39" fmla="*/ 21643 w 1063193"/>
                  <a:gd name="connsiteY4-40" fmla="*/ 0 h 23156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63193" h="2315655">
                    <a:moveTo>
                      <a:pt x="21643" y="0"/>
                    </a:moveTo>
                    <a:cubicBezTo>
                      <a:pt x="287666" y="297585"/>
                      <a:pt x="764707" y="205606"/>
                      <a:pt x="1036140" y="5411"/>
                    </a:cubicBezTo>
                    <a:lnTo>
                      <a:pt x="1063193" y="2315655"/>
                    </a:lnTo>
                    <a:lnTo>
                      <a:pt x="0" y="2315655"/>
                    </a:lnTo>
                    <a:lnTo>
                      <a:pt x="21643" y="0"/>
                    </a:lnTo>
                    <a:close/>
                  </a:path>
                </a:pathLst>
              </a:custGeom>
              <a:solidFill>
                <a:srgbClr val="CBDD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Oval 155"/>
              <p:cNvSpPr/>
              <p:nvPr/>
            </p:nvSpPr>
            <p:spPr>
              <a:xfrm rot="4801032">
                <a:off x="1744629" y="2328827"/>
                <a:ext cx="194772" cy="127972"/>
              </a:xfrm>
              <a:prstGeom prst="ellipse">
                <a:avLst/>
              </a:prstGeom>
              <a:solidFill>
                <a:srgbClr val="F1B6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Oval 156"/>
              <p:cNvSpPr/>
              <p:nvPr/>
            </p:nvSpPr>
            <p:spPr>
              <a:xfrm rot="6270557">
                <a:off x="2382352" y="2294854"/>
                <a:ext cx="194772" cy="127972"/>
              </a:xfrm>
              <a:prstGeom prst="ellipse">
                <a:avLst/>
              </a:prstGeom>
              <a:solidFill>
                <a:srgbClr val="F1B6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reeform: Shape 157"/>
              <p:cNvSpPr/>
              <p:nvPr/>
            </p:nvSpPr>
            <p:spPr>
              <a:xfrm>
                <a:off x="1793848" y="1879983"/>
                <a:ext cx="725474" cy="442296"/>
              </a:xfrm>
              <a:custGeom>
                <a:avLst/>
                <a:gdLst>
                  <a:gd name="connsiteX0" fmla="*/ 3856 w 1255713"/>
                  <a:gd name="connsiteY0" fmla="*/ 851497 h 893008"/>
                  <a:gd name="connsiteX1" fmla="*/ 149711 w 1255713"/>
                  <a:gd name="connsiteY1" fmla="*/ 801008 h 893008"/>
                  <a:gd name="connsiteX2" fmla="*/ 250687 w 1255713"/>
                  <a:gd name="connsiteY2" fmla="*/ 683202 h 893008"/>
                  <a:gd name="connsiteX3" fmla="*/ 261907 w 1255713"/>
                  <a:gd name="connsiteY3" fmla="*/ 537347 h 893008"/>
                  <a:gd name="connsiteX4" fmla="*/ 447031 w 1255713"/>
                  <a:gd name="connsiteY4" fmla="*/ 441980 h 893008"/>
                  <a:gd name="connsiteX5" fmla="*/ 570447 w 1255713"/>
                  <a:gd name="connsiteY5" fmla="*/ 256856 h 893008"/>
                  <a:gd name="connsiteX6" fmla="*/ 536788 w 1255713"/>
                  <a:gd name="connsiteY6" fmla="*/ 436370 h 893008"/>
                  <a:gd name="connsiteX7" fmla="*/ 559227 w 1255713"/>
                  <a:gd name="connsiteY7" fmla="*/ 559786 h 893008"/>
                  <a:gd name="connsiteX8" fmla="*/ 800449 w 1255713"/>
                  <a:gd name="connsiteY8" fmla="*/ 571006 h 893008"/>
                  <a:gd name="connsiteX9" fmla="*/ 1036062 w 1255713"/>
                  <a:gd name="connsiteY9" fmla="*/ 481249 h 893008"/>
                  <a:gd name="connsiteX10" fmla="*/ 1080940 w 1255713"/>
                  <a:gd name="connsiteY10" fmla="*/ 599055 h 893008"/>
                  <a:gd name="connsiteX11" fmla="*/ 1159478 w 1255713"/>
                  <a:gd name="connsiteY11" fmla="*/ 728081 h 893008"/>
                  <a:gd name="connsiteX12" fmla="*/ 1193137 w 1255713"/>
                  <a:gd name="connsiteY12" fmla="*/ 801008 h 893008"/>
                  <a:gd name="connsiteX13" fmla="*/ 1254845 w 1255713"/>
                  <a:gd name="connsiteY13" fmla="*/ 475639 h 893008"/>
                  <a:gd name="connsiteX14" fmla="*/ 1215576 w 1255713"/>
                  <a:gd name="connsiteY14" fmla="*/ 200758 h 893008"/>
                  <a:gd name="connsiteX15" fmla="*/ 1041672 w 1255713"/>
                  <a:gd name="connsiteY15" fmla="*/ 4415 h 893008"/>
                  <a:gd name="connsiteX16" fmla="*/ 895816 w 1255713"/>
                  <a:gd name="connsiteY16" fmla="*/ 71732 h 893008"/>
                  <a:gd name="connsiteX17" fmla="*/ 318005 w 1255713"/>
                  <a:gd name="connsiteY17" fmla="*/ 161489 h 893008"/>
                  <a:gd name="connsiteX18" fmla="*/ 3856 w 1255713"/>
                  <a:gd name="connsiteY18" fmla="*/ 851497 h 893008"/>
                  <a:gd name="connsiteX0-1" fmla="*/ 825 w 1252682"/>
                  <a:gd name="connsiteY0-2" fmla="*/ 861582 h 912360"/>
                  <a:gd name="connsiteX1-3" fmla="*/ 146680 w 1252682"/>
                  <a:gd name="connsiteY1-4" fmla="*/ 811093 h 912360"/>
                  <a:gd name="connsiteX2-5" fmla="*/ 247656 w 1252682"/>
                  <a:gd name="connsiteY2-6" fmla="*/ 693287 h 912360"/>
                  <a:gd name="connsiteX3-7" fmla="*/ 258876 w 1252682"/>
                  <a:gd name="connsiteY3-8" fmla="*/ 547432 h 912360"/>
                  <a:gd name="connsiteX4-9" fmla="*/ 444000 w 1252682"/>
                  <a:gd name="connsiteY4-10" fmla="*/ 452065 h 912360"/>
                  <a:gd name="connsiteX5-11" fmla="*/ 567416 w 1252682"/>
                  <a:gd name="connsiteY5-12" fmla="*/ 266941 h 912360"/>
                  <a:gd name="connsiteX6-13" fmla="*/ 533757 w 1252682"/>
                  <a:gd name="connsiteY6-14" fmla="*/ 446455 h 912360"/>
                  <a:gd name="connsiteX7-15" fmla="*/ 556196 w 1252682"/>
                  <a:gd name="connsiteY7-16" fmla="*/ 569871 h 912360"/>
                  <a:gd name="connsiteX8-17" fmla="*/ 797418 w 1252682"/>
                  <a:gd name="connsiteY8-18" fmla="*/ 581091 h 912360"/>
                  <a:gd name="connsiteX9-19" fmla="*/ 1033031 w 1252682"/>
                  <a:gd name="connsiteY9-20" fmla="*/ 491334 h 912360"/>
                  <a:gd name="connsiteX10-21" fmla="*/ 1077909 w 1252682"/>
                  <a:gd name="connsiteY10-22" fmla="*/ 609140 h 912360"/>
                  <a:gd name="connsiteX11-23" fmla="*/ 1156447 w 1252682"/>
                  <a:gd name="connsiteY11-24" fmla="*/ 738166 h 912360"/>
                  <a:gd name="connsiteX12-25" fmla="*/ 1190106 w 1252682"/>
                  <a:gd name="connsiteY12-26" fmla="*/ 811093 h 912360"/>
                  <a:gd name="connsiteX13-27" fmla="*/ 1251814 w 1252682"/>
                  <a:gd name="connsiteY13-28" fmla="*/ 485724 h 912360"/>
                  <a:gd name="connsiteX14-29" fmla="*/ 1212545 w 1252682"/>
                  <a:gd name="connsiteY14-30" fmla="*/ 210843 h 912360"/>
                  <a:gd name="connsiteX15-31" fmla="*/ 1038641 w 1252682"/>
                  <a:gd name="connsiteY15-32" fmla="*/ 14500 h 912360"/>
                  <a:gd name="connsiteX16-33" fmla="*/ 892785 w 1252682"/>
                  <a:gd name="connsiteY16-34" fmla="*/ 81817 h 912360"/>
                  <a:gd name="connsiteX17-35" fmla="*/ 217002 w 1252682"/>
                  <a:gd name="connsiteY17-36" fmla="*/ 44548 h 912360"/>
                  <a:gd name="connsiteX18-37" fmla="*/ 825 w 1252682"/>
                  <a:gd name="connsiteY18-38" fmla="*/ 861582 h 912360"/>
                  <a:gd name="connsiteX0-39" fmla="*/ 825 w 1252682"/>
                  <a:gd name="connsiteY0-40" fmla="*/ 907194 h 957973"/>
                  <a:gd name="connsiteX1-41" fmla="*/ 146680 w 1252682"/>
                  <a:gd name="connsiteY1-42" fmla="*/ 856705 h 957973"/>
                  <a:gd name="connsiteX2-43" fmla="*/ 247656 w 1252682"/>
                  <a:gd name="connsiteY2-44" fmla="*/ 738899 h 957973"/>
                  <a:gd name="connsiteX3-45" fmla="*/ 258876 w 1252682"/>
                  <a:gd name="connsiteY3-46" fmla="*/ 593044 h 957973"/>
                  <a:gd name="connsiteX4-47" fmla="*/ 444000 w 1252682"/>
                  <a:gd name="connsiteY4-48" fmla="*/ 497677 h 957973"/>
                  <a:gd name="connsiteX5-49" fmla="*/ 567416 w 1252682"/>
                  <a:gd name="connsiteY5-50" fmla="*/ 312553 h 957973"/>
                  <a:gd name="connsiteX6-51" fmla="*/ 533757 w 1252682"/>
                  <a:gd name="connsiteY6-52" fmla="*/ 492067 h 957973"/>
                  <a:gd name="connsiteX7-53" fmla="*/ 556196 w 1252682"/>
                  <a:gd name="connsiteY7-54" fmla="*/ 615483 h 957973"/>
                  <a:gd name="connsiteX8-55" fmla="*/ 797418 w 1252682"/>
                  <a:gd name="connsiteY8-56" fmla="*/ 626703 h 957973"/>
                  <a:gd name="connsiteX9-57" fmla="*/ 1033031 w 1252682"/>
                  <a:gd name="connsiteY9-58" fmla="*/ 536946 h 957973"/>
                  <a:gd name="connsiteX10-59" fmla="*/ 1077909 w 1252682"/>
                  <a:gd name="connsiteY10-60" fmla="*/ 654752 h 957973"/>
                  <a:gd name="connsiteX11-61" fmla="*/ 1156447 w 1252682"/>
                  <a:gd name="connsiteY11-62" fmla="*/ 783778 h 957973"/>
                  <a:gd name="connsiteX12-63" fmla="*/ 1190106 w 1252682"/>
                  <a:gd name="connsiteY12-64" fmla="*/ 856705 h 957973"/>
                  <a:gd name="connsiteX13-65" fmla="*/ 1251814 w 1252682"/>
                  <a:gd name="connsiteY13-66" fmla="*/ 531336 h 957973"/>
                  <a:gd name="connsiteX14-67" fmla="*/ 1212545 w 1252682"/>
                  <a:gd name="connsiteY14-68" fmla="*/ 256455 h 957973"/>
                  <a:gd name="connsiteX15-69" fmla="*/ 1038641 w 1252682"/>
                  <a:gd name="connsiteY15-70" fmla="*/ 60112 h 957973"/>
                  <a:gd name="connsiteX16-71" fmla="*/ 840534 w 1252682"/>
                  <a:gd name="connsiteY16-72" fmla="*/ 8871 h 957973"/>
                  <a:gd name="connsiteX17-73" fmla="*/ 217002 w 1252682"/>
                  <a:gd name="connsiteY17-74" fmla="*/ 90160 h 957973"/>
                  <a:gd name="connsiteX18-75" fmla="*/ 825 w 1252682"/>
                  <a:gd name="connsiteY18-76" fmla="*/ 907194 h 9579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</a:cxnLst>
                <a:rect l="l" t="t" r="r" b="b"/>
                <a:pathLst>
                  <a:path w="1252682" h="957973">
                    <a:moveTo>
                      <a:pt x="825" y="907194"/>
                    </a:moveTo>
                    <a:cubicBezTo>
                      <a:pt x="-10895" y="1034951"/>
                      <a:pt x="105542" y="884754"/>
                      <a:pt x="146680" y="856705"/>
                    </a:cubicBezTo>
                    <a:cubicBezTo>
                      <a:pt x="187818" y="828656"/>
                      <a:pt x="228957" y="782842"/>
                      <a:pt x="247656" y="738899"/>
                    </a:cubicBezTo>
                    <a:cubicBezTo>
                      <a:pt x="266355" y="694956"/>
                      <a:pt x="226152" y="633248"/>
                      <a:pt x="258876" y="593044"/>
                    </a:cubicBezTo>
                    <a:cubicBezTo>
                      <a:pt x="291600" y="552840"/>
                      <a:pt x="392577" y="544425"/>
                      <a:pt x="444000" y="497677"/>
                    </a:cubicBezTo>
                    <a:cubicBezTo>
                      <a:pt x="495423" y="450928"/>
                      <a:pt x="552457" y="313488"/>
                      <a:pt x="567416" y="312553"/>
                    </a:cubicBezTo>
                    <a:cubicBezTo>
                      <a:pt x="582375" y="311618"/>
                      <a:pt x="535627" y="441579"/>
                      <a:pt x="533757" y="492067"/>
                    </a:cubicBezTo>
                    <a:cubicBezTo>
                      <a:pt x="531887" y="542555"/>
                      <a:pt x="512253" y="593044"/>
                      <a:pt x="556196" y="615483"/>
                    </a:cubicBezTo>
                    <a:cubicBezTo>
                      <a:pt x="600139" y="637922"/>
                      <a:pt x="717946" y="639792"/>
                      <a:pt x="797418" y="626703"/>
                    </a:cubicBezTo>
                    <a:cubicBezTo>
                      <a:pt x="876891" y="613613"/>
                      <a:pt x="986283" y="532271"/>
                      <a:pt x="1033031" y="536946"/>
                    </a:cubicBezTo>
                    <a:cubicBezTo>
                      <a:pt x="1079779" y="541621"/>
                      <a:pt x="1057340" y="613613"/>
                      <a:pt x="1077909" y="654752"/>
                    </a:cubicBezTo>
                    <a:cubicBezTo>
                      <a:pt x="1098478" y="695891"/>
                      <a:pt x="1137748" y="750119"/>
                      <a:pt x="1156447" y="783778"/>
                    </a:cubicBezTo>
                    <a:cubicBezTo>
                      <a:pt x="1175146" y="817437"/>
                      <a:pt x="1174211" y="898779"/>
                      <a:pt x="1190106" y="856705"/>
                    </a:cubicBezTo>
                    <a:cubicBezTo>
                      <a:pt x="1206001" y="814631"/>
                      <a:pt x="1248074" y="631378"/>
                      <a:pt x="1251814" y="531336"/>
                    </a:cubicBezTo>
                    <a:cubicBezTo>
                      <a:pt x="1255554" y="431294"/>
                      <a:pt x="1248074" y="334992"/>
                      <a:pt x="1212545" y="256455"/>
                    </a:cubicBezTo>
                    <a:cubicBezTo>
                      <a:pt x="1177016" y="177918"/>
                      <a:pt x="1100643" y="101376"/>
                      <a:pt x="1038641" y="60112"/>
                    </a:cubicBezTo>
                    <a:cubicBezTo>
                      <a:pt x="976639" y="18848"/>
                      <a:pt x="961145" y="-17308"/>
                      <a:pt x="840534" y="8871"/>
                    </a:cubicBezTo>
                    <a:cubicBezTo>
                      <a:pt x="719923" y="35050"/>
                      <a:pt x="356953" y="-59560"/>
                      <a:pt x="217002" y="90160"/>
                    </a:cubicBezTo>
                    <a:cubicBezTo>
                      <a:pt x="77051" y="239880"/>
                      <a:pt x="12545" y="779437"/>
                      <a:pt x="825" y="907194"/>
                    </a:cubicBezTo>
                    <a:close/>
                  </a:path>
                </a:pathLst>
              </a:cu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reeform: Shape 158"/>
              <p:cNvSpPr/>
              <p:nvPr/>
            </p:nvSpPr>
            <p:spPr>
              <a:xfrm>
                <a:off x="1237986" y="1637676"/>
                <a:ext cx="1751321" cy="2114234"/>
              </a:xfrm>
              <a:custGeom>
                <a:avLst/>
                <a:gdLst>
                  <a:gd name="connsiteX0" fmla="*/ 2071195 w 3841407"/>
                  <a:gd name="connsiteY0" fmla="*/ 0 h 4637431"/>
                  <a:gd name="connsiteX1" fmla="*/ 3515882 w 3841407"/>
                  <a:gd name="connsiteY1" fmla="*/ 1444687 h 4637431"/>
                  <a:gd name="connsiteX2" fmla="*/ 3515881 w 3841407"/>
                  <a:gd name="connsiteY2" fmla="*/ 2094796 h 4637431"/>
                  <a:gd name="connsiteX3" fmla="*/ 3508423 w 3841407"/>
                  <a:gd name="connsiteY3" fmla="*/ 2242507 h 4637431"/>
                  <a:gd name="connsiteX4" fmla="*/ 3494640 w 3841407"/>
                  <a:gd name="connsiteY4" fmla="*/ 2332814 h 4637431"/>
                  <a:gd name="connsiteX5" fmla="*/ 3596339 w 3841407"/>
                  <a:gd name="connsiteY5" fmla="*/ 2416723 h 4637431"/>
                  <a:gd name="connsiteX6" fmla="*/ 3841407 w 3841407"/>
                  <a:gd name="connsiteY6" fmla="*/ 3008369 h 4637431"/>
                  <a:gd name="connsiteX7" fmla="*/ 3698509 w 3841407"/>
                  <a:gd name="connsiteY7" fmla="*/ 3476184 h 4637431"/>
                  <a:gd name="connsiteX8" fmla="*/ 3657999 w 3841407"/>
                  <a:gd name="connsiteY8" fmla="*/ 3525283 h 4637431"/>
                  <a:gd name="connsiteX9" fmla="*/ 3667465 w 3841407"/>
                  <a:gd name="connsiteY9" fmla="*/ 3562098 h 4637431"/>
                  <a:gd name="connsiteX10" fmla="*/ 3684464 w 3841407"/>
                  <a:gd name="connsiteY10" fmla="*/ 3730725 h 4637431"/>
                  <a:gd name="connsiteX11" fmla="*/ 2847749 w 3841407"/>
                  <a:gd name="connsiteY11" fmla="*/ 4567439 h 4637431"/>
                  <a:gd name="connsiteX12" fmla="*/ 2011034 w 3841407"/>
                  <a:gd name="connsiteY12" fmla="*/ 3730725 h 4637431"/>
                  <a:gd name="connsiteX13" fmla="*/ 2028033 w 3841407"/>
                  <a:gd name="connsiteY13" fmla="*/ 3562098 h 4637431"/>
                  <a:gd name="connsiteX14" fmla="*/ 2034327 w 3841407"/>
                  <a:gd name="connsiteY14" fmla="*/ 3537620 h 4637431"/>
                  <a:gd name="connsiteX15" fmla="*/ 1929626 w 3841407"/>
                  <a:gd name="connsiteY15" fmla="*/ 3532334 h 4637431"/>
                  <a:gd name="connsiteX16" fmla="*/ 1936789 w 3841407"/>
                  <a:gd name="connsiteY16" fmla="*/ 3551904 h 4637431"/>
                  <a:gd name="connsiteX17" fmla="*/ 1974406 w 3841407"/>
                  <a:gd name="connsiteY17" fmla="*/ 3800717 h 4637431"/>
                  <a:gd name="connsiteX18" fmla="*/ 1137691 w 3841407"/>
                  <a:gd name="connsiteY18" fmla="*/ 4637431 h 4637431"/>
                  <a:gd name="connsiteX19" fmla="*/ 300976 w 3841407"/>
                  <a:gd name="connsiteY19" fmla="*/ 3800717 h 4637431"/>
                  <a:gd name="connsiteX20" fmla="*/ 338593 w 3841407"/>
                  <a:gd name="connsiteY20" fmla="*/ 3551904 h 4637431"/>
                  <a:gd name="connsiteX21" fmla="*/ 344083 w 3841407"/>
                  <a:gd name="connsiteY21" fmla="*/ 3536906 h 4637431"/>
                  <a:gd name="connsiteX22" fmla="*/ 245068 w 3841407"/>
                  <a:gd name="connsiteY22" fmla="*/ 3455212 h 4637431"/>
                  <a:gd name="connsiteX23" fmla="*/ 0 w 3841407"/>
                  <a:gd name="connsiteY23" fmla="*/ 2863566 h 4637431"/>
                  <a:gd name="connsiteX24" fmla="*/ 511028 w 3841407"/>
                  <a:gd name="connsiteY24" fmla="*/ 2092605 h 4637431"/>
                  <a:gd name="connsiteX25" fmla="*/ 626508 w 3841407"/>
                  <a:gd name="connsiteY25" fmla="*/ 2056758 h 4637431"/>
                  <a:gd name="connsiteX26" fmla="*/ 626508 w 3841407"/>
                  <a:gd name="connsiteY26" fmla="*/ 1444687 h 4637431"/>
                  <a:gd name="connsiteX27" fmla="*/ 2071195 w 3841407"/>
                  <a:gd name="connsiteY27" fmla="*/ 0 h 4637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41407" h="4637431">
                    <a:moveTo>
                      <a:pt x="2071195" y="0"/>
                    </a:moveTo>
                    <a:cubicBezTo>
                      <a:pt x="2869074" y="0"/>
                      <a:pt x="3515882" y="646808"/>
                      <a:pt x="3515882" y="1444687"/>
                    </a:cubicBezTo>
                    <a:cubicBezTo>
                      <a:pt x="3515882" y="1661390"/>
                      <a:pt x="3515881" y="1878093"/>
                      <a:pt x="3515881" y="2094796"/>
                    </a:cubicBezTo>
                    <a:cubicBezTo>
                      <a:pt x="3515881" y="2144664"/>
                      <a:pt x="3513355" y="2193941"/>
                      <a:pt x="3508423" y="2242507"/>
                    </a:cubicBezTo>
                    <a:lnTo>
                      <a:pt x="3494640" y="2332814"/>
                    </a:lnTo>
                    <a:lnTo>
                      <a:pt x="3596339" y="2416723"/>
                    </a:lnTo>
                    <a:cubicBezTo>
                      <a:pt x="3747755" y="2568139"/>
                      <a:pt x="3841407" y="2777317"/>
                      <a:pt x="3841407" y="3008369"/>
                    </a:cubicBezTo>
                    <a:cubicBezTo>
                      <a:pt x="3841407" y="3181658"/>
                      <a:pt x="3788728" y="3342643"/>
                      <a:pt x="3698509" y="3476184"/>
                    </a:cubicBezTo>
                    <a:lnTo>
                      <a:pt x="3657999" y="3525283"/>
                    </a:lnTo>
                    <a:lnTo>
                      <a:pt x="3667465" y="3562098"/>
                    </a:lnTo>
                    <a:cubicBezTo>
                      <a:pt x="3678611" y="3616566"/>
                      <a:pt x="3684464" y="3672962"/>
                      <a:pt x="3684464" y="3730725"/>
                    </a:cubicBezTo>
                    <a:cubicBezTo>
                      <a:pt x="3684464" y="4192829"/>
                      <a:pt x="3309854" y="4567439"/>
                      <a:pt x="2847749" y="4567439"/>
                    </a:cubicBezTo>
                    <a:cubicBezTo>
                      <a:pt x="2385644" y="4567439"/>
                      <a:pt x="2011034" y="4192829"/>
                      <a:pt x="2011034" y="3730725"/>
                    </a:cubicBezTo>
                    <a:cubicBezTo>
                      <a:pt x="2011034" y="3672962"/>
                      <a:pt x="2016888" y="3616566"/>
                      <a:pt x="2028033" y="3562098"/>
                    </a:cubicBezTo>
                    <a:lnTo>
                      <a:pt x="2034327" y="3537620"/>
                    </a:lnTo>
                    <a:lnTo>
                      <a:pt x="1929626" y="3532334"/>
                    </a:lnTo>
                    <a:lnTo>
                      <a:pt x="1936789" y="3551904"/>
                    </a:lnTo>
                    <a:cubicBezTo>
                      <a:pt x="1961236" y="3630504"/>
                      <a:pt x="1974406" y="3714073"/>
                      <a:pt x="1974406" y="3800717"/>
                    </a:cubicBezTo>
                    <a:cubicBezTo>
                      <a:pt x="1974406" y="4262821"/>
                      <a:pt x="1599796" y="4637431"/>
                      <a:pt x="1137691" y="4637431"/>
                    </a:cubicBezTo>
                    <a:cubicBezTo>
                      <a:pt x="675586" y="4637431"/>
                      <a:pt x="300976" y="4262821"/>
                      <a:pt x="300976" y="3800717"/>
                    </a:cubicBezTo>
                    <a:cubicBezTo>
                      <a:pt x="300976" y="3714073"/>
                      <a:pt x="314146" y="3630504"/>
                      <a:pt x="338593" y="3551904"/>
                    </a:cubicBezTo>
                    <a:lnTo>
                      <a:pt x="344083" y="3536906"/>
                    </a:lnTo>
                    <a:lnTo>
                      <a:pt x="245068" y="3455212"/>
                    </a:lnTo>
                    <a:cubicBezTo>
                      <a:pt x="93653" y="3303797"/>
                      <a:pt x="0" y="3094618"/>
                      <a:pt x="0" y="2863566"/>
                    </a:cubicBezTo>
                    <a:cubicBezTo>
                      <a:pt x="0" y="2516988"/>
                      <a:pt x="210718" y="2219626"/>
                      <a:pt x="511028" y="2092605"/>
                    </a:cubicBezTo>
                    <a:lnTo>
                      <a:pt x="626508" y="2056758"/>
                    </a:lnTo>
                    <a:lnTo>
                      <a:pt x="626508" y="1444687"/>
                    </a:lnTo>
                    <a:cubicBezTo>
                      <a:pt x="626508" y="646808"/>
                      <a:pt x="1273316" y="0"/>
                      <a:pt x="2071195" y="0"/>
                    </a:cubicBezTo>
                    <a:close/>
                  </a:path>
                </a:pathLst>
              </a:cu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r>
                  <a:rPr lang="en-PH" sz="1235" dirty="0">
                    <a:solidFill>
                      <a:prstClr val="white"/>
                    </a:solidFill>
                    <a:latin typeface="Calibri" panose="020F0502020204030204"/>
                  </a:rPr>
                  <a:t>a</a:t>
                </a:r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" name="Freeform: Shape 159"/>
              <p:cNvSpPr/>
              <p:nvPr/>
            </p:nvSpPr>
            <p:spPr>
              <a:xfrm>
                <a:off x="1313765" y="1644888"/>
                <a:ext cx="1682711" cy="2105989"/>
              </a:xfrm>
              <a:custGeom>
                <a:avLst/>
                <a:gdLst>
                  <a:gd name="connsiteX0" fmla="*/ 2071195 w 3690916"/>
                  <a:gd name="connsiteY0" fmla="*/ 0 h 4619345"/>
                  <a:gd name="connsiteX1" fmla="*/ 2171104 w 3690916"/>
                  <a:gd name="connsiteY1" fmla="*/ 5045 h 4619345"/>
                  <a:gd name="connsiteX2" fmla="*/ 2211859 w 3690916"/>
                  <a:gd name="connsiteY2" fmla="*/ 11265 h 4619345"/>
                  <a:gd name="connsiteX3" fmla="*/ 3365391 w 3690916"/>
                  <a:gd name="connsiteY3" fmla="*/ 1426601 h 4619345"/>
                  <a:gd name="connsiteX4" fmla="*/ 3365390 w 3690916"/>
                  <a:gd name="connsiteY4" fmla="*/ 2076710 h 4619345"/>
                  <a:gd name="connsiteX5" fmla="*/ 3357932 w 3690916"/>
                  <a:gd name="connsiteY5" fmla="*/ 2224421 h 4619345"/>
                  <a:gd name="connsiteX6" fmla="*/ 3344149 w 3690916"/>
                  <a:gd name="connsiteY6" fmla="*/ 2314728 h 4619345"/>
                  <a:gd name="connsiteX7" fmla="*/ 3445848 w 3690916"/>
                  <a:gd name="connsiteY7" fmla="*/ 2398637 h 4619345"/>
                  <a:gd name="connsiteX8" fmla="*/ 3690916 w 3690916"/>
                  <a:gd name="connsiteY8" fmla="*/ 2990283 h 4619345"/>
                  <a:gd name="connsiteX9" fmla="*/ 3548018 w 3690916"/>
                  <a:gd name="connsiteY9" fmla="*/ 3458098 h 4619345"/>
                  <a:gd name="connsiteX10" fmla="*/ 3507508 w 3690916"/>
                  <a:gd name="connsiteY10" fmla="*/ 3507197 h 4619345"/>
                  <a:gd name="connsiteX11" fmla="*/ 3516974 w 3690916"/>
                  <a:gd name="connsiteY11" fmla="*/ 3544012 h 4619345"/>
                  <a:gd name="connsiteX12" fmla="*/ 3533973 w 3690916"/>
                  <a:gd name="connsiteY12" fmla="*/ 3712639 h 4619345"/>
                  <a:gd name="connsiteX13" fmla="*/ 2697258 w 3690916"/>
                  <a:gd name="connsiteY13" fmla="*/ 4549353 h 4619345"/>
                  <a:gd name="connsiteX14" fmla="*/ 2671417 w 3690916"/>
                  <a:gd name="connsiteY14" fmla="*/ 4548048 h 4619345"/>
                  <a:gd name="connsiteX15" fmla="*/ 2522062 w 3690916"/>
                  <a:gd name="connsiteY15" fmla="*/ 4501686 h 4619345"/>
                  <a:gd name="connsiteX16" fmla="*/ 2011034 w 3690916"/>
                  <a:gd name="connsiteY16" fmla="*/ 3730725 h 4619345"/>
                  <a:gd name="connsiteX17" fmla="*/ 2028033 w 3690916"/>
                  <a:gd name="connsiteY17" fmla="*/ 3562098 h 4619345"/>
                  <a:gd name="connsiteX18" fmla="*/ 2034327 w 3690916"/>
                  <a:gd name="connsiteY18" fmla="*/ 3537620 h 4619345"/>
                  <a:gd name="connsiteX19" fmla="*/ 1929626 w 3690916"/>
                  <a:gd name="connsiteY19" fmla="*/ 3532334 h 4619345"/>
                  <a:gd name="connsiteX20" fmla="*/ 1936789 w 3690916"/>
                  <a:gd name="connsiteY20" fmla="*/ 3551904 h 4619345"/>
                  <a:gd name="connsiteX21" fmla="*/ 1974406 w 3690916"/>
                  <a:gd name="connsiteY21" fmla="*/ 3800717 h 4619345"/>
                  <a:gd name="connsiteX22" fmla="*/ 1936789 w 3690916"/>
                  <a:gd name="connsiteY22" fmla="*/ 4049530 h 4619345"/>
                  <a:gd name="connsiteX23" fmla="*/ 1935013 w 3690916"/>
                  <a:gd name="connsiteY23" fmla="*/ 4054384 h 4619345"/>
                  <a:gd name="connsiteX24" fmla="*/ 1926296 w 3690916"/>
                  <a:gd name="connsiteY24" fmla="*/ 4038326 h 4619345"/>
                  <a:gd name="connsiteX25" fmla="*/ 1860543 w 3690916"/>
                  <a:gd name="connsiteY25" fmla="*/ 3712639 h 4619345"/>
                  <a:gd name="connsiteX26" fmla="*/ 1877542 w 3690916"/>
                  <a:gd name="connsiteY26" fmla="*/ 3544012 h 4619345"/>
                  <a:gd name="connsiteX27" fmla="*/ 1883836 w 3690916"/>
                  <a:gd name="connsiteY27" fmla="*/ 3519534 h 4619345"/>
                  <a:gd name="connsiteX28" fmla="*/ 1779135 w 3690916"/>
                  <a:gd name="connsiteY28" fmla="*/ 3514248 h 4619345"/>
                  <a:gd name="connsiteX29" fmla="*/ 1786298 w 3690916"/>
                  <a:gd name="connsiteY29" fmla="*/ 3533818 h 4619345"/>
                  <a:gd name="connsiteX30" fmla="*/ 1823915 w 3690916"/>
                  <a:gd name="connsiteY30" fmla="*/ 3782631 h 4619345"/>
                  <a:gd name="connsiteX31" fmla="*/ 987200 w 3690916"/>
                  <a:gd name="connsiteY31" fmla="*/ 4619345 h 4619345"/>
                  <a:gd name="connsiteX32" fmla="*/ 961359 w 3690916"/>
                  <a:gd name="connsiteY32" fmla="*/ 4618040 h 4619345"/>
                  <a:gd name="connsiteX33" fmla="*/ 812004 w 3690916"/>
                  <a:gd name="connsiteY33" fmla="*/ 4571678 h 4619345"/>
                  <a:gd name="connsiteX34" fmla="*/ 300976 w 3690916"/>
                  <a:gd name="connsiteY34" fmla="*/ 3800717 h 4619345"/>
                  <a:gd name="connsiteX35" fmla="*/ 338593 w 3690916"/>
                  <a:gd name="connsiteY35" fmla="*/ 3551904 h 4619345"/>
                  <a:gd name="connsiteX36" fmla="*/ 344083 w 3690916"/>
                  <a:gd name="connsiteY36" fmla="*/ 3536906 h 4619345"/>
                  <a:gd name="connsiteX37" fmla="*/ 245068 w 3690916"/>
                  <a:gd name="connsiteY37" fmla="*/ 3455212 h 4619345"/>
                  <a:gd name="connsiteX38" fmla="*/ 0 w 3690916"/>
                  <a:gd name="connsiteY38" fmla="*/ 2863566 h 4619345"/>
                  <a:gd name="connsiteX39" fmla="*/ 511028 w 3690916"/>
                  <a:gd name="connsiteY39" fmla="*/ 2092605 h 4619345"/>
                  <a:gd name="connsiteX40" fmla="*/ 626508 w 3690916"/>
                  <a:gd name="connsiteY40" fmla="*/ 2056758 h 4619345"/>
                  <a:gd name="connsiteX41" fmla="*/ 626508 w 3690916"/>
                  <a:gd name="connsiteY41" fmla="*/ 1444687 h 4619345"/>
                  <a:gd name="connsiteX42" fmla="*/ 2071195 w 3690916"/>
                  <a:gd name="connsiteY42" fmla="*/ 0 h 461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690916" h="4619345">
                    <a:moveTo>
                      <a:pt x="2071195" y="0"/>
                    </a:moveTo>
                    <a:lnTo>
                      <a:pt x="2171104" y="5045"/>
                    </a:lnTo>
                    <a:lnTo>
                      <a:pt x="2211859" y="11265"/>
                    </a:lnTo>
                    <a:cubicBezTo>
                      <a:pt x="2870179" y="145977"/>
                      <a:pt x="3365391" y="728457"/>
                      <a:pt x="3365391" y="1426601"/>
                    </a:cubicBezTo>
                    <a:cubicBezTo>
                      <a:pt x="3365391" y="1643304"/>
                      <a:pt x="3365390" y="1860007"/>
                      <a:pt x="3365390" y="2076710"/>
                    </a:cubicBezTo>
                    <a:cubicBezTo>
                      <a:pt x="3365390" y="2126578"/>
                      <a:pt x="3362864" y="2175855"/>
                      <a:pt x="3357932" y="2224421"/>
                    </a:cubicBezTo>
                    <a:lnTo>
                      <a:pt x="3344149" y="2314728"/>
                    </a:lnTo>
                    <a:lnTo>
                      <a:pt x="3445848" y="2398637"/>
                    </a:lnTo>
                    <a:cubicBezTo>
                      <a:pt x="3597264" y="2550053"/>
                      <a:pt x="3690916" y="2759231"/>
                      <a:pt x="3690916" y="2990283"/>
                    </a:cubicBezTo>
                    <a:cubicBezTo>
                      <a:pt x="3690916" y="3163572"/>
                      <a:pt x="3638237" y="3324557"/>
                      <a:pt x="3548018" y="3458098"/>
                    </a:cubicBezTo>
                    <a:lnTo>
                      <a:pt x="3507508" y="3507197"/>
                    </a:lnTo>
                    <a:lnTo>
                      <a:pt x="3516974" y="3544012"/>
                    </a:lnTo>
                    <a:cubicBezTo>
                      <a:pt x="3528120" y="3598480"/>
                      <a:pt x="3533973" y="3654876"/>
                      <a:pt x="3533973" y="3712639"/>
                    </a:cubicBezTo>
                    <a:cubicBezTo>
                      <a:pt x="3533973" y="4174743"/>
                      <a:pt x="3159363" y="4549353"/>
                      <a:pt x="2697258" y="4549353"/>
                    </a:cubicBezTo>
                    <a:lnTo>
                      <a:pt x="2671417" y="4548048"/>
                    </a:lnTo>
                    <a:lnTo>
                      <a:pt x="2522062" y="4501686"/>
                    </a:lnTo>
                    <a:cubicBezTo>
                      <a:pt x="2221752" y="4374666"/>
                      <a:pt x="2011034" y="4077303"/>
                      <a:pt x="2011034" y="3730725"/>
                    </a:cubicBezTo>
                    <a:cubicBezTo>
                      <a:pt x="2011034" y="3672962"/>
                      <a:pt x="2016888" y="3616566"/>
                      <a:pt x="2028033" y="3562098"/>
                    </a:cubicBezTo>
                    <a:lnTo>
                      <a:pt x="2034327" y="3537620"/>
                    </a:lnTo>
                    <a:lnTo>
                      <a:pt x="1929626" y="3532334"/>
                    </a:lnTo>
                    <a:lnTo>
                      <a:pt x="1936789" y="3551904"/>
                    </a:lnTo>
                    <a:cubicBezTo>
                      <a:pt x="1961236" y="3630504"/>
                      <a:pt x="1974406" y="3714073"/>
                      <a:pt x="1974406" y="3800717"/>
                    </a:cubicBezTo>
                    <a:cubicBezTo>
                      <a:pt x="1974406" y="3887362"/>
                      <a:pt x="1961236" y="3970930"/>
                      <a:pt x="1936789" y="4049530"/>
                    </a:cubicBezTo>
                    <a:lnTo>
                      <a:pt x="1935013" y="4054384"/>
                    </a:lnTo>
                    <a:lnTo>
                      <a:pt x="1926296" y="4038326"/>
                    </a:lnTo>
                    <a:cubicBezTo>
                      <a:pt x="1883956" y="3938223"/>
                      <a:pt x="1860543" y="3828165"/>
                      <a:pt x="1860543" y="3712639"/>
                    </a:cubicBezTo>
                    <a:cubicBezTo>
                      <a:pt x="1860543" y="3654876"/>
                      <a:pt x="1866397" y="3598480"/>
                      <a:pt x="1877542" y="3544012"/>
                    </a:cubicBezTo>
                    <a:lnTo>
                      <a:pt x="1883836" y="3519534"/>
                    </a:lnTo>
                    <a:lnTo>
                      <a:pt x="1779135" y="3514248"/>
                    </a:lnTo>
                    <a:lnTo>
                      <a:pt x="1786298" y="3533818"/>
                    </a:lnTo>
                    <a:cubicBezTo>
                      <a:pt x="1810745" y="3612418"/>
                      <a:pt x="1823915" y="3695987"/>
                      <a:pt x="1823915" y="3782631"/>
                    </a:cubicBezTo>
                    <a:cubicBezTo>
                      <a:pt x="1823915" y="4244735"/>
                      <a:pt x="1449305" y="4619345"/>
                      <a:pt x="987200" y="4619345"/>
                    </a:cubicBezTo>
                    <a:lnTo>
                      <a:pt x="961359" y="4618040"/>
                    </a:lnTo>
                    <a:lnTo>
                      <a:pt x="812004" y="4571678"/>
                    </a:lnTo>
                    <a:cubicBezTo>
                      <a:pt x="511694" y="4444658"/>
                      <a:pt x="300976" y="4147295"/>
                      <a:pt x="300976" y="3800717"/>
                    </a:cubicBezTo>
                    <a:cubicBezTo>
                      <a:pt x="300976" y="3714073"/>
                      <a:pt x="314146" y="3630504"/>
                      <a:pt x="338593" y="3551904"/>
                    </a:cubicBezTo>
                    <a:lnTo>
                      <a:pt x="344083" y="3536906"/>
                    </a:lnTo>
                    <a:lnTo>
                      <a:pt x="245068" y="3455212"/>
                    </a:lnTo>
                    <a:cubicBezTo>
                      <a:pt x="93653" y="3303797"/>
                      <a:pt x="0" y="3094618"/>
                      <a:pt x="0" y="2863566"/>
                    </a:cubicBezTo>
                    <a:cubicBezTo>
                      <a:pt x="0" y="2516988"/>
                      <a:pt x="210718" y="2219626"/>
                      <a:pt x="511028" y="2092605"/>
                    </a:cubicBezTo>
                    <a:lnTo>
                      <a:pt x="626508" y="2056758"/>
                    </a:lnTo>
                    <a:lnTo>
                      <a:pt x="626508" y="1444687"/>
                    </a:lnTo>
                    <a:cubicBezTo>
                      <a:pt x="626508" y="646808"/>
                      <a:pt x="1273316" y="0"/>
                      <a:pt x="2071195" y="0"/>
                    </a:cubicBezTo>
                    <a:close/>
                  </a:path>
                </a:pathLst>
              </a:cu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Rectangle: Rounded Corners 55"/>
              <p:cNvSpPr/>
              <p:nvPr/>
            </p:nvSpPr>
            <p:spPr>
              <a:xfrm>
                <a:off x="1549774" y="3160275"/>
                <a:ext cx="1261635" cy="1171827"/>
              </a:xfrm>
              <a:custGeom>
                <a:avLst/>
                <a:gdLst>
                  <a:gd name="connsiteX0" fmla="*/ 0 w 1822232"/>
                  <a:gd name="connsiteY0" fmla="*/ 694690 h 1895373"/>
                  <a:gd name="connsiteX1" fmla="*/ 694690 w 1822232"/>
                  <a:gd name="connsiteY1" fmla="*/ 0 h 1895373"/>
                  <a:gd name="connsiteX2" fmla="*/ 1127542 w 1822232"/>
                  <a:gd name="connsiteY2" fmla="*/ 0 h 1895373"/>
                  <a:gd name="connsiteX3" fmla="*/ 1822232 w 1822232"/>
                  <a:gd name="connsiteY3" fmla="*/ 694690 h 1895373"/>
                  <a:gd name="connsiteX4" fmla="*/ 1822232 w 1822232"/>
                  <a:gd name="connsiteY4" fmla="*/ 1200683 h 1895373"/>
                  <a:gd name="connsiteX5" fmla="*/ 1127542 w 1822232"/>
                  <a:gd name="connsiteY5" fmla="*/ 1895373 h 1895373"/>
                  <a:gd name="connsiteX6" fmla="*/ 694690 w 1822232"/>
                  <a:gd name="connsiteY6" fmla="*/ 1895373 h 1895373"/>
                  <a:gd name="connsiteX7" fmla="*/ 0 w 1822232"/>
                  <a:gd name="connsiteY7" fmla="*/ 1200683 h 1895373"/>
                  <a:gd name="connsiteX8" fmla="*/ 0 w 1822232"/>
                  <a:gd name="connsiteY8" fmla="*/ 694690 h 1895373"/>
                  <a:gd name="connsiteX0-1" fmla="*/ 103200 w 1925432"/>
                  <a:gd name="connsiteY0-2" fmla="*/ 694690 h 1895373"/>
                  <a:gd name="connsiteX1-3" fmla="*/ 797890 w 1925432"/>
                  <a:gd name="connsiteY1-4" fmla="*/ 0 h 1895373"/>
                  <a:gd name="connsiteX2-5" fmla="*/ 1230742 w 1925432"/>
                  <a:gd name="connsiteY2-6" fmla="*/ 0 h 1895373"/>
                  <a:gd name="connsiteX3-7" fmla="*/ 1925432 w 1925432"/>
                  <a:gd name="connsiteY3-8" fmla="*/ 694690 h 1895373"/>
                  <a:gd name="connsiteX4-9" fmla="*/ 1925432 w 1925432"/>
                  <a:gd name="connsiteY4-10" fmla="*/ 1200683 h 1895373"/>
                  <a:gd name="connsiteX5-11" fmla="*/ 1230742 w 1925432"/>
                  <a:gd name="connsiteY5-12" fmla="*/ 1895373 h 1895373"/>
                  <a:gd name="connsiteX6-13" fmla="*/ 797890 w 1925432"/>
                  <a:gd name="connsiteY6-14" fmla="*/ 1895373 h 1895373"/>
                  <a:gd name="connsiteX7-15" fmla="*/ 0 w 1925432"/>
                  <a:gd name="connsiteY7-16" fmla="*/ 1390283 h 1895373"/>
                  <a:gd name="connsiteX8-17" fmla="*/ 103200 w 1925432"/>
                  <a:gd name="connsiteY8-18" fmla="*/ 694690 h 1895373"/>
                  <a:gd name="connsiteX0-19" fmla="*/ 103200 w 2040632"/>
                  <a:gd name="connsiteY0-20" fmla="*/ 694690 h 1895373"/>
                  <a:gd name="connsiteX1-21" fmla="*/ 797890 w 2040632"/>
                  <a:gd name="connsiteY1-22" fmla="*/ 0 h 1895373"/>
                  <a:gd name="connsiteX2-23" fmla="*/ 1230742 w 2040632"/>
                  <a:gd name="connsiteY2-24" fmla="*/ 0 h 1895373"/>
                  <a:gd name="connsiteX3-25" fmla="*/ 1925432 w 2040632"/>
                  <a:gd name="connsiteY3-26" fmla="*/ 694690 h 1895373"/>
                  <a:gd name="connsiteX4-27" fmla="*/ 2040632 w 2040632"/>
                  <a:gd name="connsiteY4-28" fmla="*/ 1407083 h 1895373"/>
                  <a:gd name="connsiteX5-29" fmla="*/ 1230742 w 2040632"/>
                  <a:gd name="connsiteY5-30" fmla="*/ 1895373 h 1895373"/>
                  <a:gd name="connsiteX6-31" fmla="*/ 797890 w 2040632"/>
                  <a:gd name="connsiteY6-32" fmla="*/ 1895373 h 1895373"/>
                  <a:gd name="connsiteX7-33" fmla="*/ 0 w 2040632"/>
                  <a:gd name="connsiteY7-34" fmla="*/ 1390283 h 1895373"/>
                  <a:gd name="connsiteX8-35" fmla="*/ 103200 w 2040632"/>
                  <a:gd name="connsiteY8-36" fmla="*/ 694690 h 18953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2040632" h="1895373">
                    <a:moveTo>
                      <a:pt x="103200" y="694690"/>
                    </a:moveTo>
                    <a:cubicBezTo>
                      <a:pt x="103200" y="311023"/>
                      <a:pt x="414223" y="0"/>
                      <a:pt x="797890" y="0"/>
                    </a:cubicBezTo>
                    <a:lnTo>
                      <a:pt x="1230742" y="0"/>
                    </a:lnTo>
                    <a:cubicBezTo>
                      <a:pt x="1614409" y="0"/>
                      <a:pt x="1925432" y="311023"/>
                      <a:pt x="1925432" y="694690"/>
                    </a:cubicBezTo>
                    <a:lnTo>
                      <a:pt x="2040632" y="1407083"/>
                    </a:lnTo>
                    <a:cubicBezTo>
                      <a:pt x="2040632" y="1790750"/>
                      <a:pt x="1614409" y="1895373"/>
                      <a:pt x="1230742" y="1895373"/>
                    </a:cubicBezTo>
                    <a:lnTo>
                      <a:pt x="797890" y="1895373"/>
                    </a:lnTo>
                    <a:cubicBezTo>
                      <a:pt x="414223" y="1895373"/>
                      <a:pt x="0" y="1773950"/>
                      <a:pt x="0" y="1390283"/>
                    </a:cubicBezTo>
                    <a:cubicBezTo>
                      <a:pt x="0" y="1221619"/>
                      <a:pt x="103200" y="863354"/>
                      <a:pt x="103200" y="694690"/>
                    </a:cubicBezTo>
                    <a:close/>
                  </a:path>
                </a:pathLst>
              </a:custGeom>
              <a:solidFill>
                <a:srgbClr val="3AA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Rectangle: Rounded Corners 161"/>
              <p:cNvSpPr/>
              <p:nvPr/>
            </p:nvSpPr>
            <p:spPr>
              <a:xfrm>
                <a:off x="2064836" y="2939283"/>
                <a:ext cx="209936" cy="343604"/>
              </a:xfrm>
              <a:prstGeom prst="roundRect">
                <a:avLst/>
              </a:prstGeom>
              <a:solidFill>
                <a:srgbClr val="F4BC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Rectangle: Rounded Corners 162"/>
              <p:cNvSpPr/>
              <p:nvPr/>
            </p:nvSpPr>
            <p:spPr>
              <a:xfrm>
                <a:off x="1715351" y="1854538"/>
                <a:ext cx="911121" cy="1218487"/>
              </a:xfrm>
              <a:prstGeom prst="roundRect">
                <a:avLst>
                  <a:gd name="adj" fmla="val 50000"/>
                </a:avLst>
              </a:pr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Oval 163"/>
              <p:cNvSpPr/>
              <p:nvPr/>
            </p:nvSpPr>
            <p:spPr>
              <a:xfrm rot="19109762">
                <a:off x="1592458" y="1736115"/>
                <a:ext cx="831141" cy="672350"/>
              </a:xfrm>
              <a:prstGeom prst="ellipse">
                <a:avLst/>
              </a:prstGeom>
              <a:solidFill>
                <a:srgbClr val="F4BC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Oval 164"/>
              <p:cNvSpPr/>
              <p:nvPr/>
            </p:nvSpPr>
            <p:spPr>
              <a:xfrm rot="19811341">
                <a:off x="2310134" y="1871815"/>
                <a:ext cx="407358" cy="594042"/>
              </a:xfrm>
              <a:prstGeom prst="ellipse">
                <a:avLst/>
              </a:prstGeom>
              <a:solidFill>
                <a:srgbClr val="F4BC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" name="Oval 227"/>
              <p:cNvSpPr/>
              <p:nvPr/>
            </p:nvSpPr>
            <p:spPr>
              <a:xfrm rot="19109762">
                <a:off x="1557085" y="1722706"/>
                <a:ext cx="911166" cy="641037"/>
              </a:xfrm>
              <a:custGeom>
                <a:avLst/>
                <a:gdLst>
                  <a:gd name="connsiteX0" fmla="*/ 0 w 1998483"/>
                  <a:gd name="connsiteY0" fmla="*/ 770500 h 1540999"/>
                  <a:gd name="connsiteX1" fmla="*/ 999242 w 1998483"/>
                  <a:gd name="connsiteY1" fmla="*/ 0 h 1540999"/>
                  <a:gd name="connsiteX2" fmla="*/ 1998484 w 1998483"/>
                  <a:gd name="connsiteY2" fmla="*/ 770500 h 1540999"/>
                  <a:gd name="connsiteX3" fmla="*/ 999242 w 1998483"/>
                  <a:gd name="connsiteY3" fmla="*/ 1541000 h 1540999"/>
                  <a:gd name="connsiteX4" fmla="*/ 0 w 1998483"/>
                  <a:gd name="connsiteY4" fmla="*/ 770500 h 1540999"/>
                  <a:gd name="connsiteX0-1" fmla="*/ 63 w 1998547"/>
                  <a:gd name="connsiteY0-2" fmla="*/ 490692 h 1261192"/>
                  <a:gd name="connsiteX1-3" fmla="*/ 963518 w 1998547"/>
                  <a:gd name="connsiteY1-4" fmla="*/ 0 h 1261192"/>
                  <a:gd name="connsiteX2-5" fmla="*/ 1998547 w 1998547"/>
                  <a:gd name="connsiteY2-6" fmla="*/ 490692 h 1261192"/>
                  <a:gd name="connsiteX3-7" fmla="*/ 999305 w 1998547"/>
                  <a:gd name="connsiteY3-8" fmla="*/ 1261192 h 1261192"/>
                  <a:gd name="connsiteX4-9" fmla="*/ 63 w 1998547"/>
                  <a:gd name="connsiteY4-10" fmla="*/ 490692 h 1261192"/>
                  <a:gd name="connsiteX0-11" fmla="*/ 99 w 1998583"/>
                  <a:gd name="connsiteY0-12" fmla="*/ 635572 h 1406072"/>
                  <a:gd name="connsiteX1-13" fmla="*/ 954703 w 1998583"/>
                  <a:gd name="connsiteY1-14" fmla="*/ 0 h 1406072"/>
                  <a:gd name="connsiteX2-15" fmla="*/ 1998583 w 1998583"/>
                  <a:gd name="connsiteY2-16" fmla="*/ 635572 h 1406072"/>
                  <a:gd name="connsiteX3-17" fmla="*/ 999341 w 1998583"/>
                  <a:gd name="connsiteY3-18" fmla="*/ 1406072 h 1406072"/>
                  <a:gd name="connsiteX4-19" fmla="*/ 99 w 1998583"/>
                  <a:gd name="connsiteY4-20" fmla="*/ 635572 h 14060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98583" h="1406072">
                    <a:moveTo>
                      <a:pt x="99" y="635572"/>
                    </a:moveTo>
                    <a:cubicBezTo>
                      <a:pt x="-7341" y="401227"/>
                      <a:pt x="402837" y="0"/>
                      <a:pt x="954703" y="0"/>
                    </a:cubicBezTo>
                    <a:cubicBezTo>
                      <a:pt x="1506569" y="0"/>
                      <a:pt x="1998583" y="210037"/>
                      <a:pt x="1998583" y="635572"/>
                    </a:cubicBezTo>
                    <a:cubicBezTo>
                      <a:pt x="1998583" y="1061107"/>
                      <a:pt x="1551207" y="1406072"/>
                      <a:pt x="999341" y="1406072"/>
                    </a:cubicBezTo>
                    <a:cubicBezTo>
                      <a:pt x="447475" y="1406072"/>
                      <a:pt x="7539" y="869917"/>
                      <a:pt x="99" y="635572"/>
                    </a:cubicBezTo>
                    <a:close/>
                  </a:path>
                </a:pathLst>
              </a:cu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Oval 166"/>
              <p:cNvSpPr/>
              <p:nvPr/>
            </p:nvSpPr>
            <p:spPr>
              <a:xfrm rot="19811341">
                <a:off x="2338317" y="1854537"/>
                <a:ext cx="384208" cy="609243"/>
              </a:xfrm>
              <a:prstGeom prst="ellipse">
                <a:avLst/>
              </a:pr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Oval 167"/>
              <p:cNvSpPr/>
              <p:nvPr/>
            </p:nvSpPr>
            <p:spPr>
              <a:xfrm>
                <a:off x="1792033" y="2665006"/>
                <a:ext cx="156609" cy="156609"/>
              </a:xfrm>
              <a:prstGeom prst="ellipse">
                <a:avLst/>
              </a:prstGeom>
              <a:solidFill>
                <a:srgbClr val="FF0000">
                  <a:alpha val="18039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Oval 168"/>
              <p:cNvSpPr/>
              <p:nvPr/>
            </p:nvSpPr>
            <p:spPr>
              <a:xfrm>
                <a:off x="2387345" y="2666990"/>
                <a:ext cx="156609" cy="156609"/>
              </a:xfrm>
              <a:prstGeom prst="ellipse">
                <a:avLst/>
              </a:prstGeom>
              <a:solidFill>
                <a:srgbClr val="FF0000">
                  <a:alpha val="18039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169"/>
              <p:cNvSpPr/>
              <p:nvPr/>
            </p:nvSpPr>
            <p:spPr>
              <a:xfrm>
                <a:off x="1851082" y="2420407"/>
                <a:ext cx="131694" cy="56483"/>
              </a:xfrm>
              <a:prstGeom prst="roundRect">
                <a:avLst>
                  <a:gd name="adj" fmla="val 50000"/>
                </a:avLst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Rectangle: Rounded Corners 170"/>
              <p:cNvSpPr/>
              <p:nvPr/>
            </p:nvSpPr>
            <p:spPr>
              <a:xfrm>
                <a:off x="2344726" y="2420406"/>
                <a:ext cx="131694" cy="56482"/>
              </a:xfrm>
              <a:prstGeom prst="roundRect">
                <a:avLst>
                  <a:gd name="adj" fmla="val 50000"/>
                </a:avLst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42" name="Group 171"/>
              <p:cNvGrpSpPr/>
              <p:nvPr/>
            </p:nvGrpSpPr>
            <p:grpSpPr>
              <a:xfrm rot="388752">
                <a:off x="1826298" y="2508623"/>
                <a:ext cx="214623" cy="244998"/>
                <a:chOff x="4187699" y="2705837"/>
                <a:chExt cx="369137" cy="421380"/>
              </a:xfrm>
            </p:grpSpPr>
            <p:sp>
              <p:nvSpPr>
                <p:cNvPr id="67" name="Block Arc 198"/>
                <p:cNvSpPr/>
                <p:nvPr/>
              </p:nvSpPr>
              <p:spPr>
                <a:xfrm rot="227416">
                  <a:off x="4187699" y="2705837"/>
                  <a:ext cx="369137" cy="421380"/>
                </a:xfrm>
                <a:prstGeom prst="blockArc">
                  <a:avLst>
                    <a:gd name="adj1" fmla="val 12396764"/>
                    <a:gd name="adj2" fmla="val 18993227"/>
                    <a:gd name="adj3" fmla="val 13913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Oval 199"/>
                <p:cNvSpPr/>
                <p:nvPr/>
              </p:nvSpPr>
              <p:spPr>
                <a:xfrm rot="227416">
                  <a:off x="4203826" y="2809019"/>
                  <a:ext cx="52600" cy="58102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9" name="Oval 200"/>
                <p:cNvSpPr/>
                <p:nvPr/>
              </p:nvSpPr>
              <p:spPr>
                <a:xfrm rot="227416">
                  <a:off x="4470116" y="2767742"/>
                  <a:ext cx="52600" cy="58102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43" name="Rectangle: Rounded Corners 172"/>
              <p:cNvSpPr/>
              <p:nvPr/>
            </p:nvSpPr>
            <p:spPr>
              <a:xfrm rot="1906099">
                <a:off x="1838955" y="2515857"/>
                <a:ext cx="62768" cy="28266"/>
              </a:xfrm>
              <a:prstGeom prst="roundRect">
                <a:avLst>
                  <a:gd name="adj" fmla="val 50000"/>
                </a:avLst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44" name="Group 173"/>
              <p:cNvGrpSpPr/>
              <p:nvPr/>
            </p:nvGrpSpPr>
            <p:grpSpPr>
              <a:xfrm rot="21211248" flipH="1">
                <a:off x="2281788" y="2501502"/>
                <a:ext cx="214623" cy="244998"/>
                <a:chOff x="4187699" y="2705837"/>
                <a:chExt cx="369137" cy="421380"/>
              </a:xfrm>
            </p:grpSpPr>
            <p:sp>
              <p:nvSpPr>
                <p:cNvPr id="64" name="Block Arc 195"/>
                <p:cNvSpPr/>
                <p:nvPr/>
              </p:nvSpPr>
              <p:spPr>
                <a:xfrm rot="227416">
                  <a:off x="4187699" y="2705837"/>
                  <a:ext cx="369137" cy="421380"/>
                </a:xfrm>
                <a:prstGeom prst="blockArc">
                  <a:avLst>
                    <a:gd name="adj1" fmla="val 12396764"/>
                    <a:gd name="adj2" fmla="val 18993227"/>
                    <a:gd name="adj3" fmla="val 13913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196"/>
                <p:cNvSpPr/>
                <p:nvPr/>
              </p:nvSpPr>
              <p:spPr>
                <a:xfrm rot="227416">
                  <a:off x="4203826" y="2809019"/>
                  <a:ext cx="52600" cy="58102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Oval 197"/>
                <p:cNvSpPr/>
                <p:nvPr/>
              </p:nvSpPr>
              <p:spPr>
                <a:xfrm rot="227416">
                  <a:off x="4470116" y="2767742"/>
                  <a:ext cx="52600" cy="58102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45" name="Rectangle: Rounded Corners 174"/>
              <p:cNvSpPr/>
              <p:nvPr/>
            </p:nvSpPr>
            <p:spPr>
              <a:xfrm rot="19693901" flipV="1">
                <a:off x="2410012" y="2505270"/>
                <a:ext cx="62768" cy="28266"/>
              </a:xfrm>
              <a:prstGeom prst="roundRect">
                <a:avLst>
                  <a:gd name="adj" fmla="val 50000"/>
                </a:avLst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Rectangle: Rounded Corners 175"/>
              <p:cNvSpPr/>
              <p:nvPr/>
            </p:nvSpPr>
            <p:spPr>
              <a:xfrm>
                <a:off x="2110410" y="2687034"/>
                <a:ext cx="131694" cy="56482"/>
              </a:xfrm>
              <a:prstGeom prst="roundRect">
                <a:avLst>
                  <a:gd name="adj" fmla="val 50000"/>
                </a:avLst>
              </a:prstGeom>
              <a:solidFill>
                <a:srgbClr val="F18A8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" name="Freeform: Shape 176"/>
              <p:cNvSpPr/>
              <p:nvPr/>
            </p:nvSpPr>
            <p:spPr>
              <a:xfrm>
                <a:off x="1595490" y="3156905"/>
                <a:ext cx="1213510" cy="1169146"/>
              </a:xfrm>
              <a:custGeom>
                <a:avLst/>
                <a:gdLst>
                  <a:gd name="connsiteX0" fmla="*/ 1082023 w 2661752"/>
                  <a:gd name="connsiteY0" fmla="*/ 0 h 2564441"/>
                  <a:gd name="connsiteX1" fmla="*/ 1666462 w 2661752"/>
                  <a:gd name="connsiteY1" fmla="*/ 0 h 2564441"/>
                  <a:gd name="connsiteX2" fmla="*/ 1753317 w 2661752"/>
                  <a:gd name="connsiteY2" fmla="*/ 13256 h 2564441"/>
                  <a:gd name="connsiteX3" fmla="*/ 2505529 w 2661752"/>
                  <a:gd name="connsiteY3" fmla="*/ 936189 h 2564441"/>
                  <a:gd name="connsiteX4" fmla="*/ 2661752 w 2661752"/>
                  <a:gd name="connsiteY4" fmla="*/ 1902269 h 2564441"/>
                  <a:gd name="connsiteX5" fmla="*/ 1563456 w 2661752"/>
                  <a:gd name="connsiteY5" fmla="*/ 2564441 h 2564441"/>
                  <a:gd name="connsiteX6" fmla="*/ 976463 w 2661752"/>
                  <a:gd name="connsiteY6" fmla="*/ 2564441 h 2564441"/>
                  <a:gd name="connsiteX7" fmla="*/ 869665 w 2661752"/>
                  <a:gd name="connsiteY7" fmla="*/ 2560029 h 2564441"/>
                  <a:gd name="connsiteX8" fmla="*/ 693459 w 2661752"/>
                  <a:gd name="connsiteY8" fmla="*/ 2536467 h 2564441"/>
                  <a:gd name="connsiteX9" fmla="*/ 0 w 2661752"/>
                  <a:gd name="connsiteY9" fmla="*/ 1885370 h 2564441"/>
                  <a:gd name="connsiteX10" fmla="*/ 139950 w 2661752"/>
                  <a:gd name="connsiteY10" fmla="*/ 942073 h 2564441"/>
                  <a:gd name="connsiteX11" fmla="*/ 1082023 w 2661752"/>
                  <a:gd name="connsiteY11" fmla="*/ 0 h 2564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1752" h="2564441">
                    <a:moveTo>
                      <a:pt x="1082023" y="0"/>
                    </a:moveTo>
                    <a:lnTo>
                      <a:pt x="1666462" y="0"/>
                    </a:lnTo>
                    <a:lnTo>
                      <a:pt x="1753317" y="13256"/>
                    </a:lnTo>
                    <a:cubicBezTo>
                      <a:pt x="2182604" y="101100"/>
                      <a:pt x="2505529" y="480933"/>
                      <a:pt x="2505529" y="936189"/>
                    </a:cubicBezTo>
                    <a:lnTo>
                      <a:pt x="2661752" y="1902269"/>
                    </a:lnTo>
                    <a:cubicBezTo>
                      <a:pt x="2661752" y="2422561"/>
                      <a:pt x="2083749" y="2564441"/>
                      <a:pt x="1563456" y="2564441"/>
                    </a:cubicBezTo>
                    <a:lnTo>
                      <a:pt x="976463" y="2564441"/>
                    </a:lnTo>
                    <a:lnTo>
                      <a:pt x="869665" y="2560029"/>
                    </a:lnTo>
                    <a:lnTo>
                      <a:pt x="693459" y="2536467"/>
                    </a:lnTo>
                    <a:cubicBezTo>
                      <a:pt x="315973" y="2465767"/>
                      <a:pt x="0" y="2275590"/>
                      <a:pt x="0" y="1885370"/>
                    </a:cubicBezTo>
                    <a:cubicBezTo>
                      <a:pt x="0" y="1656644"/>
                      <a:pt x="139950" y="1170799"/>
                      <a:pt x="139950" y="942073"/>
                    </a:cubicBezTo>
                    <a:cubicBezTo>
                      <a:pt x="139950" y="421780"/>
                      <a:pt x="561730" y="0"/>
                      <a:pt x="1082023" y="0"/>
                    </a:cubicBezTo>
                    <a:close/>
                  </a:path>
                </a:pathLst>
              </a:custGeom>
              <a:solidFill>
                <a:srgbClr val="61B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" name="Freeform: Shape 177"/>
              <p:cNvSpPr/>
              <p:nvPr/>
            </p:nvSpPr>
            <p:spPr>
              <a:xfrm>
                <a:off x="2064009" y="3156905"/>
                <a:ext cx="212732" cy="120646"/>
              </a:xfrm>
              <a:custGeom>
                <a:avLst/>
                <a:gdLst>
                  <a:gd name="connsiteX0" fmla="*/ 0 w 1095824"/>
                  <a:gd name="connsiteY0" fmla="*/ 0 h 525977"/>
                  <a:gd name="connsiteX1" fmla="*/ 1095824 w 1095824"/>
                  <a:gd name="connsiteY1" fmla="*/ 0 h 525977"/>
                  <a:gd name="connsiteX2" fmla="*/ 1087102 w 1095824"/>
                  <a:gd name="connsiteY2" fmla="*/ 86525 h 525977"/>
                  <a:gd name="connsiteX3" fmla="*/ 547912 w 1095824"/>
                  <a:gd name="connsiteY3" fmla="*/ 525977 h 525977"/>
                  <a:gd name="connsiteX4" fmla="*/ 8723 w 1095824"/>
                  <a:gd name="connsiteY4" fmla="*/ 86525 h 52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824" h="525977">
                    <a:moveTo>
                      <a:pt x="0" y="0"/>
                    </a:moveTo>
                    <a:lnTo>
                      <a:pt x="1095824" y="0"/>
                    </a:lnTo>
                    <a:lnTo>
                      <a:pt x="1087102" y="86525"/>
                    </a:lnTo>
                    <a:cubicBezTo>
                      <a:pt x="1035782" y="337320"/>
                      <a:pt x="813879" y="525977"/>
                      <a:pt x="547912" y="525977"/>
                    </a:cubicBezTo>
                    <a:cubicBezTo>
                      <a:pt x="281945" y="525977"/>
                      <a:pt x="60043" y="337320"/>
                      <a:pt x="8723" y="86525"/>
                    </a:cubicBez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" name="Rectangle: Rounded Corners 178"/>
              <p:cNvSpPr/>
              <p:nvPr/>
            </p:nvSpPr>
            <p:spPr>
              <a:xfrm>
                <a:off x="1638494" y="2564361"/>
                <a:ext cx="142413" cy="180144"/>
              </a:xfrm>
              <a:prstGeom prst="roundRect">
                <a:avLst>
                  <a:gd name="adj" fmla="val 50000"/>
                </a:avLst>
              </a:pr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Rectangle: Rounded Corners 179"/>
              <p:cNvSpPr/>
              <p:nvPr/>
            </p:nvSpPr>
            <p:spPr>
              <a:xfrm>
                <a:off x="2552724" y="2567044"/>
                <a:ext cx="142413" cy="180144"/>
              </a:xfrm>
              <a:prstGeom prst="roundRect">
                <a:avLst>
                  <a:gd name="adj" fmla="val 50000"/>
                </a:avLst>
              </a:pr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Oval 180"/>
              <p:cNvSpPr/>
              <p:nvPr/>
            </p:nvSpPr>
            <p:spPr>
              <a:xfrm>
                <a:off x="1677794" y="2718621"/>
                <a:ext cx="41693" cy="416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" name="Oval 181"/>
              <p:cNvSpPr/>
              <p:nvPr/>
            </p:nvSpPr>
            <p:spPr>
              <a:xfrm>
                <a:off x="2625402" y="2718621"/>
                <a:ext cx="41693" cy="416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" name="Freeform: Shape 184"/>
              <p:cNvSpPr/>
              <p:nvPr/>
            </p:nvSpPr>
            <p:spPr>
              <a:xfrm>
                <a:off x="1686181" y="1963055"/>
                <a:ext cx="290690" cy="326558"/>
              </a:xfrm>
              <a:custGeom>
                <a:avLst/>
                <a:gdLst>
                  <a:gd name="connsiteX0" fmla="*/ 471209 w 638397"/>
                  <a:gd name="connsiteY0" fmla="*/ 573 h 716305"/>
                  <a:gd name="connsiteX1" fmla="*/ 282174 w 638397"/>
                  <a:gd name="connsiteY1" fmla="*/ 167627 h 716305"/>
                  <a:gd name="connsiteX2" fmla="*/ 189855 w 638397"/>
                  <a:gd name="connsiteY2" fmla="*/ 391830 h 716305"/>
                  <a:gd name="connsiteX3" fmla="*/ 820 w 638397"/>
                  <a:gd name="connsiteY3" fmla="*/ 431396 h 716305"/>
                  <a:gd name="connsiteX4" fmla="*/ 139299 w 638397"/>
                  <a:gd name="connsiteY4" fmla="*/ 701759 h 716305"/>
                  <a:gd name="connsiteX5" fmla="*/ 539349 w 638397"/>
                  <a:gd name="connsiteY5" fmla="*/ 631421 h 716305"/>
                  <a:gd name="connsiteX6" fmla="*/ 636065 w 638397"/>
                  <a:gd name="connsiteY6" fmla="*/ 224777 h 716305"/>
                  <a:gd name="connsiteX7" fmla="*/ 471209 w 638397"/>
                  <a:gd name="connsiteY7" fmla="*/ 573 h 716305"/>
                  <a:gd name="connsiteX0-1" fmla="*/ 470421 w 637609"/>
                  <a:gd name="connsiteY0-2" fmla="*/ 552 h 716284"/>
                  <a:gd name="connsiteX1-3" fmla="*/ 281386 w 637609"/>
                  <a:gd name="connsiteY1-4" fmla="*/ 167606 h 716284"/>
                  <a:gd name="connsiteX2-5" fmla="*/ 147303 w 637609"/>
                  <a:gd name="connsiteY2-6" fmla="*/ 363234 h 716284"/>
                  <a:gd name="connsiteX3-7" fmla="*/ 32 w 637609"/>
                  <a:gd name="connsiteY3-8" fmla="*/ 431375 h 716284"/>
                  <a:gd name="connsiteX4-9" fmla="*/ 138511 w 637609"/>
                  <a:gd name="connsiteY4-10" fmla="*/ 701738 h 716284"/>
                  <a:gd name="connsiteX5-11" fmla="*/ 538561 w 637609"/>
                  <a:gd name="connsiteY5-12" fmla="*/ 631400 h 716284"/>
                  <a:gd name="connsiteX6-13" fmla="*/ 635277 w 637609"/>
                  <a:gd name="connsiteY6-14" fmla="*/ 224756 h 716284"/>
                  <a:gd name="connsiteX7-15" fmla="*/ 470421 w 637609"/>
                  <a:gd name="connsiteY7-16" fmla="*/ 552 h 7162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637609" h="716284">
                    <a:moveTo>
                      <a:pt x="470421" y="552"/>
                    </a:moveTo>
                    <a:cubicBezTo>
                      <a:pt x="411439" y="-8973"/>
                      <a:pt x="335239" y="107159"/>
                      <a:pt x="281386" y="167606"/>
                    </a:cubicBezTo>
                    <a:cubicBezTo>
                      <a:pt x="227533" y="228053"/>
                      <a:pt x="194195" y="319273"/>
                      <a:pt x="147303" y="363234"/>
                    </a:cubicBezTo>
                    <a:cubicBezTo>
                      <a:pt x="100411" y="407195"/>
                      <a:pt x="1497" y="374958"/>
                      <a:pt x="32" y="431375"/>
                    </a:cubicBezTo>
                    <a:cubicBezTo>
                      <a:pt x="-1433" y="487792"/>
                      <a:pt x="48756" y="668401"/>
                      <a:pt x="138511" y="701738"/>
                    </a:cubicBezTo>
                    <a:cubicBezTo>
                      <a:pt x="228266" y="735075"/>
                      <a:pt x="455767" y="710897"/>
                      <a:pt x="538561" y="631400"/>
                    </a:cubicBezTo>
                    <a:cubicBezTo>
                      <a:pt x="621355" y="551903"/>
                      <a:pt x="645901" y="329531"/>
                      <a:pt x="635277" y="224756"/>
                    </a:cubicBezTo>
                    <a:cubicBezTo>
                      <a:pt x="624653" y="119981"/>
                      <a:pt x="529403" y="10077"/>
                      <a:pt x="470421" y="552"/>
                    </a:cubicBezTo>
                    <a:close/>
                  </a:path>
                </a:pathLst>
              </a:cu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" name="Freeform: Shape 185"/>
              <p:cNvSpPr/>
              <p:nvPr/>
            </p:nvSpPr>
            <p:spPr>
              <a:xfrm flipH="1">
                <a:off x="2325542" y="1911090"/>
                <a:ext cx="290690" cy="326558"/>
              </a:xfrm>
              <a:custGeom>
                <a:avLst/>
                <a:gdLst>
                  <a:gd name="connsiteX0" fmla="*/ 471209 w 638397"/>
                  <a:gd name="connsiteY0" fmla="*/ 573 h 716305"/>
                  <a:gd name="connsiteX1" fmla="*/ 282174 w 638397"/>
                  <a:gd name="connsiteY1" fmla="*/ 167627 h 716305"/>
                  <a:gd name="connsiteX2" fmla="*/ 189855 w 638397"/>
                  <a:gd name="connsiteY2" fmla="*/ 391830 h 716305"/>
                  <a:gd name="connsiteX3" fmla="*/ 820 w 638397"/>
                  <a:gd name="connsiteY3" fmla="*/ 431396 h 716305"/>
                  <a:gd name="connsiteX4" fmla="*/ 139299 w 638397"/>
                  <a:gd name="connsiteY4" fmla="*/ 701759 h 716305"/>
                  <a:gd name="connsiteX5" fmla="*/ 539349 w 638397"/>
                  <a:gd name="connsiteY5" fmla="*/ 631421 h 716305"/>
                  <a:gd name="connsiteX6" fmla="*/ 636065 w 638397"/>
                  <a:gd name="connsiteY6" fmla="*/ 224777 h 716305"/>
                  <a:gd name="connsiteX7" fmla="*/ 471209 w 638397"/>
                  <a:gd name="connsiteY7" fmla="*/ 573 h 716305"/>
                  <a:gd name="connsiteX0-1" fmla="*/ 470421 w 637609"/>
                  <a:gd name="connsiteY0-2" fmla="*/ 552 h 716284"/>
                  <a:gd name="connsiteX1-3" fmla="*/ 281386 w 637609"/>
                  <a:gd name="connsiteY1-4" fmla="*/ 167606 h 716284"/>
                  <a:gd name="connsiteX2-5" fmla="*/ 147303 w 637609"/>
                  <a:gd name="connsiteY2-6" fmla="*/ 363234 h 716284"/>
                  <a:gd name="connsiteX3-7" fmla="*/ 32 w 637609"/>
                  <a:gd name="connsiteY3-8" fmla="*/ 431375 h 716284"/>
                  <a:gd name="connsiteX4-9" fmla="*/ 138511 w 637609"/>
                  <a:gd name="connsiteY4-10" fmla="*/ 701738 h 716284"/>
                  <a:gd name="connsiteX5-11" fmla="*/ 538561 w 637609"/>
                  <a:gd name="connsiteY5-12" fmla="*/ 631400 h 716284"/>
                  <a:gd name="connsiteX6-13" fmla="*/ 635277 w 637609"/>
                  <a:gd name="connsiteY6-14" fmla="*/ 224756 h 716284"/>
                  <a:gd name="connsiteX7-15" fmla="*/ 470421 w 637609"/>
                  <a:gd name="connsiteY7-16" fmla="*/ 552 h 7162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637609" h="716284">
                    <a:moveTo>
                      <a:pt x="470421" y="552"/>
                    </a:moveTo>
                    <a:cubicBezTo>
                      <a:pt x="411439" y="-8973"/>
                      <a:pt x="335239" y="107159"/>
                      <a:pt x="281386" y="167606"/>
                    </a:cubicBezTo>
                    <a:cubicBezTo>
                      <a:pt x="227533" y="228053"/>
                      <a:pt x="194195" y="319273"/>
                      <a:pt x="147303" y="363234"/>
                    </a:cubicBezTo>
                    <a:cubicBezTo>
                      <a:pt x="100411" y="407195"/>
                      <a:pt x="1497" y="374958"/>
                      <a:pt x="32" y="431375"/>
                    </a:cubicBezTo>
                    <a:cubicBezTo>
                      <a:pt x="-1433" y="487792"/>
                      <a:pt x="48756" y="668401"/>
                      <a:pt x="138511" y="701738"/>
                    </a:cubicBezTo>
                    <a:cubicBezTo>
                      <a:pt x="228266" y="735075"/>
                      <a:pt x="455767" y="710897"/>
                      <a:pt x="538561" y="631400"/>
                    </a:cubicBezTo>
                    <a:cubicBezTo>
                      <a:pt x="621355" y="551903"/>
                      <a:pt x="645901" y="329531"/>
                      <a:pt x="635277" y="224756"/>
                    </a:cubicBezTo>
                    <a:cubicBezTo>
                      <a:pt x="624653" y="119981"/>
                      <a:pt x="529403" y="10077"/>
                      <a:pt x="470421" y="552"/>
                    </a:cubicBezTo>
                    <a:close/>
                  </a:path>
                </a:pathLst>
              </a:cu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55" name="Straight Connector 186"/>
              <p:cNvCxnSpPr/>
              <p:nvPr/>
            </p:nvCxnSpPr>
            <p:spPr>
              <a:xfrm flipH="1">
                <a:off x="1806730" y="3682943"/>
                <a:ext cx="46736" cy="386101"/>
              </a:xfrm>
              <a:prstGeom prst="line">
                <a:avLst/>
              </a:prstGeom>
              <a:ln w="19050">
                <a:solidFill>
                  <a:srgbClr val="3AA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187"/>
              <p:cNvCxnSpPr/>
              <p:nvPr/>
            </p:nvCxnSpPr>
            <p:spPr>
              <a:xfrm>
                <a:off x="2588973" y="3672720"/>
                <a:ext cx="31805" cy="262757"/>
              </a:xfrm>
              <a:prstGeom prst="line">
                <a:avLst/>
              </a:prstGeom>
              <a:ln w="19050">
                <a:solidFill>
                  <a:srgbClr val="3AA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Freeform: Shape 188"/>
              <p:cNvSpPr/>
              <p:nvPr/>
            </p:nvSpPr>
            <p:spPr>
              <a:xfrm>
                <a:off x="1924091" y="3157235"/>
                <a:ext cx="254332" cy="503096"/>
              </a:xfrm>
              <a:custGeom>
                <a:avLst/>
                <a:gdLst>
                  <a:gd name="connsiteX0" fmla="*/ 0 w 542611"/>
                  <a:gd name="connsiteY0" fmla="*/ 0 h 1266092"/>
                  <a:gd name="connsiteX1" fmla="*/ 542611 w 542611"/>
                  <a:gd name="connsiteY1" fmla="*/ 1266092 h 1266092"/>
                  <a:gd name="connsiteX0-1" fmla="*/ 14128 w 556739"/>
                  <a:gd name="connsiteY0-2" fmla="*/ 0 h 1266092"/>
                  <a:gd name="connsiteX1-3" fmla="*/ 556739 w 556739"/>
                  <a:gd name="connsiteY1-4" fmla="*/ 1266092 h 1266092"/>
                  <a:gd name="connsiteX0-5" fmla="*/ 13953 w 563388"/>
                  <a:gd name="connsiteY0-6" fmla="*/ 0 h 1341154"/>
                  <a:gd name="connsiteX1-7" fmla="*/ 563388 w 563388"/>
                  <a:gd name="connsiteY1-8" fmla="*/ 1341154 h 1341154"/>
                  <a:gd name="connsiteX0-9" fmla="*/ 14129 w 556740"/>
                  <a:gd name="connsiteY0-10" fmla="*/ 0 h 1272915"/>
                  <a:gd name="connsiteX1-11" fmla="*/ 556740 w 556740"/>
                  <a:gd name="connsiteY1-12" fmla="*/ 1272915 h 1272915"/>
                  <a:gd name="connsiteX0-13" fmla="*/ 29656 w 572267"/>
                  <a:gd name="connsiteY0-14" fmla="*/ 0 h 1272915"/>
                  <a:gd name="connsiteX1-15" fmla="*/ 25232 w 572267"/>
                  <a:gd name="connsiteY1-16" fmla="*/ 650442 h 1272915"/>
                  <a:gd name="connsiteX2" fmla="*/ 572267 w 572267"/>
                  <a:gd name="connsiteY2" fmla="*/ 1272915 h 1272915"/>
                  <a:gd name="connsiteX0-17" fmla="*/ 45638 w 588249"/>
                  <a:gd name="connsiteY0-18" fmla="*/ 8851 h 1281766"/>
                  <a:gd name="connsiteX1-19" fmla="*/ 41214 w 588249"/>
                  <a:gd name="connsiteY1-20" fmla="*/ 659293 h 1281766"/>
                  <a:gd name="connsiteX2-21" fmla="*/ 588249 w 588249"/>
                  <a:gd name="connsiteY2-22" fmla="*/ 1281766 h 1281766"/>
                  <a:gd name="connsiteX0-23" fmla="*/ 45638 w 588249"/>
                  <a:gd name="connsiteY0-24" fmla="*/ 8851 h 1281766"/>
                  <a:gd name="connsiteX1-25" fmla="*/ 41214 w 588249"/>
                  <a:gd name="connsiteY1-26" fmla="*/ 659293 h 1281766"/>
                  <a:gd name="connsiteX2-27" fmla="*/ 588249 w 588249"/>
                  <a:gd name="connsiteY2-28" fmla="*/ 1281766 h 1281766"/>
                  <a:gd name="connsiteX0-29" fmla="*/ 116785 w 659396"/>
                  <a:gd name="connsiteY0-30" fmla="*/ 8769 h 1281684"/>
                  <a:gd name="connsiteX1-31" fmla="*/ 112361 w 659396"/>
                  <a:gd name="connsiteY1-32" fmla="*/ 659211 h 1281684"/>
                  <a:gd name="connsiteX2-33" fmla="*/ 659396 w 659396"/>
                  <a:gd name="connsiteY2-34" fmla="*/ 1281684 h 1281684"/>
                  <a:gd name="connsiteX0-35" fmla="*/ 96510 w 639121"/>
                  <a:gd name="connsiteY0-36" fmla="*/ 7856 h 1280771"/>
                  <a:gd name="connsiteX1-37" fmla="*/ 126206 w 639121"/>
                  <a:gd name="connsiteY1-38" fmla="*/ 740185 h 1280771"/>
                  <a:gd name="connsiteX2-39" fmla="*/ 639121 w 639121"/>
                  <a:gd name="connsiteY2-40" fmla="*/ 1280771 h 1280771"/>
                  <a:gd name="connsiteX0-41" fmla="*/ 96510 w 639121"/>
                  <a:gd name="connsiteY0-42" fmla="*/ 7856 h 1280771"/>
                  <a:gd name="connsiteX1-43" fmla="*/ 126206 w 639121"/>
                  <a:gd name="connsiteY1-44" fmla="*/ 740185 h 1280771"/>
                  <a:gd name="connsiteX2-45" fmla="*/ 639121 w 639121"/>
                  <a:gd name="connsiteY2-46" fmla="*/ 1280771 h 1280771"/>
                  <a:gd name="connsiteX0-47" fmla="*/ 96510 w 639121"/>
                  <a:gd name="connsiteY0-48" fmla="*/ 7856 h 1280771"/>
                  <a:gd name="connsiteX1-49" fmla="*/ 126206 w 639121"/>
                  <a:gd name="connsiteY1-50" fmla="*/ 740185 h 1280771"/>
                  <a:gd name="connsiteX2-51" fmla="*/ 639121 w 639121"/>
                  <a:gd name="connsiteY2-52" fmla="*/ 1280771 h 1280771"/>
                  <a:gd name="connsiteX0-53" fmla="*/ 136128 w 678739"/>
                  <a:gd name="connsiteY0-54" fmla="*/ 10283 h 1283198"/>
                  <a:gd name="connsiteX1-55" fmla="*/ 165824 w 678739"/>
                  <a:gd name="connsiteY1-56" fmla="*/ 742612 h 1283198"/>
                  <a:gd name="connsiteX2-57" fmla="*/ 678739 w 678739"/>
                  <a:gd name="connsiteY2-58" fmla="*/ 1283198 h 1283198"/>
                  <a:gd name="connsiteX0-59" fmla="*/ 191369 w 652094"/>
                  <a:gd name="connsiteY0-60" fmla="*/ 10168 h 1289907"/>
                  <a:gd name="connsiteX1-61" fmla="*/ 139179 w 652094"/>
                  <a:gd name="connsiteY1-62" fmla="*/ 749321 h 1289907"/>
                  <a:gd name="connsiteX2-63" fmla="*/ 652094 w 652094"/>
                  <a:gd name="connsiteY2-64" fmla="*/ 1289907 h 128990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21" y="connsiteY2-22"/>
                  </a:cxn>
                </a:cxnLst>
                <a:rect l="l" t="t" r="r" b="b"/>
                <a:pathLst>
                  <a:path w="652094" h="1289907">
                    <a:moveTo>
                      <a:pt x="191369" y="10168"/>
                    </a:moveTo>
                    <a:cubicBezTo>
                      <a:pt x="96235" y="-80455"/>
                      <a:pt x="-156454" y="456579"/>
                      <a:pt x="139179" y="749321"/>
                    </a:cubicBezTo>
                    <a:cubicBezTo>
                      <a:pt x="404784" y="986883"/>
                      <a:pt x="471224" y="867876"/>
                      <a:pt x="652094" y="1289907"/>
                    </a:cubicBezTo>
                  </a:path>
                </a:pathLst>
              </a:custGeom>
              <a:noFill/>
              <a:ln w="19050">
                <a:solidFill>
                  <a:srgbClr val="33265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" name="Freeform: Shape 189"/>
              <p:cNvSpPr/>
              <p:nvPr/>
            </p:nvSpPr>
            <p:spPr>
              <a:xfrm flipH="1">
                <a:off x="2174722" y="3154140"/>
                <a:ext cx="254332" cy="503096"/>
              </a:xfrm>
              <a:custGeom>
                <a:avLst/>
                <a:gdLst>
                  <a:gd name="connsiteX0" fmla="*/ 0 w 542611"/>
                  <a:gd name="connsiteY0" fmla="*/ 0 h 1266092"/>
                  <a:gd name="connsiteX1" fmla="*/ 542611 w 542611"/>
                  <a:gd name="connsiteY1" fmla="*/ 1266092 h 1266092"/>
                  <a:gd name="connsiteX0-1" fmla="*/ 14128 w 556739"/>
                  <a:gd name="connsiteY0-2" fmla="*/ 0 h 1266092"/>
                  <a:gd name="connsiteX1-3" fmla="*/ 556739 w 556739"/>
                  <a:gd name="connsiteY1-4" fmla="*/ 1266092 h 1266092"/>
                  <a:gd name="connsiteX0-5" fmla="*/ 13953 w 563388"/>
                  <a:gd name="connsiteY0-6" fmla="*/ 0 h 1341154"/>
                  <a:gd name="connsiteX1-7" fmla="*/ 563388 w 563388"/>
                  <a:gd name="connsiteY1-8" fmla="*/ 1341154 h 1341154"/>
                  <a:gd name="connsiteX0-9" fmla="*/ 14129 w 556740"/>
                  <a:gd name="connsiteY0-10" fmla="*/ 0 h 1272915"/>
                  <a:gd name="connsiteX1-11" fmla="*/ 556740 w 556740"/>
                  <a:gd name="connsiteY1-12" fmla="*/ 1272915 h 1272915"/>
                  <a:gd name="connsiteX0-13" fmla="*/ 29656 w 572267"/>
                  <a:gd name="connsiteY0-14" fmla="*/ 0 h 1272915"/>
                  <a:gd name="connsiteX1-15" fmla="*/ 25232 w 572267"/>
                  <a:gd name="connsiteY1-16" fmla="*/ 650442 h 1272915"/>
                  <a:gd name="connsiteX2" fmla="*/ 572267 w 572267"/>
                  <a:gd name="connsiteY2" fmla="*/ 1272915 h 1272915"/>
                  <a:gd name="connsiteX0-17" fmla="*/ 45638 w 588249"/>
                  <a:gd name="connsiteY0-18" fmla="*/ 8851 h 1281766"/>
                  <a:gd name="connsiteX1-19" fmla="*/ 41214 w 588249"/>
                  <a:gd name="connsiteY1-20" fmla="*/ 659293 h 1281766"/>
                  <a:gd name="connsiteX2-21" fmla="*/ 588249 w 588249"/>
                  <a:gd name="connsiteY2-22" fmla="*/ 1281766 h 1281766"/>
                  <a:gd name="connsiteX0-23" fmla="*/ 45638 w 588249"/>
                  <a:gd name="connsiteY0-24" fmla="*/ 8851 h 1281766"/>
                  <a:gd name="connsiteX1-25" fmla="*/ 41214 w 588249"/>
                  <a:gd name="connsiteY1-26" fmla="*/ 659293 h 1281766"/>
                  <a:gd name="connsiteX2-27" fmla="*/ 588249 w 588249"/>
                  <a:gd name="connsiteY2-28" fmla="*/ 1281766 h 1281766"/>
                  <a:gd name="connsiteX0-29" fmla="*/ 116785 w 659396"/>
                  <a:gd name="connsiteY0-30" fmla="*/ 8769 h 1281684"/>
                  <a:gd name="connsiteX1-31" fmla="*/ 112361 w 659396"/>
                  <a:gd name="connsiteY1-32" fmla="*/ 659211 h 1281684"/>
                  <a:gd name="connsiteX2-33" fmla="*/ 659396 w 659396"/>
                  <a:gd name="connsiteY2-34" fmla="*/ 1281684 h 1281684"/>
                  <a:gd name="connsiteX0-35" fmla="*/ 96510 w 639121"/>
                  <a:gd name="connsiteY0-36" fmla="*/ 7856 h 1280771"/>
                  <a:gd name="connsiteX1-37" fmla="*/ 126206 w 639121"/>
                  <a:gd name="connsiteY1-38" fmla="*/ 740185 h 1280771"/>
                  <a:gd name="connsiteX2-39" fmla="*/ 639121 w 639121"/>
                  <a:gd name="connsiteY2-40" fmla="*/ 1280771 h 1280771"/>
                  <a:gd name="connsiteX0-41" fmla="*/ 96510 w 639121"/>
                  <a:gd name="connsiteY0-42" fmla="*/ 7856 h 1280771"/>
                  <a:gd name="connsiteX1-43" fmla="*/ 126206 w 639121"/>
                  <a:gd name="connsiteY1-44" fmla="*/ 740185 h 1280771"/>
                  <a:gd name="connsiteX2-45" fmla="*/ 639121 w 639121"/>
                  <a:gd name="connsiteY2-46" fmla="*/ 1280771 h 1280771"/>
                  <a:gd name="connsiteX0-47" fmla="*/ 96510 w 639121"/>
                  <a:gd name="connsiteY0-48" fmla="*/ 7856 h 1280771"/>
                  <a:gd name="connsiteX1-49" fmla="*/ 126206 w 639121"/>
                  <a:gd name="connsiteY1-50" fmla="*/ 740185 h 1280771"/>
                  <a:gd name="connsiteX2-51" fmla="*/ 639121 w 639121"/>
                  <a:gd name="connsiteY2-52" fmla="*/ 1280771 h 1280771"/>
                  <a:gd name="connsiteX0-53" fmla="*/ 136128 w 678739"/>
                  <a:gd name="connsiteY0-54" fmla="*/ 10283 h 1283198"/>
                  <a:gd name="connsiteX1-55" fmla="*/ 165824 w 678739"/>
                  <a:gd name="connsiteY1-56" fmla="*/ 742612 h 1283198"/>
                  <a:gd name="connsiteX2-57" fmla="*/ 678739 w 678739"/>
                  <a:gd name="connsiteY2-58" fmla="*/ 1283198 h 1283198"/>
                  <a:gd name="connsiteX0-59" fmla="*/ 191369 w 652094"/>
                  <a:gd name="connsiteY0-60" fmla="*/ 10168 h 1289907"/>
                  <a:gd name="connsiteX1-61" fmla="*/ 139179 w 652094"/>
                  <a:gd name="connsiteY1-62" fmla="*/ 749321 h 1289907"/>
                  <a:gd name="connsiteX2-63" fmla="*/ 652094 w 652094"/>
                  <a:gd name="connsiteY2-64" fmla="*/ 1289907 h 128990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21" y="connsiteY2-22"/>
                  </a:cxn>
                </a:cxnLst>
                <a:rect l="l" t="t" r="r" b="b"/>
                <a:pathLst>
                  <a:path w="652094" h="1289907">
                    <a:moveTo>
                      <a:pt x="191369" y="10168"/>
                    </a:moveTo>
                    <a:cubicBezTo>
                      <a:pt x="96235" y="-80455"/>
                      <a:pt x="-156454" y="456579"/>
                      <a:pt x="139179" y="749321"/>
                    </a:cubicBezTo>
                    <a:cubicBezTo>
                      <a:pt x="404784" y="986883"/>
                      <a:pt x="471224" y="867876"/>
                      <a:pt x="652094" y="1289907"/>
                    </a:cubicBezTo>
                  </a:path>
                </a:pathLst>
              </a:custGeom>
              <a:noFill/>
              <a:ln w="19050">
                <a:solidFill>
                  <a:srgbClr val="33265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" name="Rectangle: Rounded Corners 190"/>
              <p:cNvSpPr/>
              <p:nvPr/>
            </p:nvSpPr>
            <p:spPr>
              <a:xfrm>
                <a:off x="2088137" y="3660038"/>
                <a:ext cx="182403" cy="275439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33265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" name="Oval 191"/>
              <p:cNvSpPr/>
              <p:nvPr/>
            </p:nvSpPr>
            <p:spPr>
              <a:xfrm>
                <a:off x="2134651" y="3713757"/>
                <a:ext cx="84353" cy="84353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1" name="Rectangle: Rounded Corners 192"/>
              <p:cNvSpPr/>
              <p:nvPr/>
            </p:nvSpPr>
            <p:spPr>
              <a:xfrm>
                <a:off x="2152513" y="3764919"/>
                <a:ext cx="52477" cy="49384"/>
              </a:xfrm>
              <a:prstGeom prst="roundRect">
                <a:avLst>
                  <a:gd name="adj" fmla="val 43126"/>
                </a:avLst>
              </a:pr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" name="Oval 193"/>
              <p:cNvSpPr/>
              <p:nvPr/>
            </p:nvSpPr>
            <p:spPr>
              <a:xfrm>
                <a:off x="2164487" y="3736684"/>
                <a:ext cx="29174" cy="29174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" name="Freeform: Shape 194"/>
              <p:cNvSpPr/>
              <p:nvPr/>
            </p:nvSpPr>
            <p:spPr>
              <a:xfrm>
                <a:off x="2137471" y="3780476"/>
                <a:ext cx="84354" cy="70626"/>
              </a:xfrm>
              <a:custGeom>
                <a:avLst/>
                <a:gdLst>
                  <a:gd name="connsiteX0" fmla="*/ 186981 w 216278"/>
                  <a:gd name="connsiteY0" fmla="*/ 0 h 181080"/>
                  <a:gd name="connsiteX1" fmla="*/ 207780 w 216278"/>
                  <a:gd name="connsiteY1" fmla="*/ 30848 h 181080"/>
                  <a:gd name="connsiteX2" fmla="*/ 216278 w 216278"/>
                  <a:gd name="connsiteY2" fmla="*/ 72941 h 181080"/>
                  <a:gd name="connsiteX3" fmla="*/ 108139 w 216278"/>
                  <a:gd name="connsiteY3" fmla="*/ 181080 h 181080"/>
                  <a:gd name="connsiteX4" fmla="*/ 0 w 216278"/>
                  <a:gd name="connsiteY4" fmla="*/ 72941 h 181080"/>
                  <a:gd name="connsiteX5" fmla="*/ 8498 w 216278"/>
                  <a:gd name="connsiteY5" fmla="*/ 30848 h 181080"/>
                  <a:gd name="connsiteX6" fmla="*/ 23075 w 216278"/>
                  <a:gd name="connsiteY6" fmla="*/ 9228 h 181080"/>
                  <a:gd name="connsiteX7" fmla="*/ 25451 w 216278"/>
                  <a:gd name="connsiteY7" fmla="*/ 12752 h 181080"/>
                  <a:gd name="connsiteX8" fmla="*/ 101917 w 216278"/>
                  <a:gd name="connsiteY8" fmla="*/ 44425 h 181080"/>
                  <a:gd name="connsiteX9" fmla="*/ 178383 w 216278"/>
                  <a:gd name="connsiteY9" fmla="*/ 12752 h 18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278" h="181080">
                    <a:moveTo>
                      <a:pt x="186981" y="0"/>
                    </a:moveTo>
                    <a:lnTo>
                      <a:pt x="207780" y="30848"/>
                    </a:lnTo>
                    <a:cubicBezTo>
                      <a:pt x="213252" y="43786"/>
                      <a:pt x="216278" y="58010"/>
                      <a:pt x="216278" y="72941"/>
                    </a:cubicBezTo>
                    <a:cubicBezTo>
                      <a:pt x="216278" y="132665"/>
                      <a:pt x="167863" y="181080"/>
                      <a:pt x="108139" y="181080"/>
                    </a:cubicBezTo>
                    <a:cubicBezTo>
                      <a:pt x="48415" y="181080"/>
                      <a:pt x="0" y="132665"/>
                      <a:pt x="0" y="72941"/>
                    </a:cubicBezTo>
                    <a:cubicBezTo>
                      <a:pt x="0" y="58010"/>
                      <a:pt x="3026" y="43786"/>
                      <a:pt x="8498" y="30848"/>
                    </a:cubicBezTo>
                    <a:lnTo>
                      <a:pt x="23075" y="9228"/>
                    </a:lnTo>
                    <a:lnTo>
                      <a:pt x="25451" y="12752"/>
                    </a:lnTo>
                    <a:cubicBezTo>
                      <a:pt x="45020" y="32322"/>
                      <a:pt x="72055" y="44425"/>
                      <a:pt x="101917" y="44425"/>
                    </a:cubicBezTo>
                    <a:cubicBezTo>
                      <a:pt x="131779" y="44425"/>
                      <a:pt x="158814" y="32322"/>
                      <a:pt x="178383" y="127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70" name="Eyes"/>
            <p:cNvGrpSpPr/>
            <p:nvPr/>
          </p:nvGrpSpPr>
          <p:grpSpPr>
            <a:xfrm>
              <a:off x="2552077" y="2715039"/>
              <a:ext cx="748449" cy="131185"/>
              <a:chOff x="1889237" y="2518694"/>
              <a:chExt cx="545268" cy="96902"/>
            </a:xfrm>
          </p:grpSpPr>
          <p:sp>
            <p:nvSpPr>
              <p:cNvPr id="71" name="Oval 182"/>
              <p:cNvSpPr/>
              <p:nvPr/>
            </p:nvSpPr>
            <p:spPr>
              <a:xfrm>
                <a:off x="1889237" y="2525817"/>
                <a:ext cx="89779" cy="89779"/>
              </a:xfrm>
              <a:prstGeom prst="ellipse">
                <a:avLst/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2" name="Oval 183"/>
              <p:cNvSpPr/>
              <p:nvPr/>
            </p:nvSpPr>
            <p:spPr>
              <a:xfrm flipH="1">
                <a:off x="2344726" y="2518694"/>
                <a:ext cx="89779" cy="89779"/>
              </a:xfrm>
              <a:prstGeom prst="ellipse">
                <a:avLst/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73" name="Mouth"/>
            <p:cNvGrpSpPr/>
            <p:nvPr/>
          </p:nvGrpSpPr>
          <p:grpSpPr>
            <a:xfrm>
              <a:off x="2771455" y="3096177"/>
              <a:ext cx="383228" cy="181417"/>
              <a:chOff x="11738403" y="5361779"/>
              <a:chExt cx="471124" cy="226131"/>
            </a:xfrm>
          </p:grpSpPr>
          <p:sp>
            <p:nvSpPr>
              <p:cNvPr id="74" name="Freeform: Shape 202"/>
              <p:cNvSpPr/>
              <p:nvPr/>
            </p:nvSpPr>
            <p:spPr>
              <a:xfrm>
                <a:off x="11738403" y="5361779"/>
                <a:ext cx="471124" cy="226131"/>
              </a:xfrm>
              <a:custGeom>
                <a:avLst/>
                <a:gdLst>
                  <a:gd name="connsiteX0" fmla="*/ 0 w 1095824"/>
                  <a:gd name="connsiteY0" fmla="*/ 0 h 525977"/>
                  <a:gd name="connsiteX1" fmla="*/ 1095824 w 1095824"/>
                  <a:gd name="connsiteY1" fmla="*/ 0 h 525977"/>
                  <a:gd name="connsiteX2" fmla="*/ 1087102 w 1095824"/>
                  <a:gd name="connsiteY2" fmla="*/ 86525 h 525977"/>
                  <a:gd name="connsiteX3" fmla="*/ 547912 w 1095824"/>
                  <a:gd name="connsiteY3" fmla="*/ 525977 h 525977"/>
                  <a:gd name="connsiteX4" fmla="*/ 8723 w 1095824"/>
                  <a:gd name="connsiteY4" fmla="*/ 86525 h 52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824" h="525977">
                    <a:moveTo>
                      <a:pt x="0" y="0"/>
                    </a:moveTo>
                    <a:lnTo>
                      <a:pt x="1095824" y="0"/>
                    </a:lnTo>
                    <a:lnTo>
                      <a:pt x="1087102" y="86525"/>
                    </a:lnTo>
                    <a:cubicBezTo>
                      <a:pt x="1035782" y="337320"/>
                      <a:pt x="813879" y="525977"/>
                      <a:pt x="547912" y="525977"/>
                    </a:cubicBezTo>
                    <a:cubicBezTo>
                      <a:pt x="281945" y="525977"/>
                      <a:pt x="60043" y="337320"/>
                      <a:pt x="8723" y="86525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5" name="Freeform: Shape 203"/>
              <p:cNvSpPr/>
              <p:nvPr/>
            </p:nvSpPr>
            <p:spPr>
              <a:xfrm>
                <a:off x="11763063" y="5361779"/>
                <a:ext cx="419314" cy="68127"/>
              </a:xfrm>
              <a:custGeom>
                <a:avLst/>
                <a:gdLst>
                  <a:gd name="connsiteX0" fmla="*/ 0 w 419314"/>
                  <a:gd name="connsiteY0" fmla="*/ 0 h 87994"/>
                  <a:gd name="connsiteX1" fmla="*/ 419314 w 419314"/>
                  <a:gd name="connsiteY1" fmla="*/ 0 h 87994"/>
                  <a:gd name="connsiteX2" fmla="*/ 419314 w 419314"/>
                  <a:gd name="connsiteY2" fmla="*/ 34867 h 87994"/>
                  <a:gd name="connsiteX3" fmla="*/ 366187 w 419314"/>
                  <a:gd name="connsiteY3" fmla="*/ 87994 h 87994"/>
                  <a:gd name="connsiteX4" fmla="*/ 53127 w 419314"/>
                  <a:gd name="connsiteY4" fmla="*/ 87994 h 87994"/>
                  <a:gd name="connsiteX5" fmla="*/ 0 w 419314"/>
                  <a:gd name="connsiteY5" fmla="*/ 34867 h 87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314" h="87994">
                    <a:moveTo>
                      <a:pt x="0" y="0"/>
                    </a:moveTo>
                    <a:lnTo>
                      <a:pt x="419314" y="0"/>
                    </a:lnTo>
                    <a:lnTo>
                      <a:pt x="419314" y="34867"/>
                    </a:lnTo>
                    <a:cubicBezTo>
                      <a:pt x="419314" y="64208"/>
                      <a:pt x="395528" y="87994"/>
                      <a:pt x="366187" y="87994"/>
                    </a:cubicBezTo>
                    <a:lnTo>
                      <a:pt x="53127" y="87994"/>
                    </a:lnTo>
                    <a:cubicBezTo>
                      <a:pt x="23786" y="87994"/>
                      <a:pt x="0" y="64208"/>
                      <a:pt x="0" y="3486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6" name="Freeform: Shape 204"/>
              <p:cNvSpPr/>
              <p:nvPr/>
            </p:nvSpPr>
            <p:spPr>
              <a:xfrm>
                <a:off x="11813549" y="5474844"/>
                <a:ext cx="320078" cy="113066"/>
              </a:xfrm>
              <a:custGeom>
                <a:avLst/>
                <a:gdLst>
                  <a:gd name="connsiteX0" fmla="*/ 159171 w 320078"/>
                  <a:gd name="connsiteY0" fmla="*/ 0 h 113066"/>
                  <a:gd name="connsiteX1" fmla="*/ 250862 w 320078"/>
                  <a:gd name="connsiteY1" fmla="*/ 13765 h 113066"/>
                  <a:gd name="connsiteX2" fmla="*/ 320078 w 320078"/>
                  <a:gd name="connsiteY2" fmla="*/ 48465 h 113066"/>
                  <a:gd name="connsiteX3" fmla="*/ 310928 w 320078"/>
                  <a:gd name="connsiteY3" fmla="*/ 59034 h 113066"/>
                  <a:gd name="connsiteX4" fmla="*/ 160416 w 320078"/>
                  <a:gd name="connsiteY4" fmla="*/ 113066 h 113066"/>
                  <a:gd name="connsiteX5" fmla="*/ 9904 w 320078"/>
                  <a:gd name="connsiteY5" fmla="*/ 59034 h 113066"/>
                  <a:gd name="connsiteX6" fmla="*/ 0 w 320078"/>
                  <a:gd name="connsiteY6" fmla="*/ 47595 h 113066"/>
                  <a:gd name="connsiteX7" fmla="*/ 67480 w 320078"/>
                  <a:gd name="connsiteY7" fmla="*/ 13765 h 113066"/>
                  <a:gd name="connsiteX8" fmla="*/ 159171 w 320078"/>
                  <a:gd name="connsiteY8" fmla="*/ 0 h 11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0078" h="113066">
                    <a:moveTo>
                      <a:pt x="159171" y="0"/>
                    </a:moveTo>
                    <a:cubicBezTo>
                      <a:pt x="191695" y="0"/>
                      <a:pt x="222680" y="4902"/>
                      <a:pt x="250862" y="13765"/>
                    </a:cubicBezTo>
                    <a:lnTo>
                      <a:pt x="320078" y="48465"/>
                    </a:lnTo>
                    <a:lnTo>
                      <a:pt x="310928" y="59034"/>
                    </a:lnTo>
                    <a:cubicBezTo>
                      <a:pt x="270026" y="92789"/>
                      <a:pt x="217589" y="113066"/>
                      <a:pt x="160416" y="113066"/>
                    </a:cubicBezTo>
                    <a:cubicBezTo>
                      <a:pt x="103243" y="113066"/>
                      <a:pt x="50806" y="92789"/>
                      <a:pt x="9904" y="59034"/>
                    </a:cubicBezTo>
                    <a:lnTo>
                      <a:pt x="0" y="47595"/>
                    </a:lnTo>
                    <a:lnTo>
                      <a:pt x="67480" y="13765"/>
                    </a:lnTo>
                    <a:cubicBezTo>
                      <a:pt x="95662" y="4902"/>
                      <a:pt x="126647" y="0"/>
                      <a:pt x="159171" y="0"/>
                    </a:cubicBezTo>
                    <a:close/>
                  </a:path>
                </a:pathLst>
              </a:custGeom>
              <a:solidFill>
                <a:srgbClr val="F28C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77" name="Arm"/>
            <p:cNvGrpSpPr/>
            <p:nvPr/>
          </p:nvGrpSpPr>
          <p:grpSpPr>
            <a:xfrm rot="459843">
              <a:off x="3768249" y="3565904"/>
              <a:ext cx="731062" cy="1329405"/>
              <a:chOff x="2535777" y="3065314"/>
              <a:chExt cx="532601" cy="981990"/>
            </a:xfrm>
          </p:grpSpPr>
          <p:sp>
            <p:nvSpPr>
              <p:cNvPr id="78" name="Rectangle: Rounded Corners 206"/>
              <p:cNvSpPr/>
              <p:nvPr/>
            </p:nvSpPr>
            <p:spPr>
              <a:xfrm rot="912596">
                <a:off x="2535777" y="3135936"/>
                <a:ext cx="196134" cy="911368"/>
              </a:xfrm>
              <a:prstGeom prst="roundRect">
                <a:avLst>
                  <a:gd name="adj" fmla="val 50000"/>
                </a:avLst>
              </a:pr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9" name="Oval 12"/>
              <p:cNvSpPr/>
              <p:nvPr/>
            </p:nvSpPr>
            <p:spPr>
              <a:xfrm rot="19627584">
                <a:off x="2646424" y="3065314"/>
                <a:ext cx="421954" cy="223855"/>
              </a:xfrm>
              <a:custGeom>
                <a:avLst/>
                <a:gdLst>
                  <a:gd name="connsiteX0" fmla="*/ 0 w 340404"/>
                  <a:gd name="connsiteY0" fmla="*/ 170202 h 340404"/>
                  <a:gd name="connsiteX1" fmla="*/ 170202 w 340404"/>
                  <a:gd name="connsiteY1" fmla="*/ 0 h 340404"/>
                  <a:gd name="connsiteX2" fmla="*/ 340404 w 340404"/>
                  <a:gd name="connsiteY2" fmla="*/ 170202 h 340404"/>
                  <a:gd name="connsiteX3" fmla="*/ 170202 w 340404"/>
                  <a:gd name="connsiteY3" fmla="*/ 340404 h 340404"/>
                  <a:gd name="connsiteX4" fmla="*/ 0 w 340404"/>
                  <a:gd name="connsiteY4" fmla="*/ 170202 h 340404"/>
                  <a:gd name="connsiteX0-1" fmla="*/ 58 w 340462"/>
                  <a:gd name="connsiteY0-2" fmla="*/ 46217 h 216419"/>
                  <a:gd name="connsiteX1-3" fmla="*/ 156510 w 340462"/>
                  <a:gd name="connsiteY1-4" fmla="*/ 30707 h 216419"/>
                  <a:gd name="connsiteX2-5" fmla="*/ 340462 w 340462"/>
                  <a:gd name="connsiteY2-6" fmla="*/ 46217 h 216419"/>
                  <a:gd name="connsiteX3-7" fmla="*/ 170260 w 340462"/>
                  <a:gd name="connsiteY3-8" fmla="*/ 216419 h 216419"/>
                  <a:gd name="connsiteX4-9" fmla="*/ 58 w 340462"/>
                  <a:gd name="connsiteY4-10" fmla="*/ 46217 h 216419"/>
                  <a:gd name="connsiteX0-11" fmla="*/ 3908 w 344312"/>
                  <a:gd name="connsiteY0-12" fmla="*/ 46217 h 216419"/>
                  <a:gd name="connsiteX1-13" fmla="*/ 160360 w 344312"/>
                  <a:gd name="connsiteY1-14" fmla="*/ 30707 h 216419"/>
                  <a:gd name="connsiteX2-15" fmla="*/ 344312 w 344312"/>
                  <a:gd name="connsiteY2-16" fmla="*/ 46217 h 216419"/>
                  <a:gd name="connsiteX3-17" fmla="*/ 174110 w 344312"/>
                  <a:gd name="connsiteY3-18" fmla="*/ 216419 h 216419"/>
                  <a:gd name="connsiteX4-19" fmla="*/ 3908 w 344312"/>
                  <a:gd name="connsiteY4-20" fmla="*/ 46217 h 2164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44312" h="216419">
                    <a:moveTo>
                      <a:pt x="3908" y="46217"/>
                    </a:moveTo>
                    <a:cubicBezTo>
                      <a:pt x="29117" y="-43174"/>
                      <a:pt x="66360" y="30707"/>
                      <a:pt x="160360" y="30707"/>
                    </a:cubicBezTo>
                    <a:cubicBezTo>
                      <a:pt x="254360" y="30707"/>
                      <a:pt x="344312" y="-47783"/>
                      <a:pt x="344312" y="46217"/>
                    </a:cubicBezTo>
                    <a:cubicBezTo>
                      <a:pt x="344312" y="140217"/>
                      <a:pt x="268110" y="216419"/>
                      <a:pt x="174110" y="216419"/>
                    </a:cubicBezTo>
                    <a:cubicBezTo>
                      <a:pt x="80110" y="216419"/>
                      <a:pt x="-21301" y="135608"/>
                      <a:pt x="3908" y="46217"/>
                    </a:cubicBezTo>
                    <a:close/>
                  </a:path>
                </a:pathLst>
              </a:cu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80" name="组合 3"/>
          <p:cNvGrpSpPr/>
          <p:nvPr/>
        </p:nvGrpSpPr>
        <p:grpSpPr>
          <a:xfrm>
            <a:off x="3387296" y="1368671"/>
            <a:ext cx="7832971" cy="1012408"/>
            <a:chOff x="4389121" y="1084217"/>
            <a:chExt cx="6309360" cy="736216"/>
          </a:xfrm>
        </p:grpSpPr>
        <p:sp>
          <p:nvSpPr>
            <p:cNvPr id="81" name="五边形 7"/>
            <p:cNvSpPr/>
            <p:nvPr/>
          </p:nvSpPr>
          <p:spPr>
            <a:xfrm flipH="1">
              <a:off x="4389121" y="1084217"/>
              <a:ext cx="6309360" cy="736216"/>
            </a:xfrm>
            <a:prstGeom prst="homePlate">
              <a:avLst/>
            </a:prstGeom>
            <a:solidFill>
              <a:srgbClr val="F29A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菱形 1"/>
            <p:cNvSpPr/>
            <p:nvPr/>
          </p:nvSpPr>
          <p:spPr>
            <a:xfrm>
              <a:off x="4517592" y="1132079"/>
              <a:ext cx="640492" cy="64049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文本框 2"/>
            <p:cNvSpPr txBox="1"/>
            <p:nvPr/>
          </p:nvSpPr>
          <p:spPr>
            <a:xfrm>
              <a:off x="4571173" y="1264608"/>
              <a:ext cx="508061" cy="432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rgbClr val="F29A5B"/>
                  </a:solidFill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01</a:t>
              </a:r>
              <a:endParaRPr lang="zh-CN" altLang="en-US" sz="2000" b="1" dirty="0">
                <a:solidFill>
                  <a:srgbClr val="F29A5B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84" name="组合 28"/>
          <p:cNvGrpSpPr/>
          <p:nvPr/>
        </p:nvGrpSpPr>
        <p:grpSpPr>
          <a:xfrm>
            <a:off x="3397699" y="2570533"/>
            <a:ext cx="7832970" cy="981538"/>
            <a:chOff x="4389120" y="1066964"/>
            <a:chExt cx="6309360" cy="736216"/>
          </a:xfrm>
        </p:grpSpPr>
        <p:sp>
          <p:nvSpPr>
            <p:cNvPr id="85" name="五边形 29"/>
            <p:cNvSpPr/>
            <p:nvPr/>
          </p:nvSpPr>
          <p:spPr>
            <a:xfrm flipH="1">
              <a:off x="4389120" y="1066964"/>
              <a:ext cx="6309360" cy="736216"/>
            </a:xfrm>
            <a:prstGeom prst="homePlate">
              <a:avLst/>
            </a:prstGeom>
            <a:solidFill>
              <a:srgbClr val="A5C0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菱形 30"/>
            <p:cNvSpPr/>
            <p:nvPr/>
          </p:nvSpPr>
          <p:spPr>
            <a:xfrm>
              <a:off x="4517592" y="1132079"/>
              <a:ext cx="640492" cy="64049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文本框 31"/>
            <p:cNvSpPr txBox="1"/>
            <p:nvPr/>
          </p:nvSpPr>
          <p:spPr>
            <a:xfrm>
              <a:off x="4543329" y="1264608"/>
              <a:ext cx="508061" cy="432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rgbClr val="A6C0A5"/>
                  </a:solidFill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02</a:t>
              </a:r>
              <a:endParaRPr lang="zh-CN" altLang="en-US" sz="2000" b="1" dirty="0">
                <a:solidFill>
                  <a:srgbClr val="A6C0A5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88" name="组合 32"/>
          <p:cNvGrpSpPr/>
          <p:nvPr/>
        </p:nvGrpSpPr>
        <p:grpSpPr>
          <a:xfrm>
            <a:off x="3397700" y="3737502"/>
            <a:ext cx="7832969" cy="981538"/>
            <a:chOff x="4389121" y="1084217"/>
            <a:chExt cx="6309360" cy="736216"/>
          </a:xfrm>
        </p:grpSpPr>
        <p:sp>
          <p:nvSpPr>
            <p:cNvPr id="89" name="五边形 33"/>
            <p:cNvSpPr/>
            <p:nvPr/>
          </p:nvSpPr>
          <p:spPr>
            <a:xfrm flipH="1">
              <a:off x="4389121" y="1084217"/>
              <a:ext cx="6309360" cy="736216"/>
            </a:xfrm>
            <a:prstGeom prst="homePlate">
              <a:avLst/>
            </a:prstGeom>
            <a:solidFill>
              <a:srgbClr val="B092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菱形 34"/>
            <p:cNvSpPr/>
            <p:nvPr/>
          </p:nvSpPr>
          <p:spPr>
            <a:xfrm>
              <a:off x="4517592" y="1132079"/>
              <a:ext cx="640492" cy="64049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文本框 35"/>
            <p:cNvSpPr txBox="1"/>
            <p:nvPr/>
          </p:nvSpPr>
          <p:spPr>
            <a:xfrm>
              <a:off x="4585095" y="1264608"/>
              <a:ext cx="508061" cy="432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rgbClr val="B09278"/>
                  </a:solidFill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03</a:t>
              </a:r>
              <a:endParaRPr lang="zh-CN" altLang="en-US" sz="2000" b="1" dirty="0">
                <a:solidFill>
                  <a:srgbClr val="B09278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92" name="组合 36"/>
          <p:cNvGrpSpPr/>
          <p:nvPr/>
        </p:nvGrpSpPr>
        <p:grpSpPr>
          <a:xfrm>
            <a:off x="3397698" y="4908494"/>
            <a:ext cx="7832968" cy="933355"/>
            <a:chOff x="4389121" y="1084217"/>
            <a:chExt cx="6309360" cy="736216"/>
          </a:xfrm>
        </p:grpSpPr>
        <p:sp>
          <p:nvSpPr>
            <p:cNvPr id="93" name="五边形 37"/>
            <p:cNvSpPr/>
            <p:nvPr/>
          </p:nvSpPr>
          <p:spPr>
            <a:xfrm flipH="1">
              <a:off x="4389121" y="1084217"/>
              <a:ext cx="6309360" cy="736216"/>
            </a:xfrm>
            <a:prstGeom prst="homePlate">
              <a:avLst/>
            </a:prstGeom>
            <a:solidFill>
              <a:srgbClr val="C8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菱形 38"/>
            <p:cNvSpPr/>
            <p:nvPr/>
          </p:nvSpPr>
          <p:spPr>
            <a:xfrm>
              <a:off x="4517592" y="1132079"/>
              <a:ext cx="640492" cy="64049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文本框 39"/>
            <p:cNvSpPr txBox="1"/>
            <p:nvPr/>
          </p:nvSpPr>
          <p:spPr>
            <a:xfrm>
              <a:off x="4571173" y="1264608"/>
              <a:ext cx="508061" cy="432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rgbClr val="C8D85B"/>
                  </a:solidFill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04</a:t>
              </a:r>
              <a:endParaRPr lang="zh-CN" altLang="en-US" sz="2000" b="1" dirty="0">
                <a:solidFill>
                  <a:srgbClr val="C8D85B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4" name="TextBox 103"/>
          <p:cNvSpPr txBox="1"/>
          <p:nvPr/>
        </p:nvSpPr>
        <p:spPr>
          <a:xfrm>
            <a:off x="4294984" y="1456063"/>
            <a:ext cx="69252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Nêu được một số biểu hiện về hợp tác với bạn bè trong học tập, làm việc và vui chơi.</a:t>
            </a:r>
            <a:endParaRPr lang="vi-VN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4294985" y="2610756"/>
            <a:ext cx="69074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Biết được hợp tác sẽ nâng cao được hiệu quả công việc, tăng niềm vui và tình cảm gắn bó.</a:t>
            </a:r>
            <a:endParaRPr lang="vi-VN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4294983" y="3791946"/>
            <a:ext cx="692528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Có kĩ năng hợp tác với bạn bè trong các hoạt động của lớp, của trường.</a:t>
            </a:r>
            <a:endParaRPr lang="vi-VN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4270183" y="4986086"/>
            <a:ext cx="706917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da-DK" sz="2800" spc="-40" dirty="0" smtClean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Không đồng </a:t>
            </a:r>
            <a:r>
              <a:rPr lang="da-DK" sz="2800" spc="-4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tình với những thái độ, hành vi thiếu hợp tác </a:t>
            </a:r>
            <a:r>
              <a:rPr lang="da-DK" sz="2800" spc="-40" dirty="0" smtClean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trong công </a:t>
            </a:r>
            <a:r>
              <a:rPr lang="da-DK" sz="2800" spc="-4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việc chung của </a:t>
            </a:r>
            <a:r>
              <a:rPr lang="vi-VN" sz="2800" spc="-4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trường lớp.</a:t>
            </a:r>
            <a:endParaRPr lang="vi-VN" sz="2800" spc="-4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019" y="4127234"/>
            <a:ext cx="2128587" cy="1920356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  <a:headEnd/>
            <a:tailEnd/>
          </a:ln>
          <a:effectLst>
            <a:reflection blurRad="12700" stA="33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4" grpId="0"/>
      <p:bldP spid="105" grpId="0"/>
      <p:bldP spid="106" grpId="0"/>
      <p:bldP spid="10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68185" y="1966448"/>
            <a:ext cx="10769600" cy="38876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a) Nếu không biết hợp tác thì công việc chung sẽ luôn gặp khó khăn.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b) Chỉ hợp tác với người khác khi mình cần họ giúp đỡ.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c) Chỉ những người kem cỏi mới cần phải hợp tác.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d) Hợp tác trong công việc giúp em học hỏi được nhiều điều hay từ người khác.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79367" y="542546"/>
            <a:ext cx="9321800" cy="111825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Bài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tập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2: 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Em có tán thành với những ý kiến dưới đây không? Vì sao?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505" y="2168682"/>
            <a:ext cx="828848" cy="82884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89" y="4594815"/>
            <a:ext cx="828848" cy="82884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575" y="3202086"/>
            <a:ext cx="781436" cy="781436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575" y="3907075"/>
            <a:ext cx="781436" cy="781436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8" name="Group 7"/>
          <p:cNvGrpSpPr/>
          <p:nvPr/>
        </p:nvGrpSpPr>
        <p:grpSpPr>
          <a:xfrm>
            <a:off x="10796054" y="376817"/>
            <a:ext cx="1190312" cy="1258337"/>
            <a:chOff x="3824699" y="3739482"/>
            <a:chExt cx="2467156" cy="2831492"/>
          </a:xfrm>
        </p:grpSpPr>
        <p:sp>
          <p:nvSpPr>
            <p:cNvPr id="9" name="Rectangle: Rounded Corners 8">
              <a:hlinkClick r:id="rId3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" name="Notebook">
              <a:hlinkClick r:id="rId3" action="ppaction://hlinksldjump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1" name="TextBox 10">
              <a:hlinkClick r:id="rId3" action="ppaction://hlinksldjump"/>
            </p:cNvPr>
            <p:cNvSpPr txBox="1"/>
            <p:nvPr/>
          </p:nvSpPr>
          <p:spPr>
            <a:xfrm>
              <a:off x="4344685" y="5718028"/>
              <a:ext cx="1947170" cy="8529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/>
          <p:cNvGraphicFramePr/>
          <p:nvPr/>
        </p:nvGraphicFramePr>
        <p:xfrm>
          <a:off x="1102291" y="-14613"/>
          <a:ext cx="10521862" cy="65260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" r:lo="rId2" r:qs="rId3" r:cs="rId4"/>
          </a:graphicData>
        </a:graphic>
      </p:graphicFrame>
      <p:sp>
        <p:nvSpPr>
          <p:cNvPr id="3" name="Right Arrow Callout 1"/>
          <p:cNvSpPr/>
          <p:nvPr/>
        </p:nvSpPr>
        <p:spPr>
          <a:xfrm>
            <a:off x="145915" y="1847850"/>
            <a:ext cx="1794576" cy="3857625"/>
          </a:xfrm>
          <a:prstGeom prst="rightArrowCallout">
            <a:avLst/>
          </a:prstGeom>
          <a:solidFill>
            <a:schemeClr val="accent2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/>
              <a:t>Biểu</a:t>
            </a:r>
            <a:r>
              <a:rPr lang="en-US" sz="3600" b="1" dirty="0"/>
              <a:t> </a:t>
            </a:r>
            <a:r>
              <a:rPr lang="en-US" sz="3600" b="1" dirty="0" err="1"/>
              <a:t>hiện</a:t>
            </a:r>
            <a:r>
              <a:rPr lang="en-US" sz="3600" b="1" dirty="0"/>
              <a:t> </a:t>
            </a:r>
            <a:r>
              <a:rPr lang="en-US" sz="3600" b="1" dirty="0" err="1"/>
              <a:t>của</a:t>
            </a:r>
            <a:r>
              <a:rPr lang="en-US" sz="3600" b="1" dirty="0"/>
              <a:t> </a:t>
            </a:r>
            <a:r>
              <a:rPr lang="en-US" sz="3600" b="1" dirty="0" err="1"/>
              <a:t>hợp</a:t>
            </a:r>
            <a:r>
              <a:rPr lang="en-US" sz="3600" b="1" dirty="0"/>
              <a:t> </a:t>
            </a:r>
            <a:r>
              <a:rPr lang="en-US" sz="3600" b="1" dirty="0" err="1"/>
              <a:t>tác</a:t>
            </a:r>
            <a:endParaRPr lang="en-US" sz="36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30" y="61329"/>
            <a:ext cx="12192000" cy="6858000"/>
          </a:xfrm>
          <a:prstGeom prst="rect">
            <a:avLst/>
          </a:prstGeom>
        </p:spPr>
      </p:pic>
      <p:sp>
        <p:nvSpPr>
          <p:cNvPr id="121" name="Rectangle: Rounded Corners 120"/>
          <p:cNvSpPr/>
          <p:nvPr/>
        </p:nvSpPr>
        <p:spPr>
          <a:xfrm>
            <a:off x="608767" y="455072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/>
          <p:cNvSpPr/>
          <p:nvPr/>
        </p:nvSpPr>
        <p:spPr>
          <a:xfrm>
            <a:off x="1075317" y="375411"/>
            <a:ext cx="10933516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/>
          <p:cNvSpPr/>
          <p:nvPr/>
        </p:nvSpPr>
        <p:spPr>
          <a:xfrm>
            <a:off x="343796" y="391118"/>
            <a:ext cx="11314803" cy="6241209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Title Background"/>
          <p:cNvGrpSpPr/>
          <p:nvPr/>
        </p:nvGrpSpPr>
        <p:grpSpPr>
          <a:xfrm>
            <a:off x="1548535" y="1499133"/>
            <a:ext cx="9544951" cy="1830842"/>
            <a:chOff x="1217765" y="1106159"/>
            <a:chExt cx="5874253" cy="1231193"/>
          </a:xfrm>
        </p:grpSpPr>
        <p:sp>
          <p:nvSpPr>
            <p:cNvPr id="6" name="Freeform: Shape 5"/>
            <p:cNvSpPr/>
            <p:nvPr/>
          </p:nvSpPr>
          <p:spPr>
            <a:xfrm>
              <a:off x="1217765" y="1107550"/>
              <a:ext cx="1475562" cy="1013697"/>
            </a:xfrm>
            <a:custGeom>
              <a:avLst/>
              <a:gdLst>
                <a:gd name="connsiteX0" fmla="*/ 117313 w 1531604"/>
                <a:gd name="connsiteY0" fmla="*/ 0 h 1058591"/>
                <a:gd name="connsiteX1" fmla="*/ 1531604 w 1531604"/>
                <a:gd name="connsiteY1" fmla="*/ 0 h 1058591"/>
                <a:gd name="connsiteX2" fmla="*/ 1495746 w 1531604"/>
                <a:gd name="connsiteY2" fmla="*/ 38161 h 1058591"/>
                <a:gd name="connsiteX3" fmla="*/ 779614 w 1531604"/>
                <a:gd name="connsiteY3" fmla="*/ 301082 h 1058591"/>
                <a:gd name="connsiteX4" fmla="*/ 69676 w 1531604"/>
                <a:gd name="connsiteY4" fmla="*/ 1054277 h 1058591"/>
                <a:gd name="connsiteX5" fmla="*/ 0 w 1531604"/>
                <a:gd name="connsiteY5" fmla="*/ 1033893 h 1058591"/>
                <a:gd name="connsiteX6" fmla="*/ 0 w 1531604"/>
                <a:gd name="connsiteY6" fmla="*/ 117313 h 1058591"/>
                <a:gd name="connsiteX7" fmla="*/ 117313 w 1531604"/>
                <a:gd name="connsiteY7" fmla="*/ 0 h 10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1604" h="1058591">
                  <a:moveTo>
                    <a:pt x="117313" y="0"/>
                  </a:moveTo>
                  <a:lnTo>
                    <a:pt x="1531604" y="0"/>
                  </a:lnTo>
                  <a:lnTo>
                    <a:pt x="1495746" y="38161"/>
                  </a:lnTo>
                  <a:cubicBezTo>
                    <a:pt x="1320711" y="193456"/>
                    <a:pt x="1039677" y="107926"/>
                    <a:pt x="779614" y="301082"/>
                  </a:cubicBezTo>
                  <a:cubicBezTo>
                    <a:pt x="524993" y="497159"/>
                    <a:pt x="433284" y="1116057"/>
                    <a:pt x="69676" y="1054277"/>
                  </a:cubicBezTo>
                  <a:lnTo>
                    <a:pt x="0" y="1033893"/>
                  </a:lnTo>
                  <a:lnTo>
                    <a:pt x="0" y="117313"/>
                  </a:lnTo>
                  <a:cubicBezTo>
                    <a:pt x="0" y="52523"/>
                    <a:pt x="52523" y="0"/>
                    <a:pt x="117313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623078" y="1611077"/>
              <a:ext cx="1468940" cy="726275"/>
            </a:xfrm>
            <a:custGeom>
              <a:avLst/>
              <a:gdLst>
                <a:gd name="connsiteX0" fmla="*/ 1520419 w 1520419"/>
                <a:gd name="connsiteY0" fmla="*/ 0 h 752129"/>
                <a:gd name="connsiteX1" fmla="*/ 1520419 w 1520419"/>
                <a:gd name="connsiteY1" fmla="*/ 634816 h 752129"/>
                <a:gd name="connsiteX2" fmla="*/ 1403106 w 1520419"/>
                <a:gd name="connsiteY2" fmla="*/ 752129 h 752129"/>
                <a:gd name="connsiteX3" fmla="*/ 0 w 1520419"/>
                <a:gd name="connsiteY3" fmla="*/ 752129 h 752129"/>
                <a:gd name="connsiteX4" fmla="*/ 12151 w 1520419"/>
                <a:gd name="connsiteY4" fmla="*/ 736383 h 752129"/>
                <a:gd name="connsiteX5" fmla="*/ 869000 w 1520419"/>
                <a:gd name="connsiteY5" fmla="*/ 567837 h 752129"/>
                <a:gd name="connsiteX6" fmla="*/ 1465845 w 1520419"/>
                <a:gd name="connsiteY6" fmla="*/ 26519 h 752129"/>
                <a:gd name="connsiteX7" fmla="*/ 1520419 w 1520419"/>
                <a:gd name="connsiteY7" fmla="*/ 0 h 75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419" h="752129">
                  <a:moveTo>
                    <a:pt x="1520419" y="0"/>
                  </a:moveTo>
                  <a:lnTo>
                    <a:pt x="1520419" y="634816"/>
                  </a:lnTo>
                  <a:cubicBezTo>
                    <a:pt x="1520419" y="699606"/>
                    <a:pt x="1467896" y="752129"/>
                    <a:pt x="1403106" y="752129"/>
                  </a:cubicBezTo>
                  <a:lnTo>
                    <a:pt x="0" y="752129"/>
                  </a:lnTo>
                  <a:lnTo>
                    <a:pt x="12151" y="736383"/>
                  </a:lnTo>
                  <a:cubicBezTo>
                    <a:pt x="234449" y="489619"/>
                    <a:pt x="521533" y="716514"/>
                    <a:pt x="869000" y="567837"/>
                  </a:cubicBezTo>
                  <a:cubicBezTo>
                    <a:pt x="1078439" y="473878"/>
                    <a:pt x="1257163" y="150784"/>
                    <a:pt x="1465845" y="26519"/>
                  </a:cubicBezTo>
                  <a:lnTo>
                    <a:pt x="1520419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r>
                <a:rPr lang="en-PH" sz="2400">
                  <a:solidFill>
                    <a:prstClr val="white"/>
                  </a:solidFill>
                  <a:latin typeface="Calibri" panose="020F0502020204030204"/>
                </a:rPr>
                <a:t> </a:t>
              </a:r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5260756" y="1106159"/>
              <a:ext cx="943685" cy="314025"/>
            </a:xfrm>
            <a:custGeom>
              <a:avLst/>
              <a:gdLst>
                <a:gd name="connsiteX0" fmla="*/ 0 w 992401"/>
                <a:gd name="connsiteY0" fmla="*/ 0 h 330236"/>
                <a:gd name="connsiteX1" fmla="*/ 992401 w 992401"/>
                <a:gd name="connsiteY1" fmla="*/ 0 h 330236"/>
                <a:gd name="connsiteX2" fmla="*/ 991880 w 992401"/>
                <a:gd name="connsiteY2" fmla="*/ 1677 h 330236"/>
                <a:gd name="connsiteX3" fmla="*/ 496200 w 992401"/>
                <a:gd name="connsiteY3" fmla="*/ 330236 h 330236"/>
                <a:gd name="connsiteX4" fmla="*/ 520 w 992401"/>
                <a:gd name="connsiteY4" fmla="*/ 1677 h 330236"/>
                <a:gd name="connsiteX5" fmla="*/ 0 w 992401"/>
                <a:gd name="connsiteY5" fmla="*/ 0 h 33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401" h="330236">
                  <a:moveTo>
                    <a:pt x="0" y="0"/>
                  </a:moveTo>
                  <a:lnTo>
                    <a:pt x="992401" y="0"/>
                  </a:lnTo>
                  <a:lnTo>
                    <a:pt x="991880" y="1677"/>
                  </a:lnTo>
                  <a:cubicBezTo>
                    <a:pt x="910214" y="194757"/>
                    <a:pt x="719028" y="330236"/>
                    <a:pt x="496200" y="330236"/>
                  </a:cubicBezTo>
                  <a:cubicBezTo>
                    <a:pt x="273372" y="330236"/>
                    <a:pt x="82187" y="194757"/>
                    <a:pt x="520" y="16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2125522" y="1839401"/>
              <a:ext cx="1709491" cy="497434"/>
            </a:xfrm>
            <a:custGeom>
              <a:avLst/>
              <a:gdLst>
                <a:gd name="connsiteX0" fmla="*/ 898870 w 1797740"/>
                <a:gd name="connsiteY0" fmla="*/ 0 h 523113"/>
                <a:gd name="connsiteX1" fmla="*/ 1757190 w 1797740"/>
                <a:gd name="connsiteY1" fmla="*/ 456365 h 523113"/>
                <a:gd name="connsiteX2" fmla="*/ 1797740 w 1797740"/>
                <a:gd name="connsiteY2" fmla="*/ 523113 h 523113"/>
                <a:gd name="connsiteX3" fmla="*/ 0 w 1797740"/>
                <a:gd name="connsiteY3" fmla="*/ 523113 h 523113"/>
                <a:gd name="connsiteX4" fmla="*/ 40550 w 1797740"/>
                <a:gd name="connsiteY4" fmla="*/ 456365 h 523113"/>
                <a:gd name="connsiteX5" fmla="*/ 898870 w 1797740"/>
                <a:gd name="connsiteY5" fmla="*/ 0 h 52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7740" h="523113">
                  <a:moveTo>
                    <a:pt x="898870" y="0"/>
                  </a:moveTo>
                  <a:cubicBezTo>
                    <a:pt x="1256163" y="0"/>
                    <a:pt x="1571175" y="181027"/>
                    <a:pt x="1757190" y="456365"/>
                  </a:cubicBezTo>
                  <a:lnTo>
                    <a:pt x="1797740" y="523113"/>
                  </a:lnTo>
                  <a:lnTo>
                    <a:pt x="0" y="523113"/>
                  </a:lnTo>
                  <a:lnTo>
                    <a:pt x="40550" y="456365"/>
                  </a:lnTo>
                  <a:cubicBezTo>
                    <a:pt x="226565" y="181027"/>
                    <a:pt x="541577" y="0"/>
                    <a:pt x="898870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222883" y="1111103"/>
              <a:ext cx="5862990" cy="1219439"/>
            </a:xfrm>
            <a:custGeom>
              <a:avLst/>
              <a:gdLst>
                <a:gd name="connsiteX0" fmla="*/ 1531604 w 6165654"/>
                <a:gd name="connsiteY0" fmla="*/ 0 h 1282390"/>
                <a:gd name="connsiteX1" fmla="*/ 4246318 w 6165654"/>
                <a:gd name="connsiteY1" fmla="*/ 0 h 1282390"/>
                <a:gd name="connsiteX2" fmla="*/ 4246838 w 6165654"/>
                <a:gd name="connsiteY2" fmla="*/ 1677 h 1282390"/>
                <a:gd name="connsiteX3" fmla="*/ 4742518 w 6165654"/>
                <a:gd name="connsiteY3" fmla="*/ 330236 h 1282390"/>
                <a:gd name="connsiteX4" fmla="*/ 5238198 w 6165654"/>
                <a:gd name="connsiteY4" fmla="*/ 1677 h 1282390"/>
                <a:gd name="connsiteX5" fmla="*/ 5238719 w 6165654"/>
                <a:gd name="connsiteY5" fmla="*/ 0 h 1282390"/>
                <a:gd name="connsiteX6" fmla="*/ 6048341 w 6165654"/>
                <a:gd name="connsiteY6" fmla="*/ 0 h 1282390"/>
                <a:gd name="connsiteX7" fmla="*/ 6165654 w 6165654"/>
                <a:gd name="connsiteY7" fmla="*/ 117313 h 1282390"/>
                <a:gd name="connsiteX8" fmla="*/ 6165654 w 6165654"/>
                <a:gd name="connsiteY8" fmla="*/ 530261 h 1282390"/>
                <a:gd name="connsiteX9" fmla="*/ 6111080 w 6165654"/>
                <a:gd name="connsiteY9" fmla="*/ 556780 h 1282390"/>
                <a:gd name="connsiteX10" fmla="*/ 5514235 w 6165654"/>
                <a:gd name="connsiteY10" fmla="*/ 1098098 h 1282390"/>
                <a:gd name="connsiteX11" fmla="*/ 4657386 w 6165654"/>
                <a:gd name="connsiteY11" fmla="*/ 1266644 h 1282390"/>
                <a:gd name="connsiteX12" fmla="*/ 4645235 w 6165654"/>
                <a:gd name="connsiteY12" fmla="*/ 1282390 h 1282390"/>
                <a:gd name="connsiteX13" fmla="*/ 2746976 w 6165654"/>
                <a:gd name="connsiteY13" fmla="*/ 1282390 h 1282390"/>
                <a:gd name="connsiteX14" fmla="*/ 2706426 w 6165654"/>
                <a:gd name="connsiteY14" fmla="*/ 1215642 h 1282390"/>
                <a:gd name="connsiteX15" fmla="*/ 1848106 w 6165654"/>
                <a:gd name="connsiteY15" fmla="*/ 759277 h 1282390"/>
                <a:gd name="connsiteX16" fmla="*/ 989786 w 6165654"/>
                <a:gd name="connsiteY16" fmla="*/ 1215642 h 1282390"/>
                <a:gd name="connsiteX17" fmla="*/ 949236 w 6165654"/>
                <a:gd name="connsiteY17" fmla="*/ 1282390 h 1282390"/>
                <a:gd name="connsiteX18" fmla="*/ 117313 w 6165654"/>
                <a:gd name="connsiteY18" fmla="*/ 1282390 h 1282390"/>
                <a:gd name="connsiteX19" fmla="*/ 0 w 6165654"/>
                <a:gd name="connsiteY19" fmla="*/ 1165077 h 1282390"/>
                <a:gd name="connsiteX20" fmla="*/ 0 w 6165654"/>
                <a:gd name="connsiteY20" fmla="*/ 1033893 h 1282390"/>
                <a:gd name="connsiteX21" fmla="*/ 69676 w 6165654"/>
                <a:gd name="connsiteY21" fmla="*/ 1054277 h 1282390"/>
                <a:gd name="connsiteX22" fmla="*/ 779614 w 6165654"/>
                <a:gd name="connsiteY22" fmla="*/ 301082 h 1282390"/>
                <a:gd name="connsiteX23" fmla="*/ 1495746 w 6165654"/>
                <a:gd name="connsiteY23" fmla="*/ 38161 h 1282390"/>
                <a:gd name="connsiteX24" fmla="*/ 1531604 w 6165654"/>
                <a:gd name="connsiteY24" fmla="*/ 0 h 128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5654" h="1282390">
                  <a:moveTo>
                    <a:pt x="1531604" y="0"/>
                  </a:moveTo>
                  <a:lnTo>
                    <a:pt x="4246318" y="0"/>
                  </a:lnTo>
                  <a:lnTo>
                    <a:pt x="4246838" y="1677"/>
                  </a:lnTo>
                  <a:cubicBezTo>
                    <a:pt x="4328505" y="194757"/>
                    <a:pt x="4519690" y="330236"/>
                    <a:pt x="4742518" y="330236"/>
                  </a:cubicBezTo>
                  <a:cubicBezTo>
                    <a:pt x="4965346" y="330236"/>
                    <a:pt x="5156532" y="194757"/>
                    <a:pt x="5238198" y="1677"/>
                  </a:cubicBezTo>
                  <a:lnTo>
                    <a:pt x="5238719" y="0"/>
                  </a:lnTo>
                  <a:lnTo>
                    <a:pt x="6048341" y="0"/>
                  </a:lnTo>
                  <a:cubicBezTo>
                    <a:pt x="6113131" y="0"/>
                    <a:pt x="6165654" y="52523"/>
                    <a:pt x="6165654" y="117313"/>
                  </a:cubicBezTo>
                  <a:lnTo>
                    <a:pt x="6165654" y="530261"/>
                  </a:lnTo>
                  <a:lnTo>
                    <a:pt x="6111080" y="556780"/>
                  </a:lnTo>
                  <a:cubicBezTo>
                    <a:pt x="5902398" y="681045"/>
                    <a:pt x="5723674" y="1004139"/>
                    <a:pt x="5514235" y="1098098"/>
                  </a:cubicBezTo>
                  <a:cubicBezTo>
                    <a:pt x="5166768" y="1246775"/>
                    <a:pt x="4879684" y="1019880"/>
                    <a:pt x="4657386" y="1266644"/>
                  </a:cubicBezTo>
                  <a:lnTo>
                    <a:pt x="4645235" y="1282390"/>
                  </a:lnTo>
                  <a:lnTo>
                    <a:pt x="2746976" y="1282390"/>
                  </a:lnTo>
                  <a:lnTo>
                    <a:pt x="2706426" y="1215642"/>
                  </a:lnTo>
                  <a:cubicBezTo>
                    <a:pt x="2520411" y="940304"/>
                    <a:pt x="2205399" y="759277"/>
                    <a:pt x="1848106" y="759277"/>
                  </a:cubicBezTo>
                  <a:cubicBezTo>
                    <a:pt x="1490813" y="759277"/>
                    <a:pt x="1175801" y="940304"/>
                    <a:pt x="989786" y="1215642"/>
                  </a:cubicBezTo>
                  <a:lnTo>
                    <a:pt x="949236" y="1282390"/>
                  </a:lnTo>
                  <a:lnTo>
                    <a:pt x="117313" y="1282390"/>
                  </a:lnTo>
                  <a:cubicBezTo>
                    <a:pt x="52523" y="1282390"/>
                    <a:pt x="0" y="1229867"/>
                    <a:pt x="0" y="1165077"/>
                  </a:cubicBezTo>
                  <a:lnTo>
                    <a:pt x="0" y="1033893"/>
                  </a:lnTo>
                  <a:lnTo>
                    <a:pt x="69676" y="1054277"/>
                  </a:lnTo>
                  <a:cubicBezTo>
                    <a:pt x="433284" y="1116057"/>
                    <a:pt x="524993" y="497159"/>
                    <a:pt x="779614" y="301082"/>
                  </a:cubicBezTo>
                  <a:cubicBezTo>
                    <a:pt x="1039677" y="107926"/>
                    <a:pt x="1320711" y="193456"/>
                    <a:pt x="1495746" y="38161"/>
                  </a:cubicBezTo>
                  <a:lnTo>
                    <a:pt x="1531604" y="0"/>
                  </a:lnTo>
                  <a:close/>
                </a:path>
              </a:pathLst>
            </a:custGeom>
            <a:solidFill>
              <a:srgbClr val="F9CA45"/>
            </a:solidFill>
            <a:ln>
              <a:solidFill>
                <a:srgbClr val="F9CB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700879" y="1207107"/>
              <a:ext cx="157625" cy="157625"/>
            </a:xfrm>
            <a:custGeom>
              <a:avLst/>
              <a:gdLst>
                <a:gd name="connsiteX0" fmla="*/ 571500 w 1428750"/>
                <a:gd name="connsiteY0" fmla="*/ 1285875 h 1428750"/>
                <a:gd name="connsiteX1" fmla="*/ 714375 w 1428750"/>
                <a:gd name="connsiteY1" fmla="*/ 1428750 h 1428750"/>
                <a:gd name="connsiteX2" fmla="*/ 857250 w 1428750"/>
                <a:gd name="connsiteY2" fmla="*/ 1285875 h 1428750"/>
                <a:gd name="connsiteX3" fmla="*/ 1285875 w 1428750"/>
                <a:gd name="connsiteY3" fmla="*/ 857250 h 1428750"/>
                <a:gd name="connsiteX4" fmla="*/ 1428750 w 1428750"/>
                <a:gd name="connsiteY4" fmla="*/ 714375 h 1428750"/>
                <a:gd name="connsiteX5" fmla="*/ 1285875 w 1428750"/>
                <a:gd name="connsiteY5" fmla="*/ 571500 h 1428750"/>
                <a:gd name="connsiteX6" fmla="*/ 857250 w 1428750"/>
                <a:gd name="connsiteY6" fmla="*/ 142875 h 1428750"/>
                <a:gd name="connsiteX7" fmla="*/ 714375 w 1428750"/>
                <a:gd name="connsiteY7" fmla="*/ 0 h 1428750"/>
                <a:gd name="connsiteX8" fmla="*/ 571500 w 1428750"/>
                <a:gd name="connsiteY8" fmla="*/ 142875 h 1428750"/>
                <a:gd name="connsiteX9" fmla="*/ 142875 w 1428750"/>
                <a:gd name="connsiteY9" fmla="*/ 571500 h 1428750"/>
                <a:gd name="connsiteX10" fmla="*/ 0 w 1428750"/>
                <a:gd name="connsiteY10" fmla="*/ 714375 h 1428750"/>
                <a:gd name="connsiteX11" fmla="*/ 142875 w 1428750"/>
                <a:gd name="connsiteY11" fmla="*/ 857250 h 1428750"/>
                <a:gd name="connsiteX12" fmla="*/ 571500 w 1428750"/>
                <a:gd name="connsiteY12" fmla="*/ 12858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8750" h="1428750">
                  <a:moveTo>
                    <a:pt x="571500" y="1285875"/>
                  </a:moveTo>
                  <a:cubicBezTo>
                    <a:pt x="571500" y="1364847"/>
                    <a:pt x="635403" y="1428750"/>
                    <a:pt x="714375" y="1428750"/>
                  </a:cubicBezTo>
                  <a:cubicBezTo>
                    <a:pt x="793347" y="1428750"/>
                    <a:pt x="857250" y="1364847"/>
                    <a:pt x="857250" y="1285875"/>
                  </a:cubicBezTo>
                  <a:cubicBezTo>
                    <a:pt x="857250" y="1049522"/>
                    <a:pt x="1049522" y="857250"/>
                    <a:pt x="1285875" y="857250"/>
                  </a:cubicBezTo>
                  <a:cubicBezTo>
                    <a:pt x="1364847" y="857250"/>
                    <a:pt x="1428750" y="793347"/>
                    <a:pt x="1428750" y="714375"/>
                  </a:cubicBezTo>
                  <a:cubicBezTo>
                    <a:pt x="1428750" y="635403"/>
                    <a:pt x="1364847" y="571500"/>
                    <a:pt x="1285875" y="571500"/>
                  </a:cubicBezTo>
                  <a:cubicBezTo>
                    <a:pt x="1049522" y="571500"/>
                    <a:pt x="857250" y="379228"/>
                    <a:pt x="857250" y="142875"/>
                  </a:cubicBezTo>
                  <a:cubicBezTo>
                    <a:pt x="857250" y="63903"/>
                    <a:pt x="793347" y="0"/>
                    <a:pt x="714375" y="0"/>
                  </a:cubicBezTo>
                  <a:cubicBezTo>
                    <a:pt x="635403" y="0"/>
                    <a:pt x="571500" y="63903"/>
                    <a:pt x="571500" y="142875"/>
                  </a:cubicBezTo>
                  <a:cubicBezTo>
                    <a:pt x="571500" y="379228"/>
                    <a:pt x="379228" y="571500"/>
                    <a:pt x="142875" y="571500"/>
                  </a:cubicBezTo>
                  <a:cubicBezTo>
                    <a:pt x="63903" y="571500"/>
                    <a:pt x="0" y="635403"/>
                    <a:pt x="0" y="714375"/>
                  </a:cubicBezTo>
                  <a:cubicBezTo>
                    <a:pt x="0" y="793347"/>
                    <a:pt x="63903" y="857250"/>
                    <a:pt x="142875" y="857250"/>
                  </a:cubicBezTo>
                  <a:cubicBezTo>
                    <a:pt x="379228" y="857250"/>
                    <a:pt x="571500" y="1049522"/>
                    <a:pt x="57150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747791" y="1284572"/>
              <a:ext cx="239837" cy="23983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6155672" y="1529441"/>
              <a:ext cx="426260" cy="426260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3892215" y="2067814"/>
              <a:ext cx="221697" cy="22169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473469" y="2174433"/>
              <a:ext cx="110849" cy="110849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387613" y="610724"/>
            <a:ext cx="101998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Hợp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tác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với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mọi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người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xung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quanh</a:t>
            </a:r>
            <a:endParaRPr lang="en-US" sz="4400" b="1" dirty="0">
              <a:solidFill>
                <a:schemeClr val="accent4">
                  <a:lumMod val="50000"/>
                </a:schemeClr>
              </a:solidFill>
              <a:latin typeface="UTM ClassizismAntiqua" panose="02040603050506020204" pitchFamily="18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3640807" y="1818972"/>
            <a:ext cx="588960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Nội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dung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học</a:t>
            </a:r>
            <a:endParaRPr lang="en-US" sz="4400" b="1" dirty="0">
              <a:latin typeface="UTM Nokia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5098844" y="2173761"/>
            <a:ext cx="16929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905161" y="3719529"/>
            <a:ext cx="2364586" cy="2673304"/>
            <a:chOff x="1403481" y="3758408"/>
            <a:chExt cx="2364586" cy="2673304"/>
          </a:xfrm>
        </p:grpSpPr>
        <p:sp>
          <p:nvSpPr>
            <p:cNvPr id="100" name="Rectangle: Rounded Corners 99">
              <a:hlinkClick r:id="rId2" action="ppaction://hlinksldjump"/>
            </p:cNvPr>
            <p:cNvSpPr/>
            <p:nvPr/>
          </p:nvSpPr>
          <p:spPr>
            <a:xfrm>
              <a:off x="1403481" y="3758408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4" name="Graphic 103">
              <a:hlinkClick r:id="rId3" action="ppaction://hlinksldjump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97154" y="3976340"/>
              <a:ext cx="1235918" cy="1628793"/>
            </a:xfrm>
            <a:prstGeom prst="rect">
              <a:avLst/>
            </a:prstGeom>
          </p:spPr>
        </p:pic>
        <p:sp>
          <p:nvSpPr>
            <p:cNvPr id="108" name="TextBox 107">
              <a:hlinkClick r:id="rId2" action="ppaction://hlinksldjump"/>
            </p:cNvPr>
            <p:cNvSpPr txBox="1"/>
            <p:nvPr/>
          </p:nvSpPr>
          <p:spPr>
            <a:xfrm>
              <a:off x="1591434" y="5751409"/>
              <a:ext cx="217663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Khám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phá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382177" y="3702199"/>
            <a:ext cx="2467156" cy="2673304"/>
            <a:chOff x="3824699" y="3739482"/>
            <a:chExt cx="2467156" cy="2673304"/>
          </a:xfrm>
        </p:grpSpPr>
        <p:sp>
          <p:nvSpPr>
            <p:cNvPr id="101" name="Rectangle: Rounded Corners 100">
              <a:hlinkClick r:id="rId5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5" name="Notebook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9" name="TextBox 108">
              <a:hlinkClick r:id="rId5" action="ppaction://hlinksldjump"/>
            </p:cNvPr>
            <p:cNvSpPr txBox="1"/>
            <p:nvPr/>
          </p:nvSpPr>
          <p:spPr>
            <a:xfrm>
              <a:off x="4344684" y="5718028"/>
              <a:ext cx="19471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Kết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nối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411303" y="3725983"/>
            <a:ext cx="2371594" cy="2673304"/>
            <a:chOff x="6278521" y="3736332"/>
            <a:chExt cx="2371594" cy="2673304"/>
          </a:xfrm>
        </p:grpSpPr>
        <p:sp>
          <p:nvSpPr>
            <p:cNvPr id="102" name="Rectangle: Rounded Corners 101">
              <a:hlinkClick r:id="" action="ppaction://hlinkshowjump?jump=nextslide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6" name="Graphic 105">
              <a:hlinkClick r:id="rId8" action="ppaction://hlinksldjump"/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10" name="TextBox 109">
              <a:hlinkClick r:id="rId10" action="ppaction://hlinksldjump"/>
            </p:cNvPr>
            <p:cNvSpPr txBox="1"/>
            <p:nvPr/>
          </p:nvSpPr>
          <p:spPr>
            <a:xfrm>
              <a:off x="6414826" y="5692866"/>
              <a:ext cx="22352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Khởi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động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8835999" y="3729624"/>
            <a:ext cx="2328721" cy="2704353"/>
            <a:chOff x="8732343" y="3729624"/>
            <a:chExt cx="2328721" cy="2704353"/>
          </a:xfrm>
        </p:grpSpPr>
        <p:sp>
          <p:nvSpPr>
            <p:cNvPr id="103" name="Rectangle: Rounded Corners 102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7" name="Graphic 106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11" name="TextBox 110">
              <a:hlinkClick r:id="" action="ppaction://noaction"/>
            </p:cNvPr>
            <p:cNvSpPr txBox="1"/>
            <p:nvPr/>
          </p:nvSpPr>
          <p:spPr>
            <a:xfrm>
              <a:off x="9232701" y="5479870"/>
              <a:ext cx="1828363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Liên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hệ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thực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tế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86" name="Notification icon"/>
          <p:cNvGrpSpPr/>
          <p:nvPr/>
        </p:nvGrpSpPr>
        <p:grpSpPr>
          <a:xfrm>
            <a:off x="11331829" y="391119"/>
            <a:ext cx="466625" cy="445875"/>
            <a:chOff x="1115510" y="119092"/>
            <a:chExt cx="230943" cy="230943"/>
          </a:xfrm>
        </p:grpSpPr>
        <p:sp>
          <p:nvSpPr>
            <p:cNvPr id="87" name="Rectangle: Rounded Corners 86"/>
            <p:cNvSpPr/>
            <p:nvPr/>
          </p:nvSpPr>
          <p:spPr>
            <a:xfrm>
              <a:off x="1115510" y="119092"/>
              <a:ext cx="230943" cy="230943"/>
            </a:xfrm>
            <a:prstGeom prst="roundRect">
              <a:avLst/>
            </a:prstGeom>
            <a:solidFill>
              <a:srgbClr val="F9CB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88" name="Graphic 87"/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2092" y="153494"/>
              <a:ext cx="162137" cy="162137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970761" y="1321307"/>
            <a:ext cx="1585668" cy="2776846"/>
            <a:chOff x="970761" y="1321307"/>
            <a:chExt cx="1585668" cy="2776846"/>
          </a:xfrm>
        </p:grpSpPr>
        <p:grpSp>
          <p:nvGrpSpPr>
            <p:cNvPr id="2" name="Group 1"/>
            <p:cNvGrpSpPr/>
            <p:nvPr/>
          </p:nvGrpSpPr>
          <p:grpSpPr>
            <a:xfrm>
              <a:off x="970761" y="1321307"/>
              <a:ext cx="1461772" cy="2239781"/>
              <a:chOff x="970761" y="1321307"/>
              <a:chExt cx="1461772" cy="2239781"/>
            </a:xfrm>
          </p:grpSpPr>
          <p:grpSp>
            <p:nvGrpSpPr>
              <p:cNvPr id="17" name="Teacher"/>
              <p:cNvGrpSpPr/>
              <p:nvPr/>
            </p:nvGrpSpPr>
            <p:grpSpPr>
              <a:xfrm>
                <a:off x="970761" y="1321307"/>
                <a:ext cx="1461772" cy="2239781"/>
                <a:chOff x="1413828" y="823031"/>
                <a:chExt cx="1140659" cy="1747761"/>
              </a:xfrm>
            </p:grpSpPr>
            <p:sp>
              <p:nvSpPr>
                <p:cNvPr id="18" name="Rectangle 7"/>
                <p:cNvSpPr/>
                <p:nvPr/>
              </p:nvSpPr>
              <p:spPr>
                <a:xfrm>
                  <a:off x="1678087" y="1107273"/>
                  <a:ext cx="400659" cy="473510"/>
                </a:xfrm>
                <a:custGeom>
                  <a:avLst/>
                  <a:gdLst>
                    <a:gd name="connsiteX0" fmla="*/ 0 w 912122"/>
                    <a:gd name="connsiteY0" fmla="*/ 0 h 992909"/>
                    <a:gd name="connsiteX1" fmla="*/ 912122 w 912122"/>
                    <a:gd name="connsiteY1" fmla="*/ 0 h 992909"/>
                    <a:gd name="connsiteX2" fmla="*/ 912122 w 912122"/>
                    <a:gd name="connsiteY2" fmla="*/ 992909 h 992909"/>
                    <a:gd name="connsiteX3" fmla="*/ 0 w 912122"/>
                    <a:gd name="connsiteY3" fmla="*/ 992909 h 992909"/>
                    <a:gd name="connsiteX4" fmla="*/ 0 w 912122"/>
                    <a:gd name="connsiteY4" fmla="*/ 0 h 992909"/>
                    <a:gd name="connsiteX0-1" fmla="*/ 96982 w 1009104"/>
                    <a:gd name="connsiteY0-2" fmla="*/ 0 h 992909"/>
                    <a:gd name="connsiteX1-3" fmla="*/ 1009104 w 1009104"/>
                    <a:gd name="connsiteY1-4" fmla="*/ 0 h 992909"/>
                    <a:gd name="connsiteX2-5" fmla="*/ 1009104 w 1009104"/>
                    <a:gd name="connsiteY2-6" fmla="*/ 992909 h 992909"/>
                    <a:gd name="connsiteX3-7" fmla="*/ 0 w 1009104"/>
                    <a:gd name="connsiteY3-8" fmla="*/ 914400 h 992909"/>
                    <a:gd name="connsiteX4-9" fmla="*/ 96982 w 1009104"/>
                    <a:gd name="connsiteY4-10" fmla="*/ 0 h 992909"/>
                    <a:gd name="connsiteX0-11" fmla="*/ 96982 w 1009104"/>
                    <a:gd name="connsiteY0-12" fmla="*/ 0 h 1173074"/>
                    <a:gd name="connsiteX1-13" fmla="*/ 1009104 w 1009104"/>
                    <a:gd name="connsiteY1-14" fmla="*/ 0 h 1173074"/>
                    <a:gd name="connsiteX2-15" fmla="*/ 1009104 w 1009104"/>
                    <a:gd name="connsiteY2-16" fmla="*/ 992909 h 1173074"/>
                    <a:gd name="connsiteX3-17" fmla="*/ 0 w 1009104"/>
                    <a:gd name="connsiteY3-18" fmla="*/ 914400 h 1173074"/>
                    <a:gd name="connsiteX4-19" fmla="*/ 96982 w 1009104"/>
                    <a:gd name="connsiteY4-20" fmla="*/ 0 h 1173074"/>
                    <a:gd name="connsiteX0-21" fmla="*/ 96982 w 1009104"/>
                    <a:gd name="connsiteY0-22" fmla="*/ 0 h 1198989"/>
                    <a:gd name="connsiteX1-23" fmla="*/ 1009104 w 1009104"/>
                    <a:gd name="connsiteY1-24" fmla="*/ 0 h 1198989"/>
                    <a:gd name="connsiteX2-25" fmla="*/ 1009104 w 1009104"/>
                    <a:gd name="connsiteY2-26" fmla="*/ 992909 h 1198989"/>
                    <a:gd name="connsiteX3-27" fmla="*/ 0 w 1009104"/>
                    <a:gd name="connsiteY3-28" fmla="*/ 914400 h 1198989"/>
                    <a:gd name="connsiteX4-29" fmla="*/ 96982 w 1009104"/>
                    <a:gd name="connsiteY4-30" fmla="*/ 0 h 1198989"/>
                    <a:gd name="connsiteX0-31" fmla="*/ 122020 w 1034142"/>
                    <a:gd name="connsiteY0-32" fmla="*/ 0 h 1198989"/>
                    <a:gd name="connsiteX1-33" fmla="*/ 1034142 w 1034142"/>
                    <a:gd name="connsiteY1-34" fmla="*/ 0 h 1198989"/>
                    <a:gd name="connsiteX2-35" fmla="*/ 1034142 w 1034142"/>
                    <a:gd name="connsiteY2-36" fmla="*/ 992909 h 1198989"/>
                    <a:gd name="connsiteX3-37" fmla="*/ 25038 w 1034142"/>
                    <a:gd name="connsiteY3-38" fmla="*/ 914400 h 1198989"/>
                    <a:gd name="connsiteX4-39" fmla="*/ 122020 w 1034142"/>
                    <a:gd name="connsiteY4-40" fmla="*/ 0 h 1198989"/>
                    <a:gd name="connsiteX0-41" fmla="*/ 116740 w 1028862"/>
                    <a:gd name="connsiteY0-42" fmla="*/ 0 h 1198989"/>
                    <a:gd name="connsiteX1-43" fmla="*/ 1028862 w 1028862"/>
                    <a:gd name="connsiteY1-44" fmla="*/ 0 h 1198989"/>
                    <a:gd name="connsiteX2-45" fmla="*/ 1028862 w 1028862"/>
                    <a:gd name="connsiteY2-46" fmla="*/ 992909 h 1198989"/>
                    <a:gd name="connsiteX3-47" fmla="*/ 19758 w 1028862"/>
                    <a:gd name="connsiteY3-48" fmla="*/ 914400 h 1198989"/>
                    <a:gd name="connsiteX4-49" fmla="*/ 116740 w 1028862"/>
                    <a:gd name="connsiteY4-50" fmla="*/ 0 h 1198989"/>
                    <a:gd name="connsiteX0-51" fmla="*/ 62618 w 974740"/>
                    <a:gd name="connsiteY0-52" fmla="*/ 0 h 1212690"/>
                    <a:gd name="connsiteX1-53" fmla="*/ 974740 w 974740"/>
                    <a:gd name="connsiteY1-54" fmla="*/ 0 h 1212690"/>
                    <a:gd name="connsiteX2-55" fmla="*/ 974740 w 974740"/>
                    <a:gd name="connsiteY2-56" fmla="*/ 992909 h 1212690"/>
                    <a:gd name="connsiteX3-57" fmla="*/ 25672 w 974740"/>
                    <a:gd name="connsiteY3-58" fmla="*/ 960582 h 1212690"/>
                    <a:gd name="connsiteX4-59" fmla="*/ 62618 w 974740"/>
                    <a:gd name="connsiteY4-60" fmla="*/ 0 h 1212690"/>
                    <a:gd name="connsiteX0-61" fmla="*/ 119707 w 1031829"/>
                    <a:gd name="connsiteY0-62" fmla="*/ 0 h 1212690"/>
                    <a:gd name="connsiteX1-63" fmla="*/ 1031829 w 1031829"/>
                    <a:gd name="connsiteY1-64" fmla="*/ 0 h 1212690"/>
                    <a:gd name="connsiteX2-65" fmla="*/ 1031829 w 1031829"/>
                    <a:gd name="connsiteY2-66" fmla="*/ 992909 h 1212690"/>
                    <a:gd name="connsiteX3-67" fmla="*/ 82761 w 1031829"/>
                    <a:gd name="connsiteY3-68" fmla="*/ 960582 h 1212690"/>
                    <a:gd name="connsiteX4-69" fmla="*/ 119707 w 1031829"/>
                    <a:gd name="connsiteY4-70" fmla="*/ 0 h 1212690"/>
                    <a:gd name="connsiteX0-71" fmla="*/ 119707 w 1031829"/>
                    <a:gd name="connsiteY0-72" fmla="*/ 0 h 1190144"/>
                    <a:gd name="connsiteX1-73" fmla="*/ 1031829 w 1031829"/>
                    <a:gd name="connsiteY1-74" fmla="*/ 0 h 1190144"/>
                    <a:gd name="connsiteX2-75" fmla="*/ 1031829 w 1031829"/>
                    <a:gd name="connsiteY2-76" fmla="*/ 992909 h 1190144"/>
                    <a:gd name="connsiteX3-77" fmla="*/ 82761 w 1031829"/>
                    <a:gd name="connsiteY3-78" fmla="*/ 960582 h 1190144"/>
                    <a:gd name="connsiteX4-79" fmla="*/ 119707 w 1031829"/>
                    <a:gd name="connsiteY4-80" fmla="*/ 0 h 1190144"/>
                    <a:gd name="connsiteX0-81" fmla="*/ 119707 w 1031829"/>
                    <a:gd name="connsiteY0-82" fmla="*/ 0 h 1155255"/>
                    <a:gd name="connsiteX1-83" fmla="*/ 1031829 w 1031829"/>
                    <a:gd name="connsiteY1-84" fmla="*/ 0 h 1155255"/>
                    <a:gd name="connsiteX2-85" fmla="*/ 1031829 w 1031829"/>
                    <a:gd name="connsiteY2-86" fmla="*/ 992909 h 1155255"/>
                    <a:gd name="connsiteX3-87" fmla="*/ 82761 w 1031829"/>
                    <a:gd name="connsiteY3-88" fmla="*/ 960582 h 1155255"/>
                    <a:gd name="connsiteX4-89" fmla="*/ 119707 w 1031829"/>
                    <a:gd name="connsiteY4-90" fmla="*/ 0 h 1155255"/>
                    <a:gd name="connsiteX0-91" fmla="*/ 119707 w 1031829"/>
                    <a:gd name="connsiteY0-92" fmla="*/ 0 h 1160623"/>
                    <a:gd name="connsiteX1-93" fmla="*/ 1031829 w 1031829"/>
                    <a:gd name="connsiteY1-94" fmla="*/ 0 h 1160623"/>
                    <a:gd name="connsiteX2-95" fmla="*/ 1031829 w 1031829"/>
                    <a:gd name="connsiteY2-96" fmla="*/ 992909 h 1160623"/>
                    <a:gd name="connsiteX3-97" fmla="*/ 82761 w 1031829"/>
                    <a:gd name="connsiteY3-98" fmla="*/ 960582 h 1160623"/>
                    <a:gd name="connsiteX4-99" fmla="*/ 119707 w 1031829"/>
                    <a:gd name="connsiteY4-100" fmla="*/ 0 h 1160623"/>
                    <a:gd name="connsiteX0-101" fmla="*/ 119707 w 1031829"/>
                    <a:gd name="connsiteY0-102" fmla="*/ 0 h 1219446"/>
                    <a:gd name="connsiteX1-103" fmla="*/ 1031829 w 1031829"/>
                    <a:gd name="connsiteY1-104" fmla="*/ 0 h 1219446"/>
                    <a:gd name="connsiteX2-105" fmla="*/ 1025298 w 1031829"/>
                    <a:gd name="connsiteY2-106" fmla="*/ 1071286 h 1219446"/>
                    <a:gd name="connsiteX3-107" fmla="*/ 82761 w 1031829"/>
                    <a:gd name="connsiteY3-108" fmla="*/ 960582 h 1219446"/>
                    <a:gd name="connsiteX4-109" fmla="*/ 119707 w 1031829"/>
                    <a:gd name="connsiteY4-110" fmla="*/ 0 h 1219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31829" h="1219446">
                      <a:moveTo>
                        <a:pt x="119707" y="0"/>
                      </a:moveTo>
                      <a:lnTo>
                        <a:pt x="1031829" y="0"/>
                      </a:lnTo>
                      <a:lnTo>
                        <a:pt x="1025298" y="1071286"/>
                      </a:lnTo>
                      <a:cubicBezTo>
                        <a:pt x="513439" y="1428425"/>
                        <a:pt x="142038" y="1037552"/>
                        <a:pt x="82761" y="960582"/>
                      </a:cubicBezTo>
                      <a:cubicBezTo>
                        <a:pt x="-134294" y="762000"/>
                        <a:pt x="147416" y="327891"/>
                        <a:pt x="119707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 rot="826891">
                  <a:off x="2010418" y="901139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 rot="7541460">
                  <a:off x="1988926" y="1116083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1714612" y="902434"/>
                  <a:ext cx="455924" cy="405271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2" name="Rectangle 20"/>
                <p:cNvSpPr/>
                <p:nvPr/>
              </p:nvSpPr>
              <p:spPr>
                <a:xfrm>
                  <a:off x="1528249" y="1591380"/>
                  <a:ext cx="193027" cy="436167"/>
                </a:xfrm>
                <a:custGeom>
                  <a:avLst/>
                  <a:gdLst>
                    <a:gd name="connsiteX0" fmla="*/ 0 w 456454"/>
                    <a:gd name="connsiteY0" fmla="*/ 0 h 1020471"/>
                    <a:gd name="connsiteX1" fmla="*/ 456454 w 456454"/>
                    <a:gd name="connsiteY1" fmla="*/ 0 h 1020471"/>
                    <a:gd name="connsiteX2" fmla="*/ 456454 w 456454"/>
                    <a:gd name="connsiteY2" fmla="*/ 1020471 h 1020471"/>
                    <a:gd name="connsiteX3" fmla="*/ 0 w 456454"/>
                    <a:gd name="connsiteY3" fmla="*/ 1020471 h 1020471"/>
                    <a:gd name="connsiteX4" fmla="*/ 0 w 456454"/>
                    <a:gd name="connsiteY4" fmla="*/ 0 h 1020471"/>
                    <a:gd name="connsiteX0-1" fmla="*/ 0 w 456454"/>
                    <a:gd name="connsiteY0-2" fmla="*/ 102803 h 1123274"/>
                    <a:gd name="connsiteX1-3" fmla="*/ 418580 w 456454"/>
                    <a:gd name="connsiteY1-4" fmla="*/ 0 h 1123274"/>
                    <a:gd name="connsiteX2-5" fmla="*/ 456454 w 456454"/>
                    <a:gd name="connsiteY2-6" fmla="*/ 1123274 h 1123274"/>
                    <a:gd name="connsiteX3-7" fmla="*/ 0 w 456454"/>
                    <a:gd name="connsiteY3-8" fmla="*/ 1123274 h 1123274"/>
                    <a:gd name="connsiteX4-9" fmla="*/ 0 w 456454"/>
                    <a:gd name="connsiteY4-10" fmla="*/ 102803 h 1123274"/>
                    <a:gd name="connsiteX0-11" fmla="*/ 0 w 456454"/>
                    <a:gd name="connsiteY0-12" fmla="*/ 102803 h 1123274"/>
                    <a:gd name="connsiteX1-13" fmla="*/ 418580 w 456454"/>
                    <a:gd name="connsiteY1-14" fmla="*/ 0 h 1123274"/>
                    <a:gd name="connsiteX2-15" fmla="*/ 456454 w 456454"/>
                    <a:gd name="connsiteY2-16" fmla="*/ 1123274 h 1123274"/>
                    <a:gd name="connsiteX3-17" fmla="*/ 0 w 456454"/>
                    <a:gd name="connsiteY3-18" fmla="*/ 1123274 h 1123274"/>
                    <a:gd name="connsiteX4-19" fmla="*/ 0 w 456454"/>
                    <a:gd name="connsiteY4-20" fmla="*/ 102803 h 1123274"/>
                    <a:gd name="connsiteX0-21" fmla="*/ 0 w 496989"/>
                    <a:gd name="connsiteY0-22" fmla="*/ 102803 h 1123274"/>
                    <a:gd name="connsiteX1-23" fmla="*/ 418580 w 496989"/>
                    <a:gd name="connsiteY1-24" fmla="*/ 0 h 1123274"/>
                    <a:gd name="connsiteX2-25" fmla="*/ 456454 w 496989"/>
                    <a:gd name="connsiteY2-26" fmla="*/ 1123274 h 1123274"/>
                    <a:gd name="connsiteX3-27" fmla="*/ 0 w 496989"/>
                    <a:gd name="connsiteY3-28" fmla="*/ 1123274 h 1123274"/>
                    <a:gd name="connsiteX4-29" fmla="*/ 0 w 496989"/>
                    <a:gd name="connsiteY4-30" fmla="*/ 102803 h 1123274"/>
                    <a:gd name="connsiteX0-31" fmla="*/ 0 w 496989"/>
                    <a:gd name="connsiteY0-32" fmla="*/ 1123274 h 1123274"/>
                    <a:gd name="connsiteX1-33" fmla="*/ 418580 w 496989"/>
                    <a:gd name="connsiteY1-34" fmla="*/ 0 h 1123274"/>
                    <a:gd name="connsiteX2-35" fmla="*/ 456454 w 496989"/>
                    <a:gd name="connsiteY2-36" fmla="*/ 1123274 h 1123274"/>
                    <a:gd name="connsiteX3-37" fmla="*/ 0 w 496989"/>
                    <a:gd name="connsiteY3-38" fmla="*/ 1123274 h 1123274"/>
                    <a:gd name="connsiteX0-39" fmla="*/ 0 w 496989"/>
                    <a:gd name="connsiteY0-40" fmla="*/ 1123274 h 1123274"/>
                    <a:gd name="connsiteX1-41" fmla="*/ 418580 w 496989"/>
                    <a:gd name="connsiteY1-42" fmla="*/ 0 h 1123274"/>
                    <a:gd name="connsiteX2-43" fmla="*/ 456454 w 496989"/>
                    <a:gd name="connsiteY2-44" fmla="*/ 1123274 h 1123274"/>
                    <a:gd name="connsiteX3-45" fmla="*/ 0 w 496989"/>
                    <a:gd name="connsiteY3-46" fmla="*/ 1123274 h 1123274"/>
                    <a:gd name="connsiteX0-47" fmla="*/ 120 w 497109"/>
                    <a:gd name="connsiteY0-48" fmla="*/ 1123274 h 1123274"/>
                    <a:gd name="connsiteX1-49" fmla="*/ 418700 w 497109"/>
                    <a:gd name="connsiteY1-50" fmla="*/ 0 h 1123274"/>
                    <a:gd name="connsiteX2-51" fmla="*/ 456574 w 497109"/>
                    <a:gd name="connsiteY2-52" fmla="*/ 1123274 h 1123274"/>
                    <a:gd name="connsiteX3-53" fmla="*/ 120 w 497109"/>
                    <a:gd name="connsiteY3-54" fmla="*/ 1123274 h 1123274"/>
                    <a:gd name="connsiteX0-55" fmla="*/ 120 w 497109"/>
                    <a:gd name="connsiteY0-56" fmla="*/ 1123274 h 1123274"/>
                    <a:gd name="connsiteX1-57" fmla="*/ 418700 w 497109"/>
                    <a:gd name="connsiteY1-58" fmla="*/ 0 h 1123274"/>
                    <a:gd name="connsiteX2-59" fmla="*/ 456574 w 497109"/>
                    <a:gd name="connsiteY2-60" fmla="*/ 1123274 h 1123274"/>
                    <a:gd name="connsiteX3-61" fmla="*/ 120 w 497109"/>
                    <a:gd name="connsiteY3-62" fmla="*/ 1123274 h 11232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97109" h="1123274">
                      <a:moveTo>
                        <a:pt x="120" y="1123274"/>
                      </a:moveTo>
                      <a:cubicBezTo>
                        <a:pt x="-1030" y="808366"/>
                        <a:pt x="-2181" y="93071"/>
                        <a:pt x="418700" y="0"/>
                      </a:cubicBezTo>
                      <a:cubicBezTo>
                        <a:pt x="577412" y="98482"/>
                        <a:pt x="443949" y="748849"/>
                        <a:pt x="456574" y="1123274"/>
                      </a:cubicBezTo>
                      <a:lnTo>
                        <a:pt x="120" y="1123274"/>
                      </a:ln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3" name="Rectangle 21"/>
                <p:cNvSpPr/>
                <p:nvPr/>
              </p:nvSpPr>
              <p:spPr>
                <a:xfrm>
                  <a:off x="1657225" y="1551462"/>
                  <a:ext cx="301765" cy="944597"/>
                </a:xfrm>
                <a:custGeom>
                  <a:avLst/>
                  <a:gdLst>
                    <a:gd name="connsiteX0" fmla="*/ 0 w 593183"/>
                    <a:gd name="connsiteY0" fmla="*/ 0 h 1480377"/>
                    <a:gd name="connsiteX1" fmla="*/ 593183 w 593183"/>
                    <a:gd name="connsiteY1" fmla="*/ 0 h 1480377"/>
                    <a:gd name="connsiteX2" fmla="*/ 593183 w 593183"/>
                    <a:gd name="connsiteY2" fmla="*/ 1480377 h 1480377"/>
                    <a:gd name="connsiteX3" fmla="*/ 0 w 593183"/>
                    <a:gd name="connsiteY3" fmla="*/ 1480377 h 1480377"/>
                    <a:gd name="connsiteX4" fmla="*/ 0 w 593183"/>
                    <a:gd name="connsiteY4" fmla="*/ 0 h 1480377"/>
                    <a:gd name="connsiteX0-1" fmla="*/ 0 w 593183"/>
                    <a:gd name="connsiteY0-2" fmla="*/ 205605 h 1685982"/>
                    <a:gd name="connsiteX1-3" fmla="*/ 365936 w 593183"/>
                    <a:gd name="connsiteY1-4" fmla="*/ 0 h 1685982"/>
                    <a:gd name="connsiteX2-5" fmla="*/ 593183 w 593183"/>
                    <a:gd name="connsiteY2-6" fmla="*/ 1685982 h 1685982"/>
                    <a:gd name="connsiteX3-7" fmla="*/ 0 w 593183"/>
                    <a:gd name="connsiteY3-8" fmla="*/ 1685982 h 1685982"/>
                    <a:gd name="connsiteX4-9" fmla="*/ 0 w 593183"/>
                    <a:gd name="connsiteY4-10" fmla="*/ 205605 h 1685982"/>
                    <a:gd name="connsiteX0-11" fmla="*/ 21643 w 593183"/>
                    <a:gd name="connsiteY0-12" fmla="*/ 97392 h 1685982"/>
                    <a:gd name="connsiteX1-13" fmla="*/ 365936 w 593183"/>
                    <a:gd name="connsiteY1-14" fmla="*/ 0 h 1685982"/>
                    <a:gd name="connsiteX2-15" fmla="*/ 593183 w 593183"/>
                    <a:gd name="connsiteY2-16" fmla="*/ 1685982 h 1685982"/>
                    <a:gd name="connsiteX3-17" fmla="*/ 0 w 593183"/>
                    <a:gd name="connsiteY3-18" fmla="*/ 1685982 h 1685982"/>
                    <a:gd name="connsiteX4-19" fmla="*/ 21643 w 593183"/>
                    <a:gd name="connsiteY4-20" fmla="*/ 97392 h 1685982"/>
                    <a:gd name="connsiteX0-21" fmla="*/ 102803 w 674343"/>
                    <a:gd name="connsiteY0-22" fmla="*/ 97392 h 2432652"/>
                    <a:gd name="connsiteX1-23" fmla="*/ 447096 w 674343"/>
                    <a:gd name="connsiteY1-24" fmla="*/ 0 h 2432652"/>
                    <a:gd name="connsiteX2-25" fmla="*/ 674343 w 674343"/>
                    <a:gd name="connsiteY2-26" fmla="*/ 1685982 h 2432652"/>
                    <a:gd name="connsiteX3-27" fmla="*/ 0 w 674343"/>
                    <a:gd name="connsiteY3-28" fmla="*/ 2432652 h 2432652"/>
                    <a:gd name="connsiteX4-29" fmla="*/ 102803 w 674343"/>
                    <a:gd name="connsiteY4-30" fmla="*/ 97392 h 2432652"/>
                    <a:gd name="connsiteX0-31" fmla="*/ 102803 w 674343"/>
                    <a:gd name="connsiteY0-32" fmla="*/ 97392 h 2432652"/>
                    <a:gd name="connsiteX1-33" fmla="*/ 447096 w 674343"/>
                    <a:gd name="connsiteY1-34" fmla="*/ 0 h 2432652"/>
                    <a:gd name="connsiteX2-35" fmla="*/ 674343 w 674343"/>
                    <a:gd name="connsiteY2-36" fmla="*/ 1685982 h 2432652"/>
                    <a:gd name="connsiteX3-37" fmla="*/ 0 w 674343"/>
                    <a:gd name="connsiteY3-38" fmla="*/ 2432652 h 2432652"/>
                    <a:gd name="connsiteX4-39" fmla="*/ 102803 w 674343"/>
                    <a:gd name="connsiteY4-40" fmla="*/ 97392 h 2432652"/>
                    <a:gd name="connsiteX0-41" fmla="*/ 102803 w 674343"/>
                    <a:gd name="connsiteY0-42" fmla="*/ 97392 h 2432652"/>
                    <a:gd name="connsiteX1-43" fmla="*/ 447096 w 674343"/>
                    <a:gd name="connsiteY1-44" fmla="*/ 0 h 2432652"/>
                    <a:gd name="connsiteX2-45" fmla="*/ 674343 w 674343"/>
                    <a:gd name="connsiteY2-46" fmla="*/ 1685982 h 2432652"/>
                    <a:gd name="connsiteX3-47" fmla="*/ 0 w 674343"/>
                    <a:gd name="connsiteY3-48" fmla="*/ 2432652 h 2432652"/>
                    <a:gd name="connsiteX4-49" fmla="*/ 102803 w 674343"/>
                    <a:gd name="connsiteY4-50" fmla="*/ 97392 h 2432652"/>
                    <a:gd name="connsiteX0-51" fmla="*/ 102803 w 777145"/>
                    <a:gd name="connsiteY0-52" fmla="*/ 97392 h 2432652"/>
                    <a:gd name="connsiteX1-53" fmla="*/ 447096 w 777145"/>
                    <a:gd name="connsiteY1-54" fmla="*/ 0 h 2432652"/>
                    <a:gd name="connsiteX2-55" fmla="*/ 777145 w 777145"/>
                    <a:gd name="connsiteY2-56" fmla="*/ 2367724 h 2432652"/>
                    <a:gd name="connsiteX3-57" fmla="*/ 0 w 777145"/>
                    <a:gd name="connsiteY3-58" fmla="*/ 2432652 h 2432652"/>
                    <a:gd name="connsiteX4-59" fmla="*/ 102803 w 777145"/>
                    <a:gd name="connsiteY4-60" fmla="*/ 97392 h 243265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77145" h="2432652">
                      <a:moveTo>
                        <a:pt x="102803" y="97392"/>
                      </a:moveTo>
                      <a:lnTo>
                        <a:pt x="447096" y="0"/>
                      </a:lnTo>
                      <a:lnTo>
                        <a:pt x="777145" y="2367724"/>
                      </a:lnTo>
                      <a:lnTo>
                        <a:pt x="0" y="2432652"/>
                      </a:lnTo>
                      <a:cubicBezTo>
                        <a:pt x="223640" y="2119548"/>
                        <a:pt x="-39678" y="1113881"/>
                        <a:pt x="102803" y="97392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4" name="Rectangle 22"/>
                <p:cNvSpPr/>
                <p:nvPr/>
              </p:nvSpPr>
              <p:spPr>
                <a:xfrm>
                  <a:off x="2163979" y="1548784"/>
                  <a:ext cx="228086" cy="951732"/>
                </a:xfrm>
                <a:custGeom>
                  <a:avLst/>
                  <a:gdLst>
                    <a:gd name="connsiteX0" fmla="*/ 0 w 82835"/>
                    <a:gd name="connsiteY0" fmla="*/ 0 h 2045226"/>
                    <a:gd name="connsiteX1" fmla="*/ 82835 w 82835"/>
                    <a:gd name="connsiteY1" fmla="*/ 0 h 2045226"/>
                    <a:gd name="connsiteX2" fmla="*/ 82835 w 82835"/>
                    <a:gd name="connsiteY2" fmla="*/ 2045226 h 2045226"/>
                    <a:gd name="connsiteX3" fmla="*/ 0 w 82835"/>
                    <a:gd name="connsiteY3" fmla="*/ 2045226 h 2045226"/>
                    <a:gd name="connsiteX4" fmla="*/ 0 w 82835"/>
                    <a:gd name="connsiteY4" fmla="*/ 0 h 2045226"/>
                    <a:gd name="connsiteX0-1" fmla="*/ 0 w 380421"/>
                    <a:gd name="connsiteY0-2" fmla="*/ 70339 h 2115565"/>
                    <a:gd name="connsiteX1-3" fmla="*/ 380421 w 380421"/>
                    <a:gd name="connsiteY1-4" fmla="*/ 0 h 2115565"/>
                    <a:gd name="connsiteX2-5" fmla="*/ 82835 w 380421"/>
                    <a:gd name="connsiteY2-6" fmla="*/ 2115565 h 2115565"/>
                    <a:gd name="connsiteX3-7" fmla="*/ 0 w 380421"/>
                    <a:gd name="connsiteY3-8" fmla="*/ 2115565 h 2115565"/>
                    <a:gd name="connsiteX4-9" fmla="*/ 0 w 380421"/>
                    <a:gd name="connsiteY4-10" fmla="*/ 70339 h 2115565"/>
                    <a:gd name="connsiteX0-11" fmla="*/ 0 w 391243"/>
                    <a:gd name="connsiteY0-12" fmla="*/ 0 h 2223777"/>
                    <a:gd name="connsiteX1-13" fmla="*/ 391243 w 391243"/>
                    <a:gd name="connsiteY1-14" fmla="*/ 108212 h 2223777"/>
                    <a:gd name="connsiteX2-15" fmla="*/ 93657 w 391243"/>
                    <a:gd name="connsiteY2-16" fmla="*/ 2223777 h 2223777"/>
                    <a:gd name="connsiteX3-17" fmla="*/ 10822 w 391243"/>
                    <a:gd name="connsiteY3-18" fmla="*/ 2223777 h 2223777"/>
                    <a:gd name="connsiteX4-19" fmla="*/ 0 w 391243"/>
                    <a:gd name="connsiteY4-20" fmla="*/ 0 h 2223777"/>
                    <a:gd name="connsiteX0-21" fmla="*/ 0 w 450760"/>
                    <a:gd name="connsiteY0-22" fmla="*/ 0 h 2391507"/>
                    <a:gd name="connsiteX1-23" fmla="*/ 391243 w 450760"/>
                    <a:gd name="connsiteY1-24" fmla="*/ 108212 h 2391507"/>
                    <a:gd name="connsiteX2-25" fmla="*/ 450760 w 450760"/>
                    <a:gd name="connsiteY2-26" fmla="*/ 2391507 h 2391507"/>
                    <a:gd name="connsiteX3-27" fmla="*/ 10822 w 450760"/>
                    <a:gd name="connsiteY3-28" fmla="*/ 2223777 h 2391507"/>
                    <a:gd name="connsiteX4-29" fmla="*/ 0 w 450760"/>
                    <a:gd name="connsiteY4-30" fmla="*/ 0 h 2391507"/>
                    <a:gd name="connsiteX0-31" fmla="*/ 6065 w 456825"/>
                    <a:gd name="connsiteY0-32" fmla="*/ 0 h 2451025"/>
                    <a:gd name="connsiteX1-33" fmla="*/ 397308 w 456825"/>
                    <a:gd name="connsiteY1-34" fmla="*/ 108212 h 2451025"/>
                    <a:gd name="connsiteX2-35" fmla="*/ 456825 w 456825"/>
                    <a:gd name="connsiteY2-36" fmla="*/ 2391507 h 2451025"/>
                    <a:gd name="connsiteX3-37" fmla="*/ 655 w 456825"/>
                    <a:gd name="connsiteY3-38" fmla="*/ 2451025 h 2451025"/>
                    <a:gd name="connsiteX4-39" fmla="*/ 6065 w 456825"/>
                    <a:gd name="connsiteY4-40" fmla="*/ 0 h 2451025"/>
                    <a:gd name="connsiteX0-41" fmla="*/ 6065 w 456825"/>
                    <a:gd name="connsiteY0-42" fmla="*/ 0 h 2451025"/>
                    <a:gd name="connsiteX1-43" fmla="*/ 397308 w 456825"/>
                    <a:gd name="connsiteY1-44" fmla="*/ 108212 h 2451025"/>
                    <a:gd name="connsiteX2-45" fmla="*/ 456825 w 456825"/>
                    <a:gd name="connsiteY2-46" fmla="*/ 2391507 h 2451025"/>
                    <a:gd name="connsiteX3-47" fmla="*/ 655 w 456825"/>
                    <a:gd name="connsiteY3-48" fmla="*/ 2451025 h 2451025"/>
                    <a:gd name="connsiteX4-49" fmla="*/ 6065 w 456825"/>
                    <a:gd name="connsiteY4-50" fmla="*/ 0 h 2451025"/>
                    <a:gd name="connsiteX0-51" fmla="*/ 6065 w 505521"/>
                    <a:gd name="connsiteY0-52" fmla="*/ 0 h 2451025"/>
                    <a:gd name="connsiteX1-53" fmla="*/ 397308 w 505521"/>
                    <a:gd name="connsiteY1-54" fmla="*/ 108212 h 2451025"/>
                    <a:gd name="connsiteX2-55" fmla="*/ 505521 w 505521"/>
                    <a:gd name="connsiteY2-56" fmla="*/ 2407739 h 2451025"/>
                    <a:gd name="connsiteX3-57" fmla="*/ 655 w 505521"/>
                    <a:gd name="connsiteY3-58" fmla="*/ 2451025 h 2451025"/>
                    <a:gd name="connsiteX4-59" fmla="*/ 6065 w 505521"/>
                    <a:gd name="connsiteY4-60" fmla="*/ 0 h 2451025"/>
                    <a:gd name="connsiteX0-61" fmla="*/ 6065 w 505521"/>
                    <a:gd name="connsiteY0-62" fmla="*/ 0 h 2451025"/>
                    <a:gd name="connsiteX1-63" fmla="*/ 397308 w 505521"/>
                    <a:gd name="connsiteY1-64" fmla="*/ 108212 h 2451025"/>
                    <a:gd name="connsiteX2-65" fmla="*/ 505521 w 505521"/>
                    <a:gd name="connsiteY2-66" fmla="*/ 2407739 h 2451025"/>
                    <a:gd name="connsiteX3-67" fmla="*/ 655 w 505521"/>
                    <a:gd name="connsiteY3-68" fmla="*/ 2451025 h 2451025"/>
                    <a:gd name="connsiteX4-69" fmla="*/ 6065 w 505521"/>
                    <a:gd name="connsiteY4-70" fmla="*/ 0 h 245102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505521" h="2451025">
                      <a:moveTo>
                        <a:pt x="6065" y="0"/>
                      </a:moveTo>
                      <a:lnTo>
                        <a:pt x="397308" y="108212"/>
                      </a:lnTo>
                      <a:cubicBezTo>
                        <a:pt x="249417" y="301192"/>
                        <a:pt x="312541" y="1960459"/>
                        <a:pt x="505521" y="2407739"/>
                      </a:cubicBezTo>
                      <a:lnTo>
                        <a:pt x="655" y="2451025"/>
                      </a:lnTo>
                      <a:cubicBezTo>
                        <a:pt x="-2952" y="1709766"/>
                        <a:pt x="9672" y="741259"/>
                        <a:pt x="6065" y="0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5" name="Rectangle 23"/>
                <p:cNvSpPr/>
                <p:nvPr/>
              </p:nvSpPr>
              <p:spPr>
                <a:xfrm>
                  <a:off x="2288596" y="1579259"/>
                  <a:ext cx="186655" cy="437784"/>
                </a:xfrm>
                <a:custGeom>
                  <a:avLst/>
                  <a:gdLst>
                    <a:gd name="connsiteX0" fmla="*/ 0 w 334358"/>
                    <a:gd name="connsiteY0" fmla="*/ 0 h 559320"/>
                    <a:gd name="connsiteX1" fmla="*/ 334358 w 334358"/>
                    <a:gd name="connsiteY1" fmla="*/ 0 h 559320"/>
                    <a:gd name="connsiteX2" fmla="*/ 334358 w 334358"/>
                    <a:gd name="connsiteY2" fmla="*/ 559320 h 559320"/>
                    <a:gd name="connsiteX3" fmla="*/ 0 w 334358"/>
                    <a:gd name="connsiteY3" fmla="*/ 559320 h 559320"/>
                    <a:gd name="connsiteX4" fmla="*/ 0 w 334358"/>
                    <a:gd name="connsiteY4" fmla="*/ 0 h 559320"/>
                    <a:gd name="connsiteX0-1" fmla="*/ 0 w 361411"/>
                    <a:gd name="connsiteY0-2" fmla="*/ 0 h 862316"/>
                    <a:gd name="connsiteX1-3" fmla="*/ 361411 w 361411"/>
                    <a:gd name="connsiteY1-4" fmla="*/ 302996 h 862316"/>
                    <a:gd name="connsiteX2-5" fmla="*/ 361411 w 361411"/>
                    <a:gd name="connsiteY2-6" fmla="*/ 862316 h 862316"/>
                    <a:gd name="connsiteX3-7" fmla="*/ 27053 w 361411"/>
                    <a:gd name="connsiteY3-8" fmla="*/ 862316 h 862316"/>
                    <a:gd name="connsiteX4-9" fmla="*/ 0 w 361411"/>
                    <a:gd name="connsiteY4-10" fmla="*/ 0 h 862316"/>
                    <a:gd name="connsiteX0-11" fmla="*/ 0 w 393875"/>
                    <a:gd name="connsiteY0-12" fmla="*/ 0 h 862316"/>
                    <a:gd name="connsiteX1-13" fmla="*/ 393875 w 393875"/>
                    <a:gd name="connsiteY1-14" fmla="*/ 351691 h 862316"/>
                    <a:gd name="connsiteX2-15" fmla="*/ 361411 w 393875"/>
                    <a:gd name="connsiteY2-16" fmla="*/ 862316 h 862316"/>
                    <a:gd name="connsiteX3-17" fmla="*/ 27053 w 393875"/>
                    <a:gd name="connsiteY3-18" fmla="*/ 862316 h 862316"/>
                    <a:gd name="connsiteX4-19" fmla="*/ 0 w 393875"/>
                    <a:gd name="connsiteY4-20" fmla="*/ 0 h 862316"/>
                    <a:gd name="connsiteX0-21" fmla="*/ 59517 w 453392"/>
                    <a:gd name="connsiteY0-22" fmla="*/ 0 h 970529"/>
                    <a:gd name="connsiteX1-23" fmla="*/ 453392 w 453392"/>
                    <a:gd name="connsiteY1-24" fmla="*/ 351691 h 970529"/>
                    <a:gd name="connsiteX2-25" fmla="*/ 420928 w 453392"/>
                    <a:gd name="connsiteY2-26" fmla="*/ 862316 h 970529"/>
                    <a:gd name="connsiteX3-27" fmla="*/ 0 w 453392"/>
                    <a:gd name="connsiteY3-28" fmla="*/ 970529 h 970529"/>
                    <a:gd name="connsiteX4-29" fmla="*/ 59517 w 453392"/>
                    <a:gd name="connsiteY4-30" fmla="*/ 0 h 970529"/>
                    <a:gd name="connsiteX0-31" fmla="*/ 59517 w 453392"/>
                    <a:gd name="connsiteY0-32" fmla="*/ 0 h 1127438"/>
                    <a:gd name="connsiteX1-33" fmla="*/ 453392 w 453392"/>
                    <a:gd name="connsiteY1-34" fmla="*/ 351691 h 1127438"/>
                    <a:gd name="connsiteX2-35" fmla="*/ 447981 w 453392"/>
                    <a:gd name="connsiteY2-36" fmla="*/ 1127438 h 1127438"/>
                    <a:gd name="connsiteX3-37" fmla="*/ 0 w 453392"/>
                    <a:gd name="connsiteY3-38" fmla="*/ 970529 h 1127438"/>
                    <a:gd name="connsiteX4-39" fmla="*/ 59517 w 453392"/>
                    <a:gd name="connsiteY4-40" fmla="*/ 0 h 1127438"/>
                    <a:gd name="connsiteX0-41" fmla="*/ 59517 w 471478"/>
                    <a:gd name="connsiteY0-42" fmla="*/ 0 h 1127438"/>
                    <a:gd name="connsiteX1-43" fmla="*/ 453392 w 471478"/>
                    <a:gd name="connsiteY1-44" fmla="*/ 351691 h 1127438"/>
                    <a:gd name="connsiteX2-45" fmla="*/ 447981 w 471478"/>
                    <a:gd name="connsiteY2-46" fmla="*/ 1127438 h 1127438"/>
                    <a:gd name="connsiteX3-47" fmla="*/ 0 w 471478"/>
                    <a:gd name="connsiteY3-48" fmla="*/ 970529 h 1127438"/>
                    <a:gd name="connsiteX4-49" fmla="*/ 59517 w 471478"/>
                    <a:gd name="connsiteY4-50" fmla="*/ 0 h 1127438"/>
                    <a:gd name="connsiteX0-51" fmla="*/ 59517 w 471478"/>
                    <a:gd name="connsiteY0-52" fmla="*/ 0 h 1127438"/>
                    <a:gd name="connsiteX1-53" fmla="*/ 453392 w 471478"/>
                    <a:gd name="connsiteY1-54" fmla="*/ 351691 h 1127438"/>
                    <a:gd name="connsiteX2-55" fmla="*/ 447981 w 471478"/>
                    <a:gd name="connsiteY2-56" fmla="*/ 1127438 h 1127438"/>
                    <a:gd name="connsiteX3-57" fmla="*/ 0 w 471478"/>
                    <a:gd name="connsiteY3-58" fmla="*/ 970529 h 1127438"/>
                    <a:gd name="connsiteX4-59" fmla="*/ 59517 w 471478"/>
                    <a:gd name="connsiteY4-60" fmla="*/ 0 h 1127438"/>
                    <a:gd name="connsiteX0-61" fmla="*/ 59517 w 471478"/>
                    <a:gd name="connsiteY0-62" fmla="*/ 0 h 1127438"/>
                    <a:gd name="connsiteX1-63" fmla="*/ 453392 w 471478"/>
                    <a:gd name="connsiteY1-64" fmla="*/ 351691 h 1127438"/>
                    <a:gd name="connsiteX2-65" fmla="*/ 447981 w 471478"/>
                    <a:gd name="connsiteY2-66" fmla="*/ 1127438 h 1127438"/>
                    <a:gd name="connsiteX3-67" fmla="*/ 0 w 471478"/>
                    <a:gd name="connsiteY3-68" fmla="*/ 970529 h 1127438"/>
                    <a:gd name="connsiteX4-69" fmla="*/ 59517 w 471478"/>
                    <a:gd name="connsiteY4-70" fmla="*/ 0 h 1127438"/>
                    <a:gd name="connsiteX0-71" fmla="*/ 59517 w 471478"/>
                    <a:gd name="connsiteY0-72" fmla="*/ 0 h 1127438"/>
                    <a:gd name="connsiteX1-73" fmla="*/ 453392 w 471478"/>
                    <a:gd name="connsiteY1-74" fmla="*/ 351691 h 1127438"/>
                    <a:gd name="connsiteX2-75" fmla="*/ 447981 w 471478"/>
                    <a:gd name="connsiteY2-76" fmla="*/ 1127438 h 1127438"/>
                    <a:gd name="connsiteX3-77" fmla="*/ 0 w 471478"/>
                    <a:gd name="connsiteY3-78" fmla="*/ 970529 h 1127438"/>
                    <a:gd name="connsiteX4-79" fmla="*/ 59517 w 471478"/>
                    <a:gd name="connsiteY4-80" fmla="*/ 0 h 1127438"/>
                    <a:gd name="connsiteX0-81" fmla="*/ 59517 w 448204"/>
                    <a:gd name="connsiteY0-82" fmla="*/ 0 h 1127438"/>
                    <a:gd name="connsiteX1-83" fmla="*/ 447981 w 448204"/>
                    <a:gd name="connsiteY1-84" fmla="*/ 1127438 h 1127438"/>
                    <a:gd name="connsiteX2-85" fmla="*/ 0 w 448204"/>
                    <a:gd name="connsiteY2-86" fmla="*/ 970529 h 1127438"/>
                    <a:gd name="connsiteX3-87" fmla="*/ 59517 w 448204"/>
                    <a:gd name="connsiteY3-88" fmla="*/ 0 h 1127438"/>
                    <a:gd name="connsiteX0-89" fmla="*/ 59517 w 457503"/>
                    <a:gd name="connsiteY0-90" fmla="*/ 0 h 1127438"/>
                    <a:gd name="connsiteX1-91" fmla="*/ 447981 w 457503"/>
                    <a:gd name="connsiteY1-92" fmla="*/ 1127438 h 1127438"/>
                    <a:gd name="connsiteX2-93" fmla="*/ 0 w 457503"/>
                    <a:gd name="connsiteY2-94" fmla="*/ 970529 h 1127438"/>
                    <a:gd name="connsiteX3-95" fmla="*/ 59517 w 457503"/>
                    <a:gd name="connsiteY3-96" fmla="*/ 0 h 1127438"/>
                    <a:gd name="connsiteX0-97" fmla="*/ 59517 w 468149"/>
                    <a:gd name="connsiteY0-98" fmla="*/ 0 h 1127438"/>
                    <a:gd name="connsiteX1-99" fmla="*/ 447981 w 468149"/>
                    <a:gd name="connsiteY1-100" fmla="*/ 1127438 h 1127438"/>
                    <a:gd name="connsiteX2-101" fmla="*/ 0 w 468149"/>
                    <a:gd name="connsiteY2-102" fmla="*/ 970529 h 1127438"/>
                    <a:gd name="connsiteX3-103" fmla="*/ 59517 w 468149"/>
                    <a:gd name="connsiteY3-104" fmla="*/ 0 h 1127438"/>
                    <a:gd name="connsiteX0-105" fmla="*/ 72068 w 480700"/>
                    <a:gd name="connsiteY0-106" fmla="*/ 0 h 1127438"/>
                    <a:gd name="connsiteX1-107" fmla="*/ 460532 w 480700"/>
                    <a:gd name="connsiteY1-108" fmla="*/ 1127438 h 1127438"/>
                    <a:gd name="connsiteX2-109" fmla="*/ 12551 w 480700"/>
                    <a:gd name="connsiteY2-110" fmla="*/ 970529 h 1127438"/>
                    <a:gd name="connsiteX3-111" fmla="*/ 72068 w 480700"/>
                    <a:gd name="connsiteY3-112" fmla="*/ 0 h 11274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80700" h="1127438">
                      <a:moveTo>
                        <a:pt x="72068" y="0"/>
                      </a:moveTo>
                      <a:cubicBezTo>
                        <a:pt x="401031" y="101900"/>
                        <a:pt x="535379" y="181139"/>
                        <a:pt x="460532" y="1127438"/>
                      </a:cubicBezTo>
                      <a:lnTo>
                        <a:pt x="12551" y="970529"/>
                      </a:lnTo>
                      <a:cubicBezTo>
                        <a:pt x="32390" y="647019"/>
                        <a:pt x="-58608" y="434346"/>
                        <a:pt x="72068" y="0"/>
                      </a:cubicBez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" name="Rectangle 13"/>
                <p:cNvSpPr/>
                <p:nvPr/>
              </p:nvSpPr>
              <p:spPr>
                <a:xfrm>
                  <a:off x="1797531" y="1452436"/>
                  <a:ext cx="368553" cy="244476"/>
                </a:xfrm>
                <a:custGeom>
                  <a:avLst/>
                  <a:gdLst>
                    <a:gd name="connsiteX0" fmla="*/ 0 w 551749"/>
                    <a:gd name="connsiteY0" fmla="*/ 0 h 579449"/>
                    <a:gd name="connsiteX1" fmla="*/ 551749 w 551749"/>
                    <a:gd name="connsiteY1" fmla="*/ 0 h 579449"/>
                    <a:gd name="connsiteX2" fmla="*/ 551749 w 551749"/>
                    <a:gd name="connsiteY2" fmla="*/ 579449 h 579449"/>
                    <a:gd name="connsiteX3" fmla="*/ 0 w 551749"/>
                    <a:gd name="connsiteY3" fmla="*/ 579449 h 579449"/>
                    <a:gd name="connsiteX4" fmla="*/ 0 w 551749"/>
                    <a:gd name="connsiteY4" fmla="*/ 0 h 579449"/>
                    <a:gd name="connsiteX0-1" fmla="*/ 258501 w 810250"/>
                    <a:gd name="connsiteY0-2" fmla="*/ 0 h 579449"/>
                    <a:gd name="connsiteX1-3" fmla="*/ 810250 w 810250"/>
                    <a:gd name="connsiteY1-4" fmla="*/ 0 h 579449"/>
                    <a:gd name="connsiteX2-5" fmla="*/ 810250 w 810250"/>
                    <a:gd name="connsiteY2-6" fmla="*/ 579449 h 579449"/>
                    <a:gd name="connsiteX3-7" fmla="*/ 0 w 810250"/>
                    <a:gd name="connsiteY3-8" fmla="*/ 351814 h 579449"/>
                    <a:gd name="connsiteX4-9" fmla="*/ 258501 w 810250"/>
                    <a:gd name="connsiteY4-10" fmla="*/ 0 h 579449"/>
                    <a:gd name="connsiteX0-11" fmla="*/ 258501 w 810250"/>
                    <a:gd name="connsiteY0-12" fmla="*/ 0 h 579449"/>
                    <a:gd name="connsiteX1-13" fmla="*/ 810250 w 810250"/>
                    <a:gd name="connsiteY1-14" fmla="*/ 0 h 579449"/>
                    <a:gd name="connsiteX2-15" fmla="*/ 810250 w 810250"/>
                    <a:gd name="connsiteY2-16" fmla="*/ 579449 h 579449"/>
                    <a:gd name="connsiteX3-17" fmla="*/ 0 w 810250"/>
                    <a:gd name="connsiteY3-18" fmla="*/ 351814 h 579449"/>
                    <a:gd name="connsiteX4-19" fmla="*/ 258501 w 810250"/>
                    <a:gd name="connsiteY4-20" fmla="*/ 0 h 579449"/>
                    <a:gd name="connsiteX0-21" fmla="*/ 258501 w 810250"/>
                    <a:gd name="connsiteY0-22" fmla="*/ 0 h 579449"/>
                    <a:gd name="connsiteX1-23" fmla="*/ 810250 w 810250"/>
                    <a:gd name="connsiteY1-24" fmla="*/ 0 h 579449"/>
                    <a:gd name="connsiteX2-25" fmla="*/ 810250 w 810250"/>
                    <a:gd name="connsiteY2-26" fmla="*/ 579449 h 579449"/>
                    <a:gd name="connsiteX3-27" fmla="*/ 0 w 810250"/>
                    <a:gd name="connsiteY3-28" fmla="*/ 351814 h 579449"/>
                    <a:gd name="connsiteX4-29" fmla="*/ 258501 w 810250"/>
                    <a:gd name="connsiteY4-30" fmla="*/ 0 h 579449"/>
                    <a:gd name="connsiteX0-31" fmla="*/ 258501 w 949146"/>
                    <a:gd name="connsiteY0-32" fmla="*/ 0 h 629606"/>
                    <a:gd name="connsiteX1-33" fmla="*/ 810250 w 949146"/>
                    <a:gd name="connsiteY1-34" fmla="*/ 0 h 629606"/>
                    <a:gd name="connsiteX2-35" fmla="*/ 949146 w 949146"/>
                    <a:gd name="connsiteY2-36" fmla="*/ 629606 h 629606"/>
                    <a:gd name="connsiteX3-37" fmla="*/ 0 w 949146"/>
                    <a:gd name="connsiteY3-38" fmla="*/ 351814 h 629606"/>
                    <a:gd name="connsiteX4-39" fmla="*/ 258501 w 949146"/>
                    <a:gd name="connsiteY4-40" fmla="*/ 0 h 629606"/>
                    <a:gd name="connsiteX0-41" fmla="*/ 258501 w 949146"/>
                    <a:gd name="connsiteY0-42" fmla="*/ 0 h 629606"/>
                    <a:gd name="connsiteX1-43" fmla="*/ 810250 w 949146"/>
                    <a:gd name="connsiteY1-44" fmla="*/ 0 h 629606"/>
                    <a:gd name="connsiteX2-45" fmla="*/ 949146 w 949146"/>
                    <a:gd name="connsiteY2-46" fmla="*/ 629606 h 629606"/>
                    <a:gd name="connsiteX3-47" fmla="*/ 0 w 949146"/>
                    <a:gd name="connsiteY3-48" fmla="*/ 351814 h 629606"/>
                    <a:gd name="connsiteX4-49" fmla="*/ 258501 w 949146"/>
                    <a:gd name="connsiteY4-50" fmla="*/ 0 h 62960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49146" h="629606">
                      <a:moveTo>
                        <a:pt x="258501" y="0"/>
                      </a:moveTo>
                      <a:lnTo>
                        <a:pt x="810250" y="0"/>
                      </a:lnTo>
                      <a:lnTo>
                        <a:pt x="949146" y="629606"/>
                      </a:lnTo>
                      <a:cubicBezTo>
                        <a:pt x="574891" y="625748"/>
                        <a:pt x="316382" y="444411"/>
                        <a:pt x="0" y="351814"/>
                      </a:cubicBezTo>
                      <a:cubicBezTo>
                        <a:pt x="425691" y="99505"/>
                        <a:pt x="218632" y="47823"/>
                        <a:pt x="258501" y="0"/>
                      </a:cubicBezTo>
                      <a:close/>
                    </a:path>
                  </a:pathLst>
                </a:custGeom>
                <a:solidFill>
                  <a:srgbClr val="E48D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7" name="Rectangle: Rounded Corners 26"/>
                <p:cNvSpPr/>
                <p:nvPr/>
              </p:nvSpPr>
              <p:spPr>
                <a:xfrm>
                  <a:off x="1799572" y="992464"/>
                  <a:ext cx="416286" cy="52772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4B99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8" name="Rectangle 19"/>
                <p:cNvSpPr/>
                <p:nvPr/>
              </p:nvSpPr>
              <p:spPr>
                <a:xfrm>
                  <a:off x="1818227" y="1550307"/>
                  <a:ext cx="412837" cy="899168"/>
                </a:xfrm>
                <a:custGeom>
                  <a:avLst/>
                  <a:gdLst>
                    <a:gd name="connsiteX0" fmla="*/ 0 w 1063193"/>
                    <a:gd name="connsiteY0" fmla="*/ 0 h 2283191"/>
                    <a:gd name="connsiteX1" fmla="*/ 1063193 w 1063193"/>
                    <a:gd name="connsiteY1" fmla="*/ 0 h 2283191"/>
                    <a:gd name="connsiteX2" fmla="*/ 1063193 w 1063193"/>
                    <a:gd name="connsiteY2" fmla="*/ 2283191 h 2283191"/>
                    <a:gd name="connsiteX3" fmla="*/ 0 w 1063193"/>
                    <a:gd name="connsiteY3" fmla="*/ 2283191 h 2283191"/>
                    <a:gd name="connsiteX4" fmla="*/ 0 w 1063193"/>
                    <a:gd name="connsiteY4" fmla="*/ 0 h 2283191"/>
                    <a:gd name="connsiteX0-1" fmla="*/ 21643 w 1063193"/>
                    <a:gd name="connsiteY0-2" fmla="*/ 0 h 2315655"/>
                    <a:gd name="connsiteX1-3" fmla="*/ 1063193 w 1063193"/>
                    <a:gd name="connsiteY1-4" fmla="*/ 32464 h 2315655"/>
                    <a:gd name="connsiteX2-5" fmla="*/ 1063193 w 1063193"/>
                    <a:gd name="connsiteY2-6" fmla="*/ 2315655 h 2315655"/>
                    <a:gd name="connsiteX3-7" fmla="*/ 0 w 1063193"/>
                    <a:gd name="connsiteY3-8" fmla="*/ 2315655 h 2315655"/>
                    <a:gd name="connsiteX4-9" fmla="*/ 21643 w 1063193"/>
                    <a:gd name="connsiteY4-10" fmla="*/ 0 h 2315655"/>
                    <a:gd name="connsiteX0-11" fmla="*/ 21643 w 1063193"/>
                    <a:gd name="connsiteY0-12" fmla="*/ 0 h 2315655"/>
                    <a:gd name="connsiteX1-13" fmla="*/ 1063193 w 1063193"/>
                    <a:gd name="connsiteY1-14" fmla="*/ 32464 h 2315655"/>
                    <a:gd name="connsiteX2-15" fmla="*/ 1063193 w 1063193"/>
                    <a:gd name="connsiteY2-16" fmla="*/ 2315655 h 2315655"/>
                    <a:gd name="connsiteX3-17" fmla="*/ 0 w 1063193"/>
                    <a:gd name="connsiteY3-18" fmla="*/ 2315655 h 2315655"/>
                    <a:gd name="connsiteX4-19" fmla="*/ 21643 w 1063193"/>
                    <a:gd name="connsiteY4-20" fmla="*/ 0 h 2315655"/>
                    <a:gd name="connsiteX0-21" fmla="*/ 21643 w 1063193"/>
                    <a:gd name="connsiteY0-22" fmla="*/ 0 h 2315655"/>
                    <a:gd name="connsiteX1-23" fmla="*/ 1063193 w 1063193"/>
                    <a:gd name="connsiteY1-24" fmla="*/ 32464 h 2315655"/>
                    <a:gd name="connsiteX2-25" fmla="*/ 1063193 w 1063193"/>
                    <a:gd name="connsiteY2-26" fmla="*/ 2315655 h 2315655"/>
                    <a:gd name="connsiteX3-27" fmla="*/ 0 w 1063193"/>
                    <a:gd name="connsiteY3-28" fmla="*/ 2315655 h 2315655"/>
                    <a:gd name="connsiteX4-29" fmla="*/ 21643 w 1063193"/>
                    <a:gd name="connsiteY4-30" fmla="*/ 0 h 2315655"/>
                    <a:gd name="connsiteX0-31" fmla="*/ 21643 w 1063193"/>
                    <a:gd name="connsiteY0-32" fmla="*/ 0 h 2315655"/>
                    <a:gd name="connsiteX1-33" fmla="*/ 1036140 w 1063193"/>
                    <a:gd name="connsiteY1-34" fmla="*/ 5411 h 2315655"/>
                    <a:gd name="connsiteX2-35" fmla="*/ 1063193 w 1063193"/>
                    <a:gd name="connsiteY2-36" fmla="*/ 2315655 h 2315655"/>
                    <a:gd name="connsiteX3-37" fmla="*/ 0 w 1063193"/>
                    <a:gd name="connsiteY3-38" fmla="*/ 2315655 h 2315655"/>
                    <a:gd name="connsiteX4-39" fmla="*/ 21643 w 1063193"/>
                    <a:gd name="connsiteY4-40" fmla="*/ 0 h 23156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63193" h="2315655">
                      <a:moveTo>
                        <a:pt x="21643" y="0"/>
                      </a:moveTo>
                      <a:cubicBezTo>
                        <a:pt x="287666" y="297585"/>
                        <a:pt x="764707" y="205606"/>
                        <a:pt x="1036140" y="5411"/>
                      </a:cubicBezTo>
                      <a:lnTo>
                        <a:pt x="1063193" y="2315655"/>
                      </a:lnTo>
                      <a:lnTo>
                        <a:pt x="0" y="2315655"/>
                      </a:lnTo>
                      <a:lnTo>
                        <a:pt x="21643" y="0"/>
                      </a:ln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 rot="4801032">
                  <a:off x="1742466" y="1271351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rot="6270557">
                  <a:off x="2156130" y="1249315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1" name="Freeform: Shape 30"/>
                <p:cNvSpPr/>
                <p:nvPr/>
              </p:nvSpPr>
              <p:spPr>
                <a:xfrm>
                  <a:off x="1774393" y="980205"/>
                  <a:ext cx="470585" cy="286899"/>
                </a:xfrm>
                <a:custGeom>
                  <a:avLst/>
                  <a:gdLst>
                    <a:gd name="connsiteX0" fmla="*/ 3856 w 1255713"/>
                    <a:gd name="connsiteY0" fmla="*/ 851497 h 893008"/>
                    <a:gd name="connsiteX1" fmla="*/ 149711 w 1255713"/>
                    <a:gd name="connsiteY1" fmla="*/ 801008 h 893008"/>
                    <a:gd name="connsiteX2" fmla="*/ 250687 w 1255713"/>
                    <a:gd name="connsiteY2" fmla="*/ 683202 h 893008"/>
                    <a:gd name="connsiteX3" fmla="*/ 261907 w 1255713"/>
                    <a:gd name="connsiteY3" fmla="*/ 537347 h 893008"/>
                    <a:gd name="connsiteX4" fmla="*/ 447031 w 1255713"/>
                    <a:gd name="connsiteY4" fmla="*/ 441980 h 893008"/>
                    <a:gd name="connsiteX5" fmla="*/ 570447 w 1255713"/>
                    <a:gd name="connsiteY5" fmla="*/ 256856 h 893008"/>
                    <a:gd name="connsiteX6" fmla="*/ 536788 w 1255713"/>
                    <a:gd name="connsiteY6" fmla="*/ 436370 h 893008"/>
                    <a:gd name="connsiteX7" fmla="*/ 559227 w 1255713"/>
                    <a:gd name="connsiteY7" fmla="*/ 559786 h 893008"/>
                    <a:gd name="connsiteX8" fmla="*/ 800449 w 1255713"/>
                    <a:gd name="connsiteY8" fmla="*/ 571006 h 893008"/>
                    <a:gd name="connsiteX9" fmla="*/ 1036062 w 1255713"/>
                    <a:gd name="connsiteY9" fmla="*/ 481249 h 893008"/>
                    <a:gd name="connsiteX10" fmla="*/ 1080940 w 1255713"/>
                    <a:gd name="connsiteY10" fmla="*/ 599055 h 893008"/>
                    <a:gd name="connsiteX11" fmla="*/ 1159478 w 1255713"/>
                    <a:gd name="connsiteY11" fmla="*/ 728081 h 893008"/>
                    <a:gd name="connsiteX12" fmla="*/ 1193137 w 1255713"/>
                    <a:gd name="connsiteY12" fmla="*/ 801008 h 893008"/>
                    <a:gd name="connsiteX13" fmla="*/ 1254845 w 1255713"/>
                    <a:gd name="connsiteY13" fmla="*/ 475639 h 893008"/>
                    <a:gd name="connsiteX14" fmla="*/ 1215576 w 1255713"/>
                    <a:gd name="connsiteY14" fmla="*/ 200758 h 893008"/>
                    <a:gd name="connsiteX15" fmla="*/ 1041672 w 1255713"/>
                    <a:gd name="connsiteY15" fmla="*/ 4415 h 893008"/>
                    <a:gd name="connsiteX16" fmla="*/ 895816 w 1255713"/>
                    <a:gd name="connsiteY16" fmla="*/ 71732 h 893008"/>
                    <a:gd name="connsiteX17" fmla="*/ 318005 w 1255713"/>
                    <a:gd name="connsiteY17" fmla="*/ 161489 h 893008"/>
                    <a:gd name="connsiteX18" fmla="*/ 3856 w 1255713"/>
                    <a:gd name="connsiteY18" fmla="*/ 851497 h 893008"/>
                    <a:gd name="connsiteX0-1" fmla="*/ 825 w 1252682"/>
                    <a:gd name="connsiteY0-2" fmla="*/ 861582 h 912360"/>
                    <a:gd name="connsiteX1-3" fmla="*/ 146680 w 1252682"/>
                    <a:gd name="connsiteY1-4" fmla="*/ 811093 h 912360"/>
                    <a:gd name="connsiteX2-5" fmla="*/ 247656 w 1252682"/>
                    <a:gd name="connsiteY2-6" fmla="*/ 693287 h 912360"/>
                    <a:gd name="connsiteX3-7" fmla="*/ 258876 w 1252682"/>
                    <a:gd name="connsiteY3-8" fmla="*/ 547432 h 912360"/>
                    <a:gd name="connsiteX4-9" fmla="*/ 444000 w 1252682"/>
                    <a:gd name="connsiteY4-10" fmla="*/ 452065 h 912360"/>
                    <a:gd name="connsiteX5-11" fmla="*/ 567416 w 1252682"/>
                    <a:gd name="connsiteY5-12" fmla="*/ 266941 h 912360"/>
                    <a:gd name="connsiteX6-13" fmla="*/ 533757 w 1252682"/>
                    <a:gd name="connsiteY6-14" fmla="*/ 446455 h 912360"/>
                    <a:gd name="connsiteX7-15" fmla="*/ 556196 w 1252682"/>
                    <a:gd name="connsiteY7-16" fmla="*/ 569871 h 912360"/>
                    <a:gd name="connsiteX8-17" fmla="*/ 797418 w 1252682"/>
                    <a:gd name="connsiteY8-18" fmla="*/ 581091 h 912360"/>
                    <a:gd name="connsiteX9-19" fmla="*/ 1033031 w 1252682"/>
                    <a:gd name="connsiteY9-20" fmla="*/ 491334 h 912360"/>
                    <a:gd name="connsiteX10-21" fmla="*/ 1077909 w 1252682"/>
                    <a:gd name="connsiteY10-22" fmla="*/ 609140 h 912360"/>
                    <a:gd name="connsiteX11-23" fmla="*/ 1156447 w 1252682"/>
                    <a:gd name="connsiteY11-24" fmla="*/ 738166 h 912360"/>
                    <a:gd name="connsiteX12-25" fmla="*/ 1190106 w 1252682"/>
                    <a:gd name="connsiteY12-26" fmla="*/ 811093 h 912360"/>
                    <a:gd name="connsiteX13-27" fmla="*/ 1251814 w 1252682"/>
                    <a:gd name="connsiteY13-28" fmla="*/ 485724 h 912360"/>
                    <a:gd name="connsiteX14-29" fmla="*/ 1212545 w 1252682"/>
                    <a:gd name="connsiteY14-30" fmla="*/ 210843 h 912360"/>
                    <a:gd name="connsiteX15-31" fmla="*/ 1038641 w 1252682"/>
                    <a:gd name="connsiteY15-32" fmla="*/ 14500 h 912360"/>
                    <a:gd name="connsiteX16-33" fmla="*/ 892785 w 1252682"/>
                    <a:gd name="connsiteY16-34" fmla="*/ 81817 h 912360"/>
                    <a:gd name="connsiteX17-35" fmla="*/ 217002 w 1252682"/>
                    <a:gd name="connsiteY17-36" fmla="*/ 44548 h 912360"/>
                    <a:gd name="connsiteX18-37" fmla="*/ 825 w 1252682"/>
                    <a:gd name="connsiteY18-38" fmla="*/ 861582 h 912360"/>
                    <a:gd name="connsiteX0-39" fmla="*/ 825 w 1252682"/>
                    <a:gd name="connsiteY0-40" fmla="*/ 907194 h 957973"/>
                    <a:gd name="connsiteX1-41" fmla="*/ 146680 w 1252682"/>
                    <a:gd name="connsiteY1-42" fmla="*/ 856705 h 957973"/>
                    <a:gd name="connsiteX2-43" fmla="*/ 247656 w 1252682"/>
                    <a:gd name="connsiteY2-44" fmla="*/ 738899 h 957973"/>
                    <a:gd name="connsiteX3-45" fmla="*/ 258876 w 1252682"/>
                    <a:gd name="connsiteY3-46" fmla="*/ 593044 h 957973"/>
                    <a:gd name="connsiteX4-47" fmla="*/ 444000 w 1252682"/>
                    <a:gd name="connsiteY4-48" fmla="*/ 497677 h 957973"/>
                    <a:gd name="connsiteX5-49" fmla="*/ 567416 w 1252682"/>
                    <a:gd name="connsiteY5-50" fmla="*/ 312553 h 957973"/>
                    <a:gd name="connsiteX6-51" fmla="*/ 533757 w 1252682"/>
                    <a:gd name="connsiteY6-52" fmla="*/ 492067 h 957973"/>
                    <a:gd name="connsiteX7-53" fmla="*/ 556196 w 1252682"/>
                    <a:gd name="connsiteY7-54" fmla="*/ 615483 h 957973"/>
                    <a:gd name="connsiteX8-55" fmla="*/ 797418 w 1252682"/>
                    <a:gd name="connsiteY8-56" fmla="*/ 626703 h 957973"/>
                    <a:gd name="connsiteX9-57" fmla="*/ 1033031 w 1252682"/>
                    <a:gd name="connsiteY9-58" fmla="*/ 536946 h 957973"/>
                    <a:gd name="connsiteX10-59" fmla="*/ 1077909 w 1252682"/>
                    <a:gd name="connsiteY10-60" fmla="*/ 654752 h 957973"/>
                    <a:gd name="connsiteX11-61" fmla="*/ 1156447 w 1252682"/>
                    <a:gd name="connsiteY11-62" fmla="*/ 783778 h 957973"/>
                    <a:gd name="connsiteX12-63" fmla="*/ 1190106 w 1252682"/>
                    <a:gd name="connsiteY12-64" fmla="*/ 856705 h 957973"/>
                    <a:gd name="connsiteX13-65" fmla="*/ 1251814 w 1252682"/>
                    <a:gd name="connsiteY13-66" fmla="*/ 531336 h 957973"/>
                    <a:gd name="connsiteX14-67" fmla="*/ 1212545 w 1252682"/>
                    <a:gd name="connsiteY14-68" fmla="*/ 256455 h 957973"/>
                    <a:gd name="connsiteX15-69" fmla="*/ 1038641 w 1252682"/>
                    <a:gd name="connsiteY15-70" fmla="*/ 60112 h 957973"/>
                    <a:gd name="connsiteX16-71" fmla="*/ 840534 w 1252682"/>
                    <a:gd name="connsiteY16-72" fmla="*/ 8871 h 957973"/>
                    <a:gd name="connsiteX17-73" fmla="*/ 217002 w 1252682"/>
                    <a:gd name="connsiteY17-74" fmla="*/ 90160 h 957973"/>
                    <a:gd name="connsiteX18-75" fmla="*/ 825 w 1252682"/>
                    <a:gd name="connsiteY18-76" fmla="*/ 907194 h 9579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</a:cxnLst>
                  <a:rect l="l" t="t" r="r" b="b"/>
                  <a:pathLst>
                    <a:path w="1252682" h="957973">
                      <a:moveTo>
                        <a:pt x="825" y="907194"/>
                      </a:moveTo>
                      <a:cubicBezTo>
                        <a:pt x="-10895" y="1034951"/>
                        <a:pt x="105542" y="884754"/>
                        <a:pt x="146680" y="856705"/>
                      </a:cubicBezTo>
                      <a:cubicBezTo>
                        <a:pt x="187818" y="828656"/>
                        <a:pt x="228957" y="782842"/>
                        <a:pt x="247656" y="738899"/>
                      </a:cubicBezTo>
                      <a:cubicBezTo>
                        <a:pt x="266355" y="694956"/>
                        <a:pt x="226152" y="633248"/>
                        <a:pt x="258876" y="593044"/>
                      </a:cubicBezTo>
                      <a:cubicBezTo>
                        <a:pt x="291600" y="552840"/>
                        <a:pt x="392577" y="544425"/>
                        <a:pt x="444000" y="497677"/>
                      </a:cubicBezTo>
                      <a:cubicBezTo>
                        <a:pt x="495423" y="450928"/>
                        <a:pt x="552457" y="313488"/>
                        <a:pt x="567416" y="312553"/>
                      </a:cubicBezTo>
                      <a:cubicBezTo>
                        <a:pt x="582375" y="311618"/>
                        <a:pt x="535627" y="441579"/>
                        <a:pt x="533757" y="492067"/>
                      </a:cubicBezTo>
                      <a:cubicBezTo>
                        <a:pt x="531887" y="542555"/>
                        <a:pt x="512253" y="593044"/>
                        <a:pt x="556196" y="615483"/>
                      </a:cubicBezTo>
                      <a:cubicBezTo>
                        <a:pt x="600139" y="637922"/>
                        <a:pt x="717946" y="639792"/>
                        <a:pt x="797418" y="626703"/>
                      </a:cubicBezTo>
                      <a:cubicBezTo>
                        <a:pt x="876891" y="613613"/>
                        <a:pt x="986283" y="532271"/>
                        <a:pt x="1033031" y="536946"/>
                      </a:cubicBezTo>
                      <a:cubicBezTo>
                        <a:pt x="1079779" y="541621"/>
                        <a:pt x="1057340" y="613613"/>
                        <a:pt x="1077909" y="654752"/>
                      </a:cubicBezTo>
                      <a:cubicBezTo>
                        <a:pt x="1098478" y="695891"/>
                        <a:pt x="1137748" y="750119"/>
                        <a:pt x="1156447" y="783778"/>
                      </a:cubicBezTo>
                      <a:cubicBezTo>
                        <a:pt x="1175146" y="817437"/>
                        <a:pt x="1174211" y="898779"/>
                        <a:pt x="1190106" y="856705"/>
                      </a:cubicBezTo>
                      <a:cubicBezTo>
                        <a:pt x="1206001" y="814631"/>
                        <a:pt x="1248074" y="631378"/>
                        <a:pt x="1251814" y="531336"/>
                      </a:cubicBezTo>
                      <a:cubicBezTo>
                        <a:pt x="1255554" y="431294"/>
                        <a:pt x="1248074" y="334992"/>
                        <a:pt x="1212545" y="256455"/>
                      </a:cubicBezTo>
                      <a:cubicBezTo>
                        <a:pt x="1177016" y="177918"/>
                        <a:pt x="1100643" y="101376"/>
                        <a:pt x="1038641" y="60112"/>
                      </a:cubicBezTo>
                      <a:cubicBezTo>
                        <a:pt x="976639" y="18848"/>
                        <a:pt x="961145" y="-17308"/>
                        <a:pt x="840534" y="8871"/>
                      </a:cubicBezTo>
                      <a:cubicBezTo>
                        <a:pt x="719923" y="35050"/>
                        <a:pt x="356953" y="-59560"/>
                        <a:pt x="217002" y="90160"/>
                      </a:cubicBezTo>
                      <a:cubicBezTo>
                        <a:pt x="77051" y="239880"/>
                        <a:pt x="12545" y="779437"/>
                        <a:pt x="825" y="907194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" name="Freeform: Shape 31"/>
                <p:cNvSpPr/>
                <p:nvPr/>
              </p:nvSpPr>
              <p:spPr>
                <a:xfrm>
                  <a:off x="1413828" y="823031"/>
                  <a:ext cx="1136009" cy="1371415"/>
                </a:xfrm>
                <a:custGeom>
                  <a:avLst/>
                  <a:gdLst>
                    <a:gd name="connsiteX0" fmla="*/ 2071195 w 3841407"/>
                    <a:gd name="connsiteY0" fmla="*/ 0 h 4637431"/>
                    <a:gd name="connsiteX1" fmla="*/ 3515882 w 3841407"/>
                    <a:gd name="connsiteY1" fmla="*/ 1444687 h 4637431"/>
                    <a:gd name="connsiteX2" fmla="*/ 3515881 w 3841407"/>
                    <a:gd name="connsiteY2" fmla="*/ 2094796 h 4637431"/>
                    <a:gd name="connsiteX3" fmla="*/ 3508423 w 3841407"/>
                    <a:gd name="connsiteY3" fmla="*/ 2242507 h 4637431"/>
                    <a:gd name="connsiteX4" fmla="*/ 3494640 w 3841407"/>
                    <a:gd name="connsiteY4" fmla="*/ 2332814 h 4637431"/>
                    <a:gd name="connsiteX5" fmla="*/ 3596339 w 3841407"/>
                    <a:gd name="connsiteY5" fmla="*/ 2416723 h 4637431"/>
                    <a:gd name="connsiteX6" fmla="*/ 3841407 w 3841407"/>
                    <a:gd name="connsiteY6" fmla="*/ 3008369 h 4637431"/>
                    <a:gd name="connsiteX7" fmla="*/ 3698509 w 3841407"/>
                    <a:gd name="connsiteY7" fmla="*/ 3476184 h 4637431"/>
                    <a:gd name="connsiteX8" fmla="*/ 3657999 w 3841407"/>
                    <a:gd name="connsiteY8" fmla="*/ 3525283 h 4637431"/>
                    <a:gd name="connsiteX9" fmla="*/ 3667465 w 3841407"/>
                    <a:gd name="connsiteY9" fmla="*/ 3562098 h 4637431"/>
                    <a:gd name="connsiteX10" fmla="*/ 3684464 w 3841407"/>
                    <a:gd name="connsiteY10" fmla="*/ 3730725 h 4637431"/>
                    <a:gd name="connsiteX11" fmla="*/ 2847749 w 3841407"/>
                    <a:gd name="connsiteY11" fmla="*/ 4567439 h 4637431"/>
                    <a:gd name="connsiteX12" fmla="*/ 2011034 w 3841407"/>
                    <a:gd name="connsiteY12" fmla="*/ 3730725 h 4637431"/>
                    <a:gd name="connsiteX13" fmla="*/ 2028033 w 3841407"/>
                    <a:gd name="connsiteY13" fmla="*/ 3562098 h 4637431"/>
                    <a:gd name="connsiteX14" fmla="*/ 2034327 w 3841407"/>
                    <a:gd name="connsiteY14" fmla="*/ 3537620 h 4637431"/>
                    <a:gd name="connsiteX15" fmla="*/ 1929626 w 3841407"/>
                    <a:gd name="connsiteY15" fmla="*/ 3532334 h 4637431"/>
                    <a:gd name="connsiteX16" fmla="*/ 1936789 w 3841407"/>
                    <a:gd name="connsiteY16" fmla="*/ 3551904 h 4637431"/>
                    <a:gd name="connsiteX17" fmla="*/ 1974406 w 3841407"/>
                    <a:gd name="connsiteY17" fmla="*/ 3800717 h 4637431"/>
                    <a:gd name="connsiteX18" fmla="*/ 1137691 w 3841407"/>
                    <a:gd name="connsiteY18" fmla="*/ 4637431 h 4637431"/>
                    <a:gd name="connsiteX19" fmla="*/ 300976 w 3841407"/>
                    <a:gd name="connsiteY19" fmla="*/ 3800717 h 4637431"/>
                    <a:gd name="connsiteX20" fmla="*/ 338593 w 3841407"/>
                    <a:gd name="connsiteY20" fmla="*/ 3551904 h 4637431"/>
                    <a:gd name="connsiteX21" fmla="*/ 344083 w 3841407"/>
                    <a:gd name="connsiteY21" fmla="*/ 3536906 h 4637431"/>
                    <a:gd name="connsiteX22" fmla="*/ 245068 w 3841407"/>
                    <a:gd name="connsiteY22" fmla="*/ 3455212 h 4637431"/>
                    <a:gd name="connsiteX23" fmla="*/ 0 w 3841407"/>
                    <a:gd name="connsiteY23" fmla="*/ 2863566 h 4637431"/>
                    <a:gd name="connsiteX24" fmla="*/ 511028 w 3841407"/>
                    <a:gd name="connsiteY24" fmla="*/ 2092605 h 4637431"/>
                    <a:gd name="connsiteX25" fmla="*/ 626508 w 3841407"/>
                    <a:gd name="connsiteY25" fmla="*/ 2056758 h 4637431"/>
                    <a:gd name="connsiteX26" fmla="*/ 626508 w 3841407"/>
                    <a:gd name="connsiteY26" fmla="*/ 1444687 h 4637431"/>
                    <a:gd name="connsiteX27" fmla="*/ 2071195 w 3841407"/>
                    <a:gd name="connsiteY27" fmla="*/ 0 h 4637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841407" h="4637431">
                      <a:moveTo>
                        <a:pt x="2071195" y="0"/>
                      </a:moveTo>
                      <a:cubicBezTo>
                        <a:pt x="2869074" y="0"/>
                        <a:pt x="3515882" y="646808"/>
                        <a:pt x="3515882" y="1444687"/>
                      </a:cubicBezTo>
                      <a:cubicBezTo>
                        <a:pt x="3515882" y="1661390"/>
                        <a:pt x="3515881" y="1878093"/>
                        <a:pt x="3515881" y="2094796"/>
                      </a:cubicBezTo>
                      <a:cubicBezTo>
                        <a:pt x="3515881" y="2144664"/>
                        <a:pt x="3513355" y="2193941"/>
                        <a:pt x="3508423" y="2242507"/>
                      </a:cubicBezTo>
                      <a:lnTo>
                        <a:pt x="3494640" y="2332814"/>
                      </a:lnTo>
                      <a:lnTo>
                        <a:pt x="3596339" y="2416723"/>
                      </a:lnTo>
                      <a:cubicBezTo>
                        <a:pt x="3747755" y="2568139"/>
                        <a:pt x="3841407" y="2777317"/>
                        <a:pt x="3841407" y="3008369"/>
                      </a:cubicBezTo>
                      <a:cubicBezTo>
                        <a:pt x="3841407" y="3181658"/>
                        <a:pt x="3788728" y="3342643"/>
                        <a:pt x="3698509" y="3476184"/>
                      </a:cubicBezTo>
                      <a:lnTo>
                        <a:pt x="3657999" y="3525283"/>
                      </a:lnTo>
                      <a:lnTo>
                        <a:pt x="3667465" y="3562098"/>
                      </a:lnTo>
                      <a:cubicBezTo>
                        <a:pt x="3678611" y="3616566"/>
                        <a:pt x="3684464" y="3672962"/>
                        <a:pt x="3684464" y="3730725"/>
                      </a:cubicBezTo>
                      <a:cubicBezTo>
                        <a:pt x="3684464" y="4192829"/>
                        <a:pt x="3309854" y="4567439"/>
                        <a:pt x="2847749" y="4567439"/>
                      </a:cubicBezTo>
                      <a:cubicBezTo>
                        <a:pt x="2385644" y="4567439"/>
                        <a:pt x="2011034" y="4192829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4262821"/>
                        <a:pt x="1599796" y="4637431"/>
                        <a:pt x="1137691" y="4637431"/>
                      </a:cubicBezTo>
                      <a:cubicBezTo>
                        <a:pt x="675586" y="4637431"/>
                        <a:pt x="300976" y="4262821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r>
                    <a:rPr lang="en-PH" sz="1645">
                      <a:solidFill>
                        <a:prstClr val="white"/>
                      </a:solidFill>
                      <a:latin typeface="Calibri" panose="020F0502020204030204"/>
                    </a:rPr>
                    <a:t>a</a:t>
                  </a:r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" name="Freeform: Shape 32"/>
                <p:cNvSpPr/>
                <p:nvPr/>
              </p:nvSpPr>
              <p:spPr>
                <a:xfrm>
                  <a:off x="1462983" y="827709"/>
                  <a:ext cx="1091504" cy="1366067"/>
                </a:xfrm>
                <a:custGeom>
                  <a:avLst/>
                  <a:gdLst>
                    <a:gd name="connsiteX0" fmla="*/ 2071195 w 3690916"/>
                    <a:gd name="connsiteY0" fmla="*/ 0 h 4619345"/>
                    <a:gd name="connsiteX1" fmla="*/ 2171104 w 3690916"/>
                    <a:gd name="connsiteY1" fmla="*/ 5045 h 4619345"/>
                    <a:gd name="connsiteX2" fmla="*/ 2211859 w 3690916"/>
                    <a:gd name="connsiteY2" fmla="*/ 11265 h 4619345"/>
                    <a:gd name="connsiteX3" fmla="*/ 3365391 w 3690916"/>
                    <a:gd name="connsiteY3" fmla="*/ 1426601 h 4619345"/>
                    <a:gd name="connsiteX4" fmla="*/ 3365390 w 3690916"/>
                    <a:gd name="connsiteY4" fmla="*/ 2076710 h 4619345"/>
                    <a:gd name="connsiteX5" fmla="*/ 3357932 w 3690916"/>
                    <a:gd name="connsiteY5" fmla="*/ 2224421 h 4619345"/>
                    <a:gd name="connsiteX6" fmla="*/ 3344149 w 3690916"/>
                    <a:gd name="connsiteY6" fmla="*/ 2314728 h 4619345"/>
                    <a:gd name="connsiteX7" fmla="*/ 3445848 w 3690916"/>
                    <a:gd name="connsiteY7" fmla="*/ 2398637 h 4619345"/>
                    <a:gd name="connsiteX8" fmla="*/ 3690916 w 3690916"/>
                    <a:gd name="connsiteY8" fmla="*/ 2990283 h 4619345"/>
                    <a:gd name="connsiteX9" fmla="*/ 3548018 w 3690916"/>
                    <a:gd name="connsiteY9" fmla="*/ 3458098 h 4619345"/>
                    <a:gd name="connsiteX10" fmla="*/ 3507508 w 3690916"/>
                    <a:gd name="connsiteY10" fmla="*/ 3507197 h 4619345"/>
                    <a:gd name="connsiteX11" fmla="*/ 3516974 w 3690916"/>
                    <a:gd name="connsiteY11" fmla="*/ 3544012 h 4619345"/>
                    <a:gd name="connsiteX12" fmla="*/ 3533973 w 3690916"/>
                    <a:gd name="connsiteY12" fmla="*/ 3712639 h 4619345"/>
                    <a:gd name="connsiteX13" fmla="*/ 2697258 w 3690916"/>
                    <a:gd name="connsiteY13" fmla="*/ 4549353 h 4619345"/>
                    <a:gd name="connsiteX14" fmla="*/ 2671417 w 3690916"/>
                    <a:gd name="connsiteY14" fmla="*/ 4548048 h 4619345"/>
                    <a:gd name="connsiteX15" fmla="*/ 2522062 w 3690916"/>
                    <a:gd name="connsiteY15" fmla="*/ 4501686 h 4619345"/>
                    <a:gd name="connsiteX16" fmla="*/ 2011034 w 3690916"/>
                    <a:gd name="connsiteY16" fmla="*/ 3730725 h 4619345"/>
                    <a:gd name="connsiteX17" fmla="*/ 2028033 w 3690916"/>
                    <a:gd name="connsiteY17" fmla="*/ 3562098 h 4619345"/>
                    <a:gd name="connsiteX18" fmla="*/ 2034327 w 3690916"/>
                    <a:gd name="connsiteY18" fmla="*/ 3537620 h 4619345"/>
                    <a:gd name="connsiteX19" fmla="*/ 1929626 w 3690916"/>
                    <a:gd name="connsiteY19" fmla="*/ 3532334 h 4619345"/>
                    <a:gd name="connsiteX20" fmla="*/ 1936789 w 3690916"/>
                    <a:gd name="connsiteY20" fmla="*/ 3551904 h 4619345"/>
                    <a:gd name="connsiteX21" fmla="*/ 1974406 w 3690916"/>
                    <a:gd name="connsiteY21" fmla="*/ 3800717 h 4619345"/>
                    <a:gd name="connsiteX22" fmla="*/ 1936789 w 3690916"/>
                    <a:gd name="connsiteY22" fmla="*/ 4049530 h 4619345"/>
                    <a:gd name="connsiteX23" fmla="*/ 1935013 w 3690916"/>
                    <a:gd name="connsiteY23" fmla="*/ 4054384 h 4619345"/>
                    <a:gd name="connsiteX24" fmla="*/ 1926296 w 3690916"/>
                    <a:gd name="connsiteY24" fmla="*/ 4038326 h 4619345"/>
                    <a:gd name="connsiteX25" fmla="*/ 1860543 w 3690916"/>
                    <a:gd name="connsiteY25" fmla="*/ 3712639 h 4619345"/>
                    <a:gd name="connsiteX26" fmla="*/ 1877542 w 3690916"/>
                    <a:gd name="connsiteY26" fmla="*/ 3544012 h 4619345"/>
                    <a:gd name="connsiteX27" fmla="*/ 1883836 w 3690916"/>
                    <a:gd name="connsiteY27" fmla="*/ 3519534 h 4619345"/>
                    <a:gd name="connsiteX28" fmla="*/ 1779135 w 3690916"/>
                    <a:gd name="connsiteY28" fmla="*/ 3514248 h 4619345"/>
                    <a:gd name="connsiteX29" fmla="*/ 1786298 w 3690916"/>
                    <a:gd name="connsiteY29" fmla="*/ 3533818 h 4619345"/>
                    <a:gd name="connsiteX30" fmla="*/ 1823915 w 3690916"/>
                    <a:gd name="connsiteY30" fmla="*/ 3782631 h 4619345"/>
                    <a:gd name="connsiteX31" fmla="*/ 987200 w 3690916"/>
                    <a:gd name="connsiteY31" fmla="*/ 4619345 h 4619345"/>
                    <a:gd name="connsiteX32" fmla="*/ 961359 w 3690916"/>
                    <a:gd name="connsiteY32" fmla="*/ 4618040 h 4619345"/>
                    <a:gd name="connsiteX33" fmla="*/ 812004 w 3690916"/>
                    <a:gd name="connsiteY33" fmla="*/ 4571678 h 4619345"/>
                    <a:gd name="connsiteX34" fmla="*/ 300976 w 3690916"/>
                    <a:gd name="connsiteY34" fmla="*/ 3800717 h 4619345"/>
                    <a:gd name="connsiteX35" fmla="*/ 338593 w 3690916"/>
                    <a:gd name="connsiteY35" fmla="*/ 3551904 h 4619345"/>
                    <a:gd name="connsiteX36" fmla="*/ 344083 w 3690916"/>
                    <a:gd name="connsiteY36" fmla="*/ 3536906 h 4619345"/>
                    <a:gd name="connsiteX37" fmla="*/ 245068 w 3690916"/>
                    <a:gd name="connsiteY37" fmla="*/ 3455212 h 4619345"/>
                    <a:gd name="connsiteX38" fmla="*/ 0 w 3690916"/>
                    <a:gd name="connsiteY38" fmla="*/ 2863566 h 4619345"/>
                    <a:gd name="connsiteX39" fmla="*/ 511028 w 3690916"/>
                    <a:gd name="connsiteY39" fmla="*/ 2092605 h 4619345"/>
                    <a:gd name="connsiteX40" fmla="*/ 626508 w 3690916"/>
                    <a:gd name="connsiteY40" fmla="*/ 2056758 h 4619345"/>
                    <a:gd name="connsiteX41" fmla="*/ 626508 w 3690916"/>
                    <a:gd name="connsiteY41" fmla="*/ 1444687 h 4619345"/>
                    <a:gd name="connsiteX42" fmla="*/ 2071195 w 3690916"/>
                    <a:gd name="connsiteY42" fmla="*/ 0 h 46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690916" h="4619345">
                      <a:moveTo>
                        <a:pt x="2071195" y="0"/>
                      </a:moveTo>
                      <a:lnTo>
                        <a:pt x="2171104" y="5045"/>
                      </a:lnTo>
                      <a:lnTo>
                        <a:pt x="2211859" y="11265"/>
                      </a:lnTo>
                      <a:cubicBezTo>
                        <a:pt x="2870179" y="145977"/>
                        <a:pt x="3365391" y="728457"/>
                        <a:pt x="3365391" y="1426601"/>
                      </a:cubicBezTo>
                      <a:cubicBezTo>
                        <a:pt x="3365391" y="1643304"/>
                        <a:pt x="3365390" y="1860007"/>
                        <a:pt x="3365390" y="2076710"/>
                      </a:cubicBezTo>
                      <a:cubicBezTo>
                        <a:pt x="3365390" y="2126578"/>
                        <a:pt x="3362864" y="2175855"/>
                        <a:pt x="3357932" y="2224421"/>
                      </a:cubicBezTo>
                      <a:lnTo>
                        <a:pt x="3344149" y="2314728"/>
                      </a:lnTo>
                      <a:lnTo>
                        <a:pt x="3445848" y="2398637"/>
                      </a:lnTo>
                      <a:cubicBezTo>
                        <a:pt x="3597264" y="2550053"/>
                        <a:pt x="3690916" y="2759231"/>
                        <a:pt x="3690916" y="2990283"/>
                      </a:cubicBezTo>
                      <a:cubicBezTo>
                        <a:pt x="3690916" y="3163572"/>
                        <a:pt x="3638237" y="3324557"/>
                        <a:pt x="3548018" y="3458098"/>
                      </a:cubicBezTo>
                      <a:lnTo>
                        <a:pt x="3507508" y="3507197"/>
                      </a:lnTo>
                      <a:lnTo>
                        <a:pt x="3516974" y="3544012"/>
                      </a:lnTo>
                      <a:cubicBezTo>
                        <a:pt x="3528120" y="3598480"/>
                        <a:pt x="3533973" y="3654876"/>
                        <a:pt x="3533973" y="3712639"/>
                      </a:cubicBezTo>
                      <a:cubicBezTo>
                        <a:pt x="3533973" y="4174743"/>
                        <a:pt x="3159363" y="4549353"/>
                        <a:pt x="2697258" y="4549353"/>
                      </a:cubicBezTo>
                      <a:lnTo>
                        <a:pt x="2671417" y="4548048"/>
                      </a:lnTo>
                      <a:lnTo>
                        <a:pt x="2522062" y="4501686"/>
                      </a:lnTo>
                      <a:cubicBezTo>
                        <a:pt x="2221752" y="4374666"/>
                        <a:pt x="2011034" y="4077303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3887362"/>
                        <a:pt x="1961236" y="3970930"/>
                        <a:pt x="1936789" y="4049530"/>
                      </a:cubicBezTo>
                      <a:lnTo>
                        <a:pt x="1935013" y="4054384"/>
                      </a:lnTo>
                      <a:lnTo>
                        <a:pt x="1926296" y="4038326"/>
                      </a:lnTo>
                      <a:cubicBezTo>
                        <a:pt x="1883956" y="3938223"/>
                        <a:pt x="1860543" y="3828165"/>
                        <a:pt x="1860543" y="3712639"/>
                      </a:cubicBezTo>
                      <a:cubicBezTo>
                        <a:pt x="1860543" y="3654876"/>
                        <a:pt x="1866397" y="3598480"/>
                        <a:pt x="1877542" y="3544012"/>
                      </a:cubicBezTo>
                      <a:lnTo>
                        <a:pt x="1883836" y="3519534"/>
                      </a:lnTo>
                      <a:lnTo>
                        <a:pt x="1779135" y="3514248"/>
                      </a:lnTo>
                      <a:lnTo>
                        <a:pt x="1786298" y="3533818"/>
                      </a:lnTo>
                      <a:cubicBezTo>
                        <a:pt x="1810745" y="3612418"/>
                        <a:pt x="1823915" y="3695987"/>
                        <a:pt x="1823915" y="3782631"/>
                      </a:cubicBezTo>
                      <a:cubicBezTo>
                        <a:pt x="1823915" y="4244735"/>
                        <a:pt x="1449305" y="4619345"/>
                        <a:pt x="987200" y="4619345"/>
                      </a:cubicBezTo>
                      <a:lnTo>
                        <a:pt x="961359" y="4618040"/>
                      </a:lnTo>
                      <a:lnTo>
                        <a:pt x="812004" y="4571678"/>
                      </a:lnTo>
                      <a:cubicBezTo>
                        <a:pt x="511694" y="4444658"/>
                        <a:pt x="300976" y="4147295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" name="Rectangle: Rounded Corners 55"/>
                <p:cNvSpPr/>
                <p:nvPr/>
              </p:nvSpPr>
              <p:spPr>
                <a:xfrm>
                  <a:off x="1616072" y="1810677"/>
                  <a:ext cx="818370" cy="760115"/>
                </a:xfrm>
                <a:custGeom>
                  <a:avLst/>
                  <a:gdLst>
                    <a:gd name="connsiteX0" fmla="*/ 0 w 1822232"/>
                    <a:gd name="connsiteY0" fmla="*/ 694690 h 1895373"/>
                    <a:gd name="connsiteX1" fmla="*/ 694690 w 1822232"/>
                    <a:gd name="connsiteY1" fmla="*/ 0 h 1895373"/>
                    <a:gd name="connsiteX2" fmla="*/ 1127542 w 1822232"/>
                    <a:gd name="connsiteY2" fmla="*/ 0 h 1895373"/>
                    <a:gd name="connsiteX3" fmla="*/ 1822232 w 1822232"/>
                    <a:gd name="connsiteY3" fmla="*/ 694690 h 1895373"/>
                    <a:gd name="connsiteX4" fmla="*/ 1822232 w 1822232"/>
                    <a:gd name="connsiteY4" fmla="*/ 1200683 h 1895373"/>
                    <a:gd name="connsiteX5" fmla="*/ 1127542 w 1822232"/>
                    <a:gd name="connsiteY5" fmla="*/ 1895373 h 1895373"/>
                    <a:gd name="connsiteX6" fmla="*/ 694690 w 1822232"/>
                    <a:gd name="connsiteY6" fmla="*/ 1895373 h 1895373"/>
                    <a:gd name="connsiteX7" fmla="*/ 0 w 1822232"/>
                    <a:gd name="connsiteY7" fmla="*/ 1200683 h 1895373"/>
                    <a:gd name="connsiteX8" fmla="*/ 0 w 1822232"/>
                    <a:gd name="connsiteY8" fmla="*/ 694690 h 1895373"/>
                    <a:gd name="connsiteX0-1" fmla="*/ 103200 w 1925432"/>
                    <a:gd name="connsiteY0-2" fmla="*/ 694690 h 1895373"/>
                    <a:gd name="connsiteX1-3" fmla="*/ 797890 w 1925432"/>
                    <a:gd name="connsiteY1-4" fmla="*/ 0 h 1895373"/>
                    <a:gd name="connsiteX2-5" fmla="*/ 1230742 w 1925432"/>
                    <a:gd name="connsiteY2-6" fmla="*/ 0 h 1895373"/>
                    <a:gd name="connsiteX3-7" fmla="*/ 1925432 w 1925432"/>
                    <a:gd name="connsiteY3-8" fmla="*/ 694690 h 1895373"/>
                    <a:gd name="connsiteX4-9" fmla="*/ 1925432 w 1925432"/>
                    <a:gd name="connsiteY4-10" fmla="*/ 1200683 h 1895373"/>
                    <a:gd name="connsiteX5-11" fmla="*/ 1230742 w 1925432"/>
                    <a:gd name="connsiteY5-12" fmla="*/ 1895373 h 1895373"/>
                    <a:gd name="connsiteX6-13" fmla="*/ 797890 w 1925432"/>
                    <a:gd name="connsiteY6-14" fmla="*/ 1895373 h 1895373"/>
                    <a:gd name="connsiteX7-15" fmla="*/ 0 w 1925432"/>
                    <a:gd name="connsiteY7-16" fmla="*/ 1390283 h 1895373"/>
                    <a:gd name="connsiteX8-17" fmla="*/ 103200 w 1925432"/>
                    <a:gd name="connsiteY8-18" fmla="*/ 694690 h 1895373"/>
                    <a:gd name="connsiteX0-19" fmla="*/ 103200 w 2040632"/>
                    <a:gd name="connsiteY0-20" fmla="*/ 694690 h 1895373"/>
                    <a:gd name="connsiteX1-21" fmla="*/ 797890 w 2040632"/>
                    <a:gd name="connsiteY1-22" fmla="*/ 0 h 1895373"/>
                    <a:gd name="connsiteX2-23" fmla="*/ 1230742 w 2040632"/>
                    <a:gd name="connsiteY2-24" fmla="*/ 0 h 1895373"/>
                    <a:gd name="connsiteX3-25" fmla="*/ 1925432 w 2040632"/>
                    <a:gd name="connsiteY3-26" fmla="*/ 694690 h 1895373"/>
                    <a:gd name="connsiteX4-27" fmla="*/ 2040632 w 2040632"/>
                    <a:gd name="connsiteY4-28" fmla="*/ 1407083 h 1895373"/>
                    <a:gd name="connsiteX5-29" fmla="*/ 1230742 w 2040632"/>
                    <a:gd name="connsiteY5-30" fmla="*/ 1895373 h 1895373"/>
                    <a:gd name="connsiteX6-31" fmla="*/ 797890 w 2040632"/>
                    <a:gd name="connsiteY6-32" fmla="*/ 1895373 h 1895373"/>
                    <a:gd name="connsiteX7-33" fmla="*/ 0 w 2040632"/>
                    <a:gd name="connsiteY7-34" fmla="*/ 1390283 h 1895373"/>
                    <a:gd name="connsiteX8-35" fmla="*/ 103200 w 2040632"/>
                    <a:gd name="connsiteY8-36" fmla="*/ 694690 h 18953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2040632" h="1895373">
                      <a:moveTo>
                        <a:pt x="103200" y="694690"/>
                      </a:moveTo>
                      <a:cubicBezTo>
                        <a:pt x="103200" y="311023"/>
                        <a:pt x="414223" y="0"/>
                        <a:pt x="797890" y="0"/>
                      </a:cubicBezTo>
                      <a:lnTo>
                        <a:pt x="1230742" y="0"/>
                      </a:lnTo>
                      <a:cubicBezTo>
                        <a:pt x="1614409" y="0"/>
                        <a:pt x="1925432" y="311023"/>
                        <a:pt x="1925432" y="694690"/>
                      </a:cubicBezTo>
                      <a:lnTo>
                        <a:pt x="2040632" y="1407083"/>
                      </a:lnTo>
                      <a:cubicBezTo>
                        <a:pt x="2040632" y="1790750"/>
                        <a:pt x="1614409" y="1895373"/>
                        <a:pt x="1230742" y="1895373"/>
                      </a:cubicBezTo>
                      <a:lnTo>
                        <a:pt x="797890" y="1895373"/>
                      </a:lnTo>
                      <a:cubicBezTo>
                        <a:pt x="414223" y="1895373"/>
                        <a:pt x="0" y="1773950"/>
                        <a:pt x="0" y="1390283"/>
                      </a:cubicBezTo>
                      <a:cubicBezTo>
                        <a:pt x="0" y="1221619"/>
                        <a:pt x="103200" y="863354"/>
                        <a:pt x="103200" y="694690"/>
                      </a:cubicBezTo>
                      <a:close/>
                    </a:path>
                  </a:pathLst>
                </a:custGeom>
                <a:solidFill>
                  <a:srgbClr val="3AA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" name="Rectangle: Rounded Corners 34"/>
                <p:cNvSpPr/>
                <p:nvPr/>
              </p:nvSpPr>
              <p:spPr>
                <a:xfrm>
                  <a:off x="1950171" y="1667329"/>
                  <a:ext cx="136177" cy="222882"/>
                </a:xfrm>
                <a:prstGeom prst="roundRect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" name="Rectangle: Rounded Corners 35"/>
                <p:cNvSpPr/>
                <p:nvPr/>
              </p:nvSpPr>
              <p:spPr>
                <a:xfrm>
                  <a:off x="1723475" y="963700"/>
                  <a:ext cx="591006" cy="7903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19109762">
                  <a:off x="1643759" y="886885"/>
                  <a:ext cx="539126" cy="436125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19811341">
                  <a:off x="2109286" y="974907"/>
                  <a:ext cx="264236" cy="385330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" name="Oval 227"/>
                <p:cNvSpPr/>
                <p:nvPr/>
              </p:nvSpPr>
              <p:spPr>
                <a:xfrm rot="19109762">
                  <a:off x="1620814" y="878186"/>
                  <a:ext cx="591035" cy="415814"/>
                </a:xfrm>
                <a:custGeom>
                  <a:avLst/>
                  <a:gdLst>
                    <a:gd name="connsiteX0" fmla="*/ 0 w 1998483"/>
                    <a:gd name="connsiteY0" fmla="*/ 770500 h 1540999"/>
                    <a:gd name="connsiteX1" fmla="*/ 999242 w 1998483"/>
                    <a:gd name="connsiteY1" fmla="*/ 0 h 1540999"/>
                    <a:gd name="connsiteX2" fmla="*/ 1998484 w 1998483"/>
                    <a:gd name="connsiteY2" fmla="*/ 770500 h 1540999"/>
                    <a:gd name="connsiteX3" fmla="*/ 999242 w 1998483"/>
                    <a:gd name="connsiteY3" fmla="*/ 1541000 h 1540999"/>
                    <a:gd name="connsiteX4" fmla="*/ 0 w 1998483"/>
                    <a:gd name="connsiteY4" fmla="*/ 770500 h 1540999"/>
                    <a:gd name="connsiteX0-1" fmla="*/ 63 w 1998547"/>
                    <a:gd name="connsiteY0-2" fmla="*/ 490692 h 1261192"/>
                    <a:gd name="connsiteX1-3" fmla="*/ 963518 w 1998547"/>
                    <a:gd name="connsiteY1-4" fmla="*/ 0 h 1261192"/>
                    <a:gd name="connsiteX2-5" fmla="*/ 1998547 w 1998547"/>
                    <a:gd name="connsiteY2-6" fmla="*/ 490692 h 1261192"/>
                    <a:gd name="connsiteX3-7" fmla="*/ 999305 w 1998547"/>
                    <a:gd name="connsiteY3-8" fmla="*/ 1261192 h 1261192"/>
                    <a:gd name="connsiteX4-9" fmla="*/ 63 w 1998547"/>
                    <a:gd name="connsiteY4-10" fmla="*/ 490692 h 1261192"/>
                    <a:gd name="connsiteX0-11" fmla="*/ 99 w 1998583"/>
                    <a:gd name="connsiteY0-12" fmla="*/ 635572 h 1406072"/>
                    <a:gd name="connsiteX1-13" fmla="*/ 954703 w 1998583"/>
                    <a:gd name="connsiteY1-14" fmla="*/ 0 h 1406072"/>
                    <a:gd name="connsiteX2-15" fmla="*/ 1998583 w 1998583"/>
                    <a:gd name="connsiteY2-16" fmla="*/ 635572 h 1406072"/>
                    <a:gd name="connsiteX3-17" fmla="*/ 999341 w 1998583"/>
                    <a:gd name="connsiteY3-18" fmla="*/ 1406072 h 1406072"/>
                    <a:gd name="connsiteX4-19" fmla="*/ 99 w 1998583"/>
                    <a:gd name="connsiteY4-20" fmla="*/ 635572 h 140607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998583" h="1406072">
                      <a:moveTo>
                        <a:pt x="99" y="635572"/>
                      </a:moveTo>
                      <a:cubicBezTo>
                        <a:pt x="-7341" y="401227"/>
                        <a:pt x="402837" y="0"/>
                        <a:pt x="954703" y="0"/>
                      </a:cubicBezTo>
                      <a:cubicBezTo>
                        <a:pt x="1506569" y="0"/>
                        <a:pt x="1998583" y="210037"/>
                        <a:pt x="1998583" y="635572"/>
                      </a:cubicBezTo>
                      <a:cubicBezTo>
                        <a:pt x="1998583" y="1061107"/>
                        <a:pt x="1551207" y="1406072"/>
                        <a:pt x="999341" y="1406072"/>
                      </a:cubicBezTo>
                      <a:cubicBezTo>
                        <a:pt x="447475" y="1406072"/>
                        <a:pt x="7539" y="869917"/>
                        <a:pt x="99" y="63557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19811341">
                  <a:off x="2127566" y="963700"/>
                  <a:ext cx="249220" cy="395191"/>
                </a:xfrm>
                <a:prstGeom prst="ellipse">
                  <a:avLst/>
                </a:pr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1773215" y="1489417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2159369" y="1490704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3" name="Rectangle: Rounded Corners 42"/>
                <p:cNvSpPr/>
                <p:nvPr/>
              </p:nvSpPr>
              <p:spPr>
                <a:xfrm>
                  <a:off x="1811518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4" name="Rectangle: Rounded Corners 43"/>
                <p:cNvSpPr/>
                <p:nvPr/>
              </p:nvSpPr>
              <p:spPr>
                <a:xfrm>
                  <a:off x="2131724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5" name="Group 44"/>
                <p:cNvGrpSpPr/>
                <p:nvPr/>
              </p:nvGrpSpPr>
              <p:grpSpPr>
                <a:xfrm rot="388752">
                  <a:off x="1795441" y="1387978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72" name="Block Arc 71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6" name="Rectangle: Rounded Corners 45"/>
                <p:cNvSpPr/>
                <p:nvPr/>
              </p:nvSpPr>
              <p:spPr>
                <a:xfrm rot="1906099">
                  <a:off x="1803651" y="1392670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 rot="21211248" flipH="1">
                  <a:off x="2090899" y="1383359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69" name="Block Arc 68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1" name="Oval 70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8" name="Rectangle: Rounded Corners 47"/>
                <p:cNvSpPr/>
                <p:nvPr/>
              </p:nvSpPr>
              <p:spPr>
                <a:xfrm rot="19693901" flipV="1">
                  <a:off x="2174072" y="1385803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9" name="Rectangle: Rounded Corners 48"/>
                <p:cNvSpPr/>
                <p:nvPr/>
              </p:nvSpPr>
              <p:spPr>
                <a:xfrm>
                  <a:off x="1979733" y="1503706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18A8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0" name="Freeform: Shape 49"/>
                <p:cNvSpPr/>
                <p:nvPr/>
              </p:nvSpPr>
              <p:spPr>
                <a:xfrm>
                  <a:off x="1645726" y="1808491"/>
                  <a:ext cx="787153" cy="758376"/>
                </a:xfrm>
                <a:custGeom>
                  <a:avLst/>
                  <a:gdLst>
                    <a:gd name="connsiteX0" fmla="*/ 1082023 w 2661752"/>
                    <a:gd name="connsiteY0" fmla="*/ 0 h 2564441"/>
                    <a:gd name="connsiteX1" fmla="*/ 1666462 w 2661752"/>
                    <a:gd name="connsiteY1" fmla="*/ 0 h 2564441"/>
                    <a:gd name="connsiteX2" fmla="*/ 1753317 w 2661752"/>
                    <a:gd name="connsiteY2" fmla="*/ 13256 h 2564441"/>
                    <a:gd name="connsiteX3" fmla="*/ 2505529 w 2661752"/>
                    <a:gd name="connsiteY3" fmla="*/ 936189 h 2564441"/>
                    <a:gd name="connsiteX4" fmla="*/ 2661752 w 2661752"/>
                    <a:gd name="connsiteY4" fmla="*/ 1902269 h 2564441"/>
                    <a:gd name="connsiteX5" fmla="*/ 1563456 w 2661752"/>
                    <a:gd name="connsiteY5" fmla="*/ 2564441 h 2564441"/>
                    <a:gd name="connsiteX6" fmla="*/ 976463 w 2661752"/>
                    <a:gd name="connsiteY6" fmla="*/ 2564441 h 2564441"/>
                    <a:gd name="connsiteX7" fmla="*/ 869665 w 2661752"/>
                    <a:gd name="connsiteY7" fmla="*/ 2560029 h 2564441"/>
                    <a:gd name="connsiteX8" fmla="*/ 693459 w 2661752"/>
                    <a:gd name="connsiteY8" fmla="*/ 2536467 h 2564441"/>
                    <a:gd name="connsiteX9" fmla="*/ 0 w 2661752"/>
                    <a:gd name="connsiteY9" fmla="*/ 1885370 h 2564441"/>
                    <a:gd name="connsiteX10" fmla="*/ 139950 w 2661752"/>
                    <a:gd name="connsiteY10" fmla="*/ 942073 h 2564441"/>
                    <a:gd name="connsiteX11" fmla="*/ 1082023 w 2661752"/>
                    <a:gd name="connsiteY11" fmla="*/ 0 h 256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1752" h="2564441">
                      <a:moveTo>
                        <a:pt x="1082023" y="0"/>
                      </a:moveTo>
                      <a:lnTo>
                        <a:pt x="1666462" y="0"/>
                      </a:lnTo>
                      <a:lnTo>
                        <a:pt x="1753317" y="13256"/>
                      </a:lnTo>
                      <a:cubicBezTo>
                        <a:pt x="2182604" y="101100"/>
                        <a:pt x="2505529" y="480933"/>
                        <a:pt x="2505529" y="936189"/>
                      </a:cubicBezTo>
                      <a:lnTo>
                        <a:pt x="2661752" y="1902269"/>
                      </a:lnTo>
                      <a:cubicBezTo>
                        <a:pt x="2661752" y="2422561"/>
                        <a:pt x="2083749" y="2564441"/>
                        <a:pt x="1563456" y="2564441"/>
                      </a:cubicBezTo>
                      <a:lnTo>
                        <a:pt x="976463" y="2564441"/>
                      </a:lnTo>
                      <a:lnTo>
                        <a:pt x="869665" y="2560029"/>
                      </a:lnTo>
                      <a:lnTo>
                        <a:pt x="693459" y="2536467"/>
                      </a:lnTo>
                      <a:cubicBezTo>
                        <a:pt x="315973" y="2465767"/>
                        <a:pt x="0" y="2275590"/>
                        <a:pt x="0" y="1885370"/>
                      </a:cubicBezTo>
                      <a:cubicBezTo>
                        <a:pt x="0" y="1656644"/>
                        <a:pt x="139950" y="1170799"/>
                        <a:pt x="139950" y="942073"/>
                      </a:cubicBezTo>
                      <a:cubicBezTo>
                        <a:pt x="139950" y="421780"/>
                        <a:pt x="561730" y="0"/>
                        <a:pt x="1082023" y="0"/>
                      </a:cubicBezTo>
                      <a:close/>
                    </a:path>
                  </a:pathLst>
                </a:custGeom>
                <a:solidFill>
                  <a:srgbClr val="61B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1" name="Freeform: Shape 50"/>
                <p:cNvSpPr/>
                <p:nvPr/>
              </p:nvSpPr>
              <p:spPr>
                <a:xfrm>
                  <a:off x="1949634" y="1808491"/>
                  <a:ext cx="137990" cy="78258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2" name="Rectangle: Rounded Corners 51"/>
                <p:cNvSpPr/>
                <p:nvPr/>
              </p:nvSpPr>
              <p:spPr>
                <a:xfrm>
                  <a:off x="1673621" y="142413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3" name="Rectangle: Rounded Corners 52"/>
                <p:cNvSpPr/>
                <p:nvPr/>
              </p:nvSpPr>
              <p:spPr>
                <a:xfrm>
                  <a:off x="2266643" y="142587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99113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2313787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836267" y="139913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flipH="1">
                  <a:off x="2131724" y="139451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8" name="Freeform: Shape 57"/>
                <p:cNvSpPr/>
                <p:nvPr/>
              </p:nvSpPr>
              <p:spPr>
                <a:xfrm>
                  <a:off x="1704553" y="1034090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9" name="Freeform: Shape 58"/>
                <p:cNvSpPr/>
                <p:nvPr/>
              </p:nvSpPr>
              <p:spPr>
                <a:xfrm flipH="1">
                  <a:off x="2119280" y="1000383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cxnSp>
              <p:nvCxnSpPr>
                <p:cNvPr id="60" name="Straight Connector 59"/>
                <p:cNvCxnSpPr/>
                <p:nvPr/>
              </p:nvCxnSpPr>
              <p:spPr>
                <a:xfrm flipH="1">
                  <a:off x="1782748" y="2149710"/>
                  <a:ext cx="30316" cy="250447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>
                  <a:off x="2290157" y="2143079"/>
                  <a:ext cx="20631" cy="170439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" name="Freeform: Shape 61"/>
                <p:cNvSpPr/>
                <p:nvPr/>
              </p:nvSpPr>
              <p:spPr>
                <a:xfrm>
                  <a:off x="1858876" y="1808705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3" name="Freeform: Shape 62"/>
                <p:cNvSpPr/>
                <p:nvPr/>
              </p:nvSpPr>
              <p:spPr>
                <a:xfrm flipH="1">
                  <a:off x="2021449" y="1806698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4" name="Rectangle: Rounded Corners 63"/>
                <p:cNvSpPr/>
                <p:nvPr/>
              </p:nvSpPr>
              <p:spPr>
                <a:xfrm>
                  <a:off x="1965285" y="2134851"/>
                  <a:ext cx="118317" cy="17866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1995459" y="2169695"/>
                  <a:ext cx="54716" cy="54716"/>
                </a:xfrm>
                <a:prstGeom prst="ellipse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Rectangle: Rounded Corners 65"/>
                <p:cNvSpPr/>
                <p:nvPr/>
              </p:nvSpPr>
              <p:spPr>
                <a:xfrm>
                  <a:off x="2007045" y="2202881"/>
                  <a:ext cx="34039" cy="32034"/>
                </a:xfrm>
                <a:prstGeom prst="roundRect">
                  <a:avLst>
                    <a:gd name="adj" fmla="val 43126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2014813" y="2184559"/>
                  <a:ext cx="18924" cy="1892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Freeform: Shape 67"/>
                <p:cNvSpPr/>
                <p:nvPr/>
              </p:nvSpPr>
              <p:spPr>
                <a:xfrm>
                  <a:off x="1997288" y="2212972"/>
                  <a:ext cx="54717" cy="45812"/>
                </a:xfrm>
                <a:custGeom>
                  <a:avLst/>
                  <a:gdLst>
                    <a:gd name="connsiteX0" fmla="*/ 186981 w 216278"/>
                    <a:gd name="connsiteY0" fmla="*/ 0 h 181080"/>
                    <a:gd name="connsiteX1" fmla="*/ 207780 w 216278"/>
                    <a:gd name="connsiteY1" fmla="*/ 30848 h 181080"/>
                    <a:gd name="connsiteX2" fmla="*/ 216278 w 216278"/>
                    <a:gd name="connsiteY2" fmla="*/ 72941 h 181080"/>
                    <a:gd name="connsiteX3" fmla="*/ 108139 w 216278"/>
                    <a:gd name="connsiteY3" fmla="*/ 181080 h 181080"/>
                    <a:gd name="connsiteX4" fmla="*/ 0 w 216278"/>
                    <a:gd name="connsiteY4" fmla="*/ 72941 h 181080"/>
                    <a:gd name="connsiteX5" fmla="*/ 8498 w 216278"/>
                    <a:gd name="connsiteY5" fmla="*/ 30848 h 181080"/>
                    <a:gd name="connsiteX6" fmla="*/ 23075 w 216278"/>
                    <a:gd name="connsiteY6" fmla="*/ 9228 h 181080"/>
                    <a:gd name="connsiteX7" fmla="*/ 25451 w 216278"/>
                    <a:gd name="connsiteY7" fmla="*/ 12752 h 181080"/>
                    <a:gd name="connsiteX8" fmla="*/ 101917 w 216278"/>
                    <a:gd name="connsiteY8" fmla="*/ 44425 h 181080"/>
                    <a:gd name="connsiteX9" fmla="*/ 178383 w 216278"/>
                    <a:gd name="connsiteY9" fmla="*/ 12752 h 181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278" h="181080">
                      <a:moveTo>
                        <a:pt x="186981" y="0"/>
                      </a:moveTo>
                      <a:lnTo>
                        <a:pt x="207780" y="30848"/>
                      </a:lnTo>
                      <a:cubicBezTo>
                        <a:pt x="213252" y="43786"/>
                        <a:pt x="216278" y="58010"/>
                        <a:pt x="216278" y="72941"/>
                      </a:cubicBezTo>
                      <a:cubicBezTo>
                        <a:pt x="216278" y="132665"/>
                        <a:pt x="167863" y="181080"/>
                        <a:pt x="108139" y="181080"/>
                      </a:cubicBezTo>
                      <a:cubicBezTo>
                        <a:pt x="48415" y="181080"/>
                        <a:pt x="0" y="132665"/>
                        <a:pt x="0" y="72941"/>
                      </a:cubicBezTo>
                      <a:cubicBezTo>
                        <a:pt x="0" y="58010"/>
                        <a:pt x="3026" y="43786"/>
                        <a:pt x="8498" y="30848"/>
                      </a:cubicBezTo>
                      <a:lnTo>
                        <a:pt x="23075" y="9228"/>
                      </a:lnTo>
                      <a:lnTo>
                        <a:pt x="25451" y="12752"/>
                      </a:lnTo>
                      <a:cubicBezTo>
                        <a:pt x="45020" y="32322"/>
                        <a:pt x="72055" y="44425"/>
                        <a:pt x="101917" y="44425"/>
                      </a:cubicBezTo>
                      <a:cubicBezTo>
                        <a:pt x="131779" y="44425"/>
                        <a:pt x="158814" y="32322"/>
                        <a:pt x="178383" y="127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grpSp>
            <p:nvGrpSpPr>
              <p:cNvPr id="80" name="Mouth"/>
              <p:cNvGrpSpPr/>
              <p:nvPr/>
            </p:nvGrpSpPr>
            <p:grpSpPr>
              <a:xfrm>
                <a:off x="1636599" y="2281063"/>
                <a:ext cx="232084" cy="111396"/>
                <a:chOff x="11738413" y="5361789"/>
                <a:chExt cx="471124" cy="226131"/>
              </a:xfrm>
            </p:grpSpPr>
            <p:sp>
              <p:nvSpPr>
                <p:cNvPr id="81" name="Freeform: Shape 80"/>
                <p:cNvSpPr/>
                <p:nvPr/>
              </p:nvSpPr>
              <p:spPr>
                <a:xfrm>
                  <a:off x="11738413" y="5361789"/>
                  <a:ext cx="471124" cy="226131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3636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2" name="Freeform: Shape 81"/>
                <p:cNvSpPr/>
                <p:nvPr/>
              </p:nvSpPr>
              <p:spPr>
                <a:xfrm>
                  <a:off x="11763062" y="5361789"/>
                  <a:ext cx="419314" cy="68127"/>
                </a:xfrm>
                <a:custGeom>
                  <a:avLst/>
                  <a:gdLst>
                    <a:gd name="connsiteX0" fmla="*/ 0 w 419314"/>
                    <a:gd name="connsiteY0" fmla="*/ 0 h 87994"/>
                    <a:gd name="connsiteX1" fmla="*/ 419314 w 419314"/>
                    <a:gd name="connsiteY1" fmla="*/ 0 h 87994"/>
                    <a:gd name="connsiteX2" fmla="*/ 419314 w 419314"/>
                    <a:gd name="connsiteY2" fmla="*/ 34867 h 87994"/>
                    <a:gd name="connsiteX3" fmla="*/ 366187 w 419314"/>
                    <a:gd name="connsiteY3" fmla="*/ 87994 h 87994"/>
                    <a:gd name="connsiteX4" fmla="*/ 53127 w 419314"/>
                    <a:gd name="connsiteY4" fmla="*/ 87994 h 87994"/>
                    <a:gd name="connsiteX5" fmla="*/ 0 w 419314"/>
                    <a:gd name="connsiteY5" fmla="*/ 34867 h 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314" h="87994">
                      <a:moveTo>
                        <a:pt x="0" y="0"/>
                      </a:moveTo>
                      <a:lnTo>
                        <a:pt x="419314" y="0"/>
                      </a:lnTo>
                      <a:lnTo>
                        <a:pt x="419314" y="34867"/>
                      </a:lnTo>
                      <a:cubicBezTo>
                        <a:pt x="419314" y="64208"/>
                        <a:pt x="395528" y="87994"/>
                        <a:pt x="366187" y="87994"/>
                      </a:cubicBezTo>
                      <a:lnTo>
                        <a:pt x="53127" y="87994"/>
                      </a:lnTo>
                      <a:cubicBezTo>
                        <a:pt x="23786" y="87994"/>
                        <a:pt x="0" y="64208"/>
                        <a:pt x="0" y="348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3" name="Freeform: Shape 82"/>
                <p:cNvSpPr/>
                <p:nvPr/>
              </p:nvSpPr>
              <p:spPr>
                <a:xfrm>
                  <a:off x="11813548" y="5474843"/>
                  <a:ext cx="320079" cy="113067"/>
                </a:xfrm>
                <a:custGeom>
                  <a:avLst/>
                  <a:gdLst>
                    <a:gd name="connsiteX0" fmla="*/ 159171 w 320078"/>
                    <a:gd name="connsiteY0" fmla="*/ 0 h 113066"/>
                    <a:gd name="connsiteX1" fmla="*/ 250862 w 320078"/>
                    <a:gd name="connsiteY1" fmla="*/ 13765 h 113066"/>
                    <a:gd name="connsiteX2" fmla="*/ 320078 w 320078"/>
                    <a:gd name="connsiteY2" fmla="*/ 48465 h 113066"/>
                    <a:gd name="connsiteX3" fmla="*/ 310928 w 320078"/>
                    <a:gd name="connsiteY3" fmla="*/ 59034 h 113066"/>
                    <a:gd name="connsiteX4" fmla="*/ 160416 w 320078"/>
                    <a:gd name="connsiteY4" fmla="*/ 113066 h 113066"/>
                    <a:gd name="connsiteX5" fmla="*/ 9904 w 320078"/>
                    <a:gd name="connsiteY5" fmla="*/ 59034 h 113066"/>
                    <a:gd name="connsiteX6" fmla="*/ 0 w 320078"/>
                    <a:gd name="connsiteY6" fmla="*/ 47595 h 113066"/>
                    <a:gd name="connsiteX7" fmla="*/ 67480 w 320078"/>
                    <a:gd name="connsiteY7" fmla="*/ 13765 h 113066"/>
                    <a:gd name="connsiteX8" fmla="*/ 159171 w 320078"/>
                    <a:gd name="connsiteY8" fmla="*/ 0 h 11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078" h="113066">
                      <a:moveTo>
                        <a:pt x="159171" y="0"/>
                      </a:moveTo>
                      <a:cubicBezTo>
                        <a:pt x="191695" y="0"/>
                        <a:pt x="222680" y="4902"/>
                        <a:pt x="250862" y="13765"/>
                      </a:cubicBezTo>
                      <a:lnTo>
                        <a:pt x="320078" y="48465"/>
                      </a:lnTo>
                      <a:lnTo>
                        <a:pt x="310928" y="59034"/>
                      </a:lnTo>
                      <a:cubicBezTo>
                        <a:pt x="270026" y="92789"/>
                        <a:pt x="217589" y="113066"/>
                        <a:pt x="160416" y="113066"/>
                      </a:cubicBezTo>
                      <a:cubicBezTo>
                        <a:pt x="103243" y="113066"/>
                        <a:pt x="50806" y="92789"/>
                        <a:pt x="9904" y="59034"/>
                      </a:cubicBezTo>
                      <a:lnTo>
                        <a:pt x="0" y="47595"/>
                      </a:lnTo>
                      <a:lnTo>
                        <a:pt x="67480" y="13765"/>
                      </a:lnTo>
                      <a:cubicBezTo>
                        <a:pt x="95662" y="4902"/>
                        <a:pt x="126647" y="0"/>
                        <a:pt x="159171" y="0"/>
                      </a:cubicBezTo>
                      <a:close/>
                    </a:path>
                  </a:pathLst>
                </a:custGeom>
                <a:solidFill>
                  <a:srgbClr val="F28C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75" name="Arm"/>
            <p:cNvGrpSpPr/>
            <p:nvPr/>
          </p:nvGrpSpPr>
          <p:grpSpPr>
            <a:xfrm>
              <a:off x="1950928" y="2610913"/>
              <a:ext cx="605501" cy="1487240"/>
              <a:chOff x="2162973" y="1707612"/>
              <a:chExt cx="472489" cy="1160533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2366888" y="1707612"/>
                <a:ext cx="268574" cy="687780"/>
                <a:chOff x="2366888" y="1707612"/>
                <a:chExt cx="268574" cy="687780"/>
              </a:xfrm>
            </p:grpSpPr>
            <p:sp>
              <p:nvSpPr>
                <p:cNvPr id="78" name="Oval 77"/>
                <p:cNvSpPr/>
                <p:nvPr/>
              </p:nvSpPr>
              <p:spPr>
                <a:xfrm>
                  <a:off x="2404328" y="1707612"/>
                  <a:ext cx="231134" cy="231134"/>
                </a:xfrm>
                <a:prstGeom prst="ellipse">
                  <a:avLst/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79" name="Rectangle: Rounded Corners 78"/>
                <p:cNvSpPr/>
                <p:nvPr/>
              </p:nvSpPr>
              <p:spPr>
                <a:xfrm rot="912596">
                  <a:off x="2366888" y="1832884"/>
                  <a:ext cx="135228" cy="56250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77" name="Oval 76"/>
              <p:cNvSpPr/>
              <p:nvPr/>
            </p:nvSpPr>
            <p:spPr>
              <a:xfrm>
                <a:off x="2162973" y="2742017"/>
                <a:ext cx="126128" cy="12612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34" presetClass="emph" presetSubtype="0" fill="hold" grpId="1" nodeType="withEffect" nodePh="1">
                                  <p:stCondLst>
                                    <p:cond delay="90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5.55112E-17 L -2.08333E-7 -0.05231 " pathEditMode="relative" rAng="0" ptsTypes="AA">
                                      <p:cBhvr>
                                        <p:cTn id="13" dur="3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616"/>
                                    </p:animMotion>
                                    <p:animRot by="1500000">
                                      <p:cBhvr>
                                        <p:cTn id="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99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2531170_162158900000_2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0"/>
          <a:stretch>
            <a:fillRect/>
          </a:stretch>
        </p:blipFill>
        <p:spPr bwMode="auto">
          <a:xfrm>
            <a:off x="3147439" y="617402"/>
            <a:ext cx="5868987" cy="553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文本框 3"/>
          <p:cNvSpPr txBox="1"/>
          <p:nvPr/>
        </p:nvSpPr>
        <p:spPr>
          <a:xfrm>
            <a:off x="5704264" y="2512766"/>
            <a:ext cx="78418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cs typeface="Arial" panose="020B0604020202020204" pitchFamily="34" charset="0"/>
                <a:sym typeface="Arial" panose="020B0604020202020204" pitchFamily="34" charset="0"/>
              </a:rPr>
              <a:t>04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111622" y="3220652"/>
            <a:ext cx="194061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Liên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hệ</a:t>
            </a:r>
            <a:endParaRPr lang="en-US" altLang="zh-CN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algn="ctr"/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thực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tế</a:t>
            </a:r>
            <a:endParaRPr lang="zh-CN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582" b="100000" l="1503" r="9966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360352"/>
            <a:ext cx="3781396" cy="3592011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9516213" y="333105"/>
            <a:ext cx="2366775" cy="2673304"/>
            <a:chOff x="8732343" y="3729624"/>
            <a:chExt cx="2366775" cy="2673304"/>
          </a:xfrm>
        </p:grpSpPr>
        <p:sp>
          <p:nvSpPr>
            <p:cNvPr id="21" name="Rectangle: Rounded Corners 20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2" name="Graphic 21">
              <a:hlinkClick r:id="" action="ppaction://noaction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23" name="TextBox 22">
              <a:hlinkClick r:id="" action="ppaction://noaction"/>
            </p:cNvPr>
            <p:cNvSpPr txBox="1"/>
            <p:nvPr/>
          </p:nvSpPr>
          <p:spPr>
            <a:xfrm>
              <a:off x="9270755" y="5491582"/>
              <a:ext cx="182836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Liên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hệ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thực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tế</a:t>
              </a:r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1881807" y="4273924"/>
            <a:ext cx="6416625" cy="2113623"/>
            <a:chOff x="4805169" y="3003803"/>
            <a:chExt cx="2581661" cy="850394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41491" y="3022091"/>
              <a:ext cx="509017" cy="813818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5169" y="3003803"/>
              <a:ext cx="2581661" cy="850394"/>
            </a:xfrm>
            <a:prstGeom prst="rect">
              <a:avLst/>
            </a:prstGeom>
          </p:spPr>
        </p:pic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6042" y="3732325"/>
            <a:ext cx="1221693" cy="1953247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518" y="379335"/>
            <a:ext cx="2584188" cy="647866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2877312"/>
            <a:ext cx="12192000" cy="3980688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4474757" y="470453"/>
            <a:ext cx="6965686" cy="181588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Kể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tên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những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công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</a:t>
            </a:r>
            <a:endParaRPr lang="en-US" altLang="vi-VN" sz="2800" b="1" dirty="0">
              <a:solidFill>
                <a:srgbClr val="0B19C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sự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altLang="vi-VN" sz="2800" b="1" dirty="0">
              <a:solidFill>
                <a:srgbClr val="0B19C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vi-VN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 cuộc sống thường ngày còn những việc gì cần sự hợp tác?</a:t>
            </a:r>
            <a:endParaRPr lang="en-US" altLang="vi-VN" sz="2800" b="1" dirty="0">
              <a:solidFill>
                <a:srgbClr val="0B19C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2613340" y="470453"/>
            <a:ext cx="1788538" cy="1861455"/>
            <a:chOff x="8732343" y="3793872"/>
            <a:chExt cx="2209295" cy="2673304"/>
          </a:xfrm>
        </p:grpSpPr>
        <p:sp>
          <p:nvSpPr>
            <p:cNvPr id="14" name="Rectangle: Rounded Corners 13">
              <a:hlinkClick r:id="" action="ppaction://noaction"/>
            </p:cNvPr>
            <p:cNvSpPr/>
            <p:nvPr/>
          </p:nvSpPr>
          <p:spPr>
            <a:xfrm>
              <a:off x="8732343" y="379387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" name="Graphic 14">
              <a:hlinkClick r:id="" action="ppaction://noaction"/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6" name="TextBox 15">
              <a:hlinkClick r:id="" action="ppaction://noaction"/>
            </p:cNvPr>
            <p:cNvSpPr txBox="1"/>
            <p:nvPr/>
          </p:nvSpPr>
          <p:spPr>
            <a:xfrm>
              <a:off x="9044853" y="5199758"/>
              <a:ext cx="1828362" cy="830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Liên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hệ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thực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tế</a:t>
              </a:r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14338" name="Picture 7" descr="scan0003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75769" y="539592"/>
            <a:ext cx="4186238" cy="2687637"/>
          </a:xfrm>
          <a:noFill/>
          <a:ln w="57150" cmpd="thinThick">
            <a:solidFill>
              <a:srgbClr val="FF33CC"/>
            </a:solidFill>
            <a:miter lim="800000"/>
            <a:headEnd/>
            <a:tailEnd/>
          </a:ln>
        </p:spPr>
      </p:pic>
      <p:pic>
        <p:nvPicPr>
          <p:cNvPr id="14339" name="Picture 11" descr="scan0011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391400" y="519749"/>
            <a:ext cx="4224338" cy="2727325"/>
          </a:xfrm>
          <a:noFill/>
          <a:ln w="57150" cmpd="thinThick">
            <a:solidFill>
              <a:srgbClr val="FF0000"/>
            </a:solidFill>
            <a:miter lim="800000"/>
            <a:headEnd/>
            <a:tailEnd/>
          </a:ln>
        </p:spPr>
      </p:pic>
      <p:pic>
        <p:nvPicPr>
          <p:cNvPr id="14340" name="Picture 21" descr="scan0012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36876" y="3783649"/>
            <a:ext cx="4264025" cy="2573337"/>
          </a:xfrm>
          <a:noFill/>
          <a:ln w="57150" cmpd="thinThick">
            <a:solidFill>
              <a:srgbClr val="000099"/>
            </a:solidFill>
            <a:miter lim="800000"/>
            <a:headEnd/>
            <a:tailEnd/>
          </a:ln>
        </p:spPr>
      </p:pic>
      <p:pic>
        <p:nvPicPr>
          <p:cNvPr id="14341" name="Picture 22" descr="scan0013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431088" y="3745548"/>
            <a:ext cx="4146550" cy="2640012"/>
          </a:xfrm>
          <a:noFill/>
          <a:ln w="57150" cmpd="thinThick">
            <a:solidFill>
              <a:schemeClr val="folHlink"/>
            </a:solidFill>
            <a:miter lim="800000"/>
            <a:headEnd/>
            <a:tailEnd/>
          </a:ln>
        </p:spPr>
      </p:pic>
      <p:sp>
        <p:nvSpPr>
          <p:cNvPr id="14342" name="Text Box 26"/>
          <p:cNvSpPr txBox="1">
            <a:spLocks noChangeArrowheads="1"/>
          </p:cNvSpPr>
          <p:nvPr/>
        </p:nvSpPr>
        <p:spPr bwMode="auto">
          <a:xfrm>
            <a:off x="6700839" y="5856923"/>
            <a:ext cx="4984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vi-VN" sz="2800" b="1">
                <a:solidFill>
                  <a:srgbClr val="0033CC"/>
                </a:solidFill>
                <a:latin typeface="Times New Roman" panose="02020603050405020304" pitchFamily="18" charset="0"/>
              </a:rPr>
              <a:t>C</a:t>
            </a:r>
            <a:endParaRPr lang="en-US" altLang="vi-VN" sz="2800" b="1">
              <a:solidFill>
                <a:srgbClr val="00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43" name="Text Box 27"/>
          <p:cNvSpPr txBox="1">
            <a:spLocks noChangeArrowheads="1"/>
          </p:cNvSpPr>
          <p:nvPr/>
        </p:nvSpPr>
        <p:spPr bwMode="auto">
          <a:xfrm>
            <a:off x="6738939" y="2747011"/>
            <a:ext cx="498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vi-VN" sz="2800" b="1">
                <a:solidFill>
                  <a:srgbClr val="0033CC"/>
                </a:solidFill>
                <a:latin typeface="Times New Roman" panose="02020603050405020304" pitchFamily="18" charset="0"/>
              </a:rPr>
              <a:t>A</a:t>
            </a:r>
            <a:endParaRPr lang="en-US" altLang="vi-VN" sz="2800" b="1">
              <a:solidFill>
                <a:srgbClr val="00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44" name="Text Box 28"/>
          <p:cNvSpPr txBox="1">
            <a:spLocks noChangeArrowheads="1"/>
          </p:cNvSpPr>
          <p:nvPr/>
        </p:nvSpPr>
        <p:spPr bwMode="auto">
          <a:xfrm>
            <a:off x="11155364" y="2785111"/>
            <a:ext cx="498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vi-VN" sz="2800" b="1">
                <a:solidFill>
                  <a:srgbClr val="0033CC"/>
                </a:solidFill>
                <a:latin typeface="Times New Roman" panose="02020603050405020304" pitchFamily="18" charset="0"/>
              </a:rPr>
              <a:t>B</a:t>
            </a:r>
            <a:endParaRPr lang="en-US" altLang="vi-VN" sz="2800" b="1">
              <a:solidFill>
                <a:srgbClr val="00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45" name="Text Box 29"/>
          <p:cNvSpPr txBox="1">
            <a:spLocks noChangeArrowheads="1"/>
          </p:cNvSpPr>
          <p:nvPr/>
        </p:nvSpPr>
        <p:spPr bwMode="auto">
          <a:xfrm>
            <a:off x="11079164" y="5896611"/>
            <a:ext cx="498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vi-VN" sz="2800" b="1">
                <a:solidFill>
                  <a:srgbClr val="0033CC"/>
                </a:solidFill>
                <a:latin typeface="Times New Roman" panose="02020603050405020304" pitchFamily="18" charset="0"/>
              </a:rPr>
              <a:t>D</a:t>
            </a:r>
            <a:endParaRPr lang="en-US" altLang="vi-VN" sz="2800" b="1">
              <a:solidFill>
                <a:srgbClr val="00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57374" name="Oval 30"/>
          <p:cNvSpPr>
            <a:spLocks noChangeArrowheads="1"/>
          </p:cNvSpPr>
          <p:nvPr/>
        </p:nvSpPr>
        <p:spPr bwMode="auto">
          <a:xfrm>
            <a:off x="6662738" y="5856924"/>
            <a:ext cx="538162" cy="49847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vi-VN" sz="2800" b="1">
                <a:solidFill>
                  <a:srgbClr val="CC3300"/>
                </a:solidFill>
                <a:latin typeface="Times New Roman" panose="02020603050405020304" pitchFamily="18" charset="0"/>
              </a:rPr>
              <a:t>C</a:t>
            </a:r>
            <a:endParaRPr lang="en-US" altLang="vi-VN" sz="2800" b="1">
              <a:solidFill>
                <a:srgbClr val="CC33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7375" name="Oval 31"/>
          <p:cNvSpPr>
            <a:spLocks noChangeArrowheads="1"/>
          </p:cNvSpPr>
          <p:nvPr/>
        </p:nvSpPr>
        <p:spPr bwMode="auto">
          <a:xfrm>
            <a:off x="6624638" y="2708911"/>
            <a:ext cx="538162" cy="498475"/>
          </a:xfrm>
          <a:prstGeom prst="ellipse">
            <a:avLst/>
          </a:prstGeom>
          <a:solidFill>
            <a:srgbClr val="6EF4EE"/>
          </a:solidFill>
          <a:ln w="9525">
            <a:solidFill>
              <a:schemeClr val="tx1"/>
            </a:solidFill>
            <a:rou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vi-VN" sz="2800" b="1" dirty="0">
                <a:solidFill>
                  <a:srgbClr val="CC3300"/>
                </a:solidFill>
                <a:latin typeface="Times New Roman" panose="02020603050405020304" pitchFamily="18" charset="0"/>
              </a:rPr>
              <a:t>A</a:t>
            </a:r>
            <a:endParaRPr lang="en-US" altLang="vi-VN" sz="2800" b="1" dirty="0">
              <a:solidFill>
                <a:srgbClr val="CC33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5" name="图片 23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22" t="72885" r="51708" b="5978"/>
          <a:stretch>
            <a:fillRect/>
          </a:stretch>
        </p:blipFill>
        <p:spPr>
          <a:xfrm>
            <a:off x="-330948" y="4490720"/>
            <a:ext cx="3598772" cy="2271456"/>
          </a:xfrm>
          <a:prstGeom prst="rect">
            <a:avLst/>
          </a:prstGeom>
        </p:spPr>
      </p:pic>
      <p:sp>
        <p:nvSpPr>
          <p:cNvPr id="2" name="Speech Bubble: Rectangle 1"/>
          <p:cNvSpPr/>
          <p:nvPr/>
        </p:nvSpPr>
        <p:spPr>
          <a:xfrm>
            <a:off x="111760" y="1625600"/>
            <a:ext cx="2634616" cy="2573337"/>
          </a:xfrm>
          <a:prstGeom prst="wedgeRectCallout">
            <a:avLst>
              <a:gd name="adj1" fmla="val 3076"/>
              <a:gd name="adj2" fmla="val 67633"/>
            </a:avLst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Đâu là biểu hiện của sự hợp tác?</a:t>
            </a:r>
            <a:endParaRPr lang="en-PH" sz="3600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>
    <p:wheel spokes="4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573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573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374" grpId="0" animBg="1"/>
      <p:bldP spid="5737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vi-VN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5" name="Picture 2" descr="Hình ảnh0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76200"/>
            <a:ext cx="27432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 descr="22122009(006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76200"/>
            <a:ext cx="30480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4" descr="20112009(021)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200400"/>
            <a:ext cx="27432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5" descr="Hình ảnh04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200400"/>
            <a:ext cx="3048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6" descr="Hình ảnh03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3200400"/>
            <a:ext cx="28194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7" descr="SP_A043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76200"/>
            <a:ext cx="28194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2"/>
          <p:cNvSpPr txBox="1">
            <a:spLocks noChangeArrowheads="1"/>
          </p:cNvSpPr>
          <p:nvPr/>
        </p:nvSpPr>
        <p:spPr bwMode="auto">
          <a:xfrm>
            <a:off x="908731" y="6176963"/>
            <a:ext cx="10374535" cy="584771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lIns="91435" tIns="45718" rIns="91435" bIns="45718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200" b="1" dirty="0">
                <a:solidFill>
                  <a:srgbClr val="FF0000"/>
                </a:solidFill>
                <a:latin typeface="Baloo Da" panose="020B0604020202020204" pitchFamily="66" charset="77"/>
                <a:cs typeface="Baloo Da" panose="020B0604020202020204" pitchFamily="66" charset="77"/>
              </a:rPr>
              <a:t>HỢP TÁC TRONG CÁC HOẠT ĐỘNG TRƯỜNG LỚP</a:t>
            </a:r>
            <a:endParaRPr lang="en-US" altLang="vi-VN" sz="3200" b="1" dirty="0">
              <a:solidFill>
                <a:srgbClr val="FF0000"/>
              </a:solidFill>
              <a:latin typeface="Baloo Da" panose="020B0604020202020204" pitchFamily="66" charset="77"/>
              <a:cs typeface="Baloo Da" panose="020B0604020202020204" pitchFamily="66" charset="77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4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vi-VN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0375" y="106101"/>
            <a:ext cx="4038600" cy="355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9176" y="134675"/>
            <a:ext cx="4124325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0375" y="3763700"/>
            <a:ext cx="40386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3775" y="3763700"/>
            <a:ext cx="41148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2795345" y="6167128"/>
            <a:ext cx="6776859" cy="584771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lIns="91435" tIns="45718" rIns="91435" bIns="45718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200" b="1" dirty="0">
                <a:solidFill>
                  <a:srgbClr val="FF0000"/>
                </a:solidFill>
                <a:latin typeface="Baloo Da" panose="020B0604020202020204" pitchFamily="66" charset="77"/>
                <a:cs typeface="Baloo Da" panose="020B0604020202020204" pitchFamily="66" charset="77"/>
              </a:rPr>
              <a:t>HỢP TÁC TRONG SẢN XUẤT </a:t>
            </a:r>
            <a:endParaRPr lang="en-US" altLang="vi-VN" sz="3200" b="1" dirty="0">
              <a:solidFill>
                <a:srgbClr val="FF0000"/>
              </a:solidFill>
              <a:latin typeface="Baloo Da" panose="020B0604020202020204" pitchFamily="66" charset="77"/>
              <a:cs typeface="Baloo Da" panose="020B0604020202020204" pitchFamily="66" charset="77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4174" y="374741"/>
            <a:ext cx="4614247" cy="259652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2595" y="381000"/>
            <a:ext cx="3885404" cy="259026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309" y="3068639"/>
            <a:ext cx="5727597" cy="321960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2942" y="3068639"/>
            <a:ext cx="5153095" cy="3643174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1574438" y="6187414"/>
            <a:ext cx="8825637" cy="584771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lIns="91435" tIns="45718" rIns="91435" bIns="45718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200" b="1" dirty="0">
                <a:solidFill>
                  <a:srgbClr val="FF0000"/>
                </a:solidFill>
                <a:latin typeface="Baloo Da" panose="020B0604020202020204" pitchFamily="66" charset="77"/>
                <a:cs typeface="Baloo Da" panose="020B0604020202020204" pitchFamily="66" charset="77"/>
              </a:rPr>
              <a:t>HỢP TÁC TRONG CÁC CÔNG VIỆC CHUNG </a:t>
            </a:r>
            <a:endParaRPr lang="en-US" altLang="vi-VN" sz="3200" b="1" dirty="0">
              <a:solidFill>
                <a:srgbClr val="FF0000"/>
              </a:solidFill>
              <a:latin typeface="Baloo Da" panose="020B0604020202020204" pitchFamily="66" charset="77"/>
              <a:cs typeface="Baloo Da" panose="020B0604020202020204" pitchFamily="66" charset="77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7675" y="3851276"/>
            <a:ext cx="4224338" cy="27527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7675" y="253999"/>
            <a:ext cx="2651125" cy="3341688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2575" y="263525"/>
            <a:ext cx="5107871" cy="3343823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7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446" y="3746501"/>
            <a:ext cx="3810000" cy="28575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1153017" y="6158383"/>
            <a:ext cx="9577992" cy="584771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lIns="91435" tIns="45718" rIns="91435" bIns="45718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200" b="1" dirty="0">
                <a:solidFill>
                  <a:srgbClr val="FF0000"/>
                </a:solidFill>
                <a:latin typeface="Baloo Da" panose="020B0604020202020204" pitchFamily="66" charset="77"/>
                <a:cs typeface="Baloo Da" panose="020B0604020202020204" pitchFamily="66" charset="77"/>
              </a:rPr>
              <a:t>HỢP TÁC TRONG CÁC HOẠT ĐỘNG ĐỜI SỐNG </a:t>
            </a:r>
            <a:endParaRPr lang="en-US" altLang="vi-VN" sz="3200" b="1" dirty="0">
              <a:solidFill>
                <a:srgbClr val="FF0000"/>
              </a:solidFill>
              <a:latin typeface="Baloo Da" panose="020B0604020202020204" pitchFamily="66" charset="77"/>
              <a:cs typeface="Baloo Da" panose="020B0604020202020204" pitchFamily="66" charset="77"/>
            </a:endParaRPr>
          </a:p>
        </p:txBody>
      </p:sp>
    </p:spTree>
  </p:cSld>
  <p:clrMapOvr>
    <a:masterClrMapping/>
  </p:clrMapOvr>
  <p:transition>
    <p:wheel spokes="4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CA4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21130" y="61329"/>
            <a:ext cx="12192000" cy="6858000"/>
          </a:xfrm>
          <a:prstGeom prst="rect">
            <a:avLst/>
          </a:prstGeom>
        </p:spPr>
      </p:pic>
      <p:sp>
        <p:nvSpPr>
          <p:cNvPr id="121" name="Rectangle: Rounded Corners 120"/>
          <p:cNvSpPr/>
          <p:nvPr/>
        </p:nvSpPr>
        <p:spPr>
          <a:xfrm>
            <a:off x="608767" y="455072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/>
          <p:cNvSpPr/>
          <p:nvPr/>
        </p:nvSpPr>
        <p:spPr>
          <a:xfrm>
            <a:off x="1075317" y="375411"/>
            <a:ext cx="10933516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/>
          <p:cNvSpPr/>
          <p:nvPr/>
        </p:nvSpPr>
        <p:spPr>
          <a:xfrm>
            <a:off x="343796" y="391118"/>
            <a:ext cx="11314803" cy="6241209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Title Background"/>
          <p:cNvGrpSpPr/>
          <p:nvPr/>
        </p:nvGrpSpPr>
        <p:grpSpPr>
          <a:xfrm>
            <a:off x="1548535" y="1499133"/>
            <a:ext cx="9544951" cy="1830842"/>
            <a:chOff x="1217765" y="1106159"/>
            <a:chExt cx="5874253" cy="1231193"/>
          </a:xfrm>
        </p:grpSpPr>
        <p:sp>
          <p:nvSpPr>
            <p:cNvPr id="6" name="Freeform: Shape 5"/>
            <p:cNvSpPr/>
            <p:nvPr/>
          </p:nvSpPr>
          <p:spPr>
            <a:xfrm>
              <a:off x="1217765" y="1107550"/>
              <a:ext cx="1475562" cy="1013697"/>
            </a:xfrm>
            <a:custGeom>
              <a:avLst/>
              <a:gdLst>
                <a:gd name="connsiteX0" fmla="*/ 117313 w 1531604"/>
                <a:gd name="connsiteY0" fmla="*/ 0 h 1058591"/>
                <a:gd name="connsiteX1" fmla="*/ 1531604 w 1531604"/>
                <a:gd name="connsiteY1" fmla="*/ 0 h 1058591"/>
                <a:gd name="connsiteX2" fmla="*/ 1495746 w 1531604"/>
                <a:gd name="connsiteY2" fmla="*/ 38161 h 1058591"/>
                <a:gd name="connsiteX3" fmla="*/ 779614 w 1531604"/>
                <a:gd name="connsiteY3" fmla="*/ 301082 h 1058591"/>
                <a:gd name="connsiteX4" fmla="*/ 69676 w 1531604"/>
                <a:gd name="connsiteY4" fmla="*/ 1054277 h 1058591"/>
                <a:gd name="connsiteX5" fmla="*/ 0 w 1531604"/>
                <a:gd name="connsiteY5" fmla="*/ 1033893 h 1058591"/>
                <a:gd name="connsiteX6" fmla="*/ 0 w 1531604"/>
                <a:gd name="connsiteY6" fmla="*/ 117313 h 1058591"/>
                <a:gd name="connsiteX7" fmla="*/ 117313 w 1531604"/>
                <a:gd name="connsiteY7" fmla="*/ 0 h 10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1604" h="1058591">
                  <a:moveTo>
                    <a:pt x="117313" y="0"/>
                  </a:moveTo>
                  <a:lnTo>
                    <a:pt x="1531604" y="0"/>
                  </a:lnTo>
                  <a:lnTo>
                    <a:pt x="1495746" y="38161"/>
                  </a:lnTo>
                  <a:cubicBezTo>
                    <a:pt x="1320711" y="193456"/>
                    <a:pt x="1039677" y="107926"/>
                    <a:pt x="779614" y="301082"/>
                  </a:cubicBezTo>
                  <a:cubicBezTo>
                    <a:pt x="524993" y="497159"/>
                    <a:pt x="433284" y="1116057"/>
                    <a:pt x="69676" y="1054277"/>
                  </a:cubicBezTo>
                  <a:lnTo>
                    <a:pt x="0" y="1033893"/>
                  </a:lnTo>
                  <a:lnTo>
                    <a:pt x="0" y="117313"/>
                  </a:lnTo>
                  <a:cubicBezTo>
                    <a:pt x="0" y="52523"/>
                    <a:pt x="52523" y="0"/>
                    <a:pt x="117313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623078" y="1611077"/>
              <a:ext cx="1468940" cy="726275"/>
            </a:xfrm>
            <a:custGeom>
              <a:avLst/>
              <a:gdLst>
                <a:gd name="connsiteX0" fmla="*/ 1520419 w 1520419"/>
                <a:gd name="connsiteY0" fmla="*/ 0 h 752129"/>
                <a:gd name="connsiteX1" fmla="*/ 1520419 w 1520419"/>
                <a:gd name="connsiteY1" fmla="*/ 634816 h 752129"/>
                <a:gd name="connsiteX2" fmla="*/ 1403106 w 1520419"/>
                <a:gd name="connsiteY2" fmla="*/ 752129 h 752129"/>
                <a:gd name="connsiteX3" fmla="*/ 0 w 1520419"/>
                <a:gd name="connsiteY3" fmla="*/ 752129 h 752129"/>
                <a:gd name="connsiteX4" fmla="*/ 12151 w 1520419"/>
                <a:gd name="connsiteY4" fmla="*/ 736383 h 752129"/>
                <a:gd name="connsiteX5" fmla="*/ 869000 w 1520419"/>
                <a:gd name="connsiteY5" fmla="*/ 567837 h 752129"/>
                <a:gd name="connsiteX6" fmla="*/ 1465845 w 1520419"/>
                <a:gd name="connsiteY6" fmla="*/ 26519 h 752129"/>
                <a:gd name="connsiteX7" fmla="*/ 1520419 w 1520419"/>
                <a:gd name="connsiteY7" fmla="*/ 0 h 75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419" h="752129">
                  <a:moveTo>
                    <a:pt x="1520419" y="0"/>
                  </a:moveTo>
                  <a:lnTo>
                    <a:pt x="1520419" y="634816"/>
                  </a:lnTo>
                  <a:cubicBezTo>
                    <a:pt x="1520419" y="699606"/>
                    <a:pt x="1467896" y="752129"/>
                    <a:pt x="1403106" y="752129"/>
                  </a:cubicBezTo>
                  <a:lnTo>
                    <a:pt x="0" y="752129"/>
                  </a:lnTo>
                  <a:lnTo>
                    <a:pt x="12151" y="736383"/>
                  </a:lnTo>
                  <a:cubicBezTo>
                    <a:pt x="234449" y="489619"/>
                    <a:pt x="521533" y="716514"/>
                    <a:pt x="869000" y="567837"/>
                  </a:cubicBezTo>
                  <a:cubicBezTo>
                    <a:pt x="1078439" y="473878"/>
                    <a:pt x="1257163" y="150784"/>
                    <a:pt x="1465845" y="26519"/>
                  </a:cubicBezTo>
                  <a:lnTo>
                    <a:pt x="1520419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r>
                <a:rPr lang="en-PH" sz="2400">
                  <a:solidFill>
                    <a:prstClr val="white"/>
                  </a:solidFill>
                  <a:latin typeface="Calibri" panose="020F0502020204030204"/>
                </a:rPr>
                <a:t> </a:t>
              </a:r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5260756" y="1106159"/>
              <a:ext cx="943685" cy="314025"/>
            </a:xfrm>
            <a:custGeom>
              <a:avLst/>
              <a:gdLst>
                <a:gd name="connsiteX0" fmla="*/ 0 w 992401"/>
                <a:gd name="connsiteY0" fmla="*/ 0 h 330236"/>
                <a:gd name="connsiteX1" fmla="*/ 992401 w 992401"/>
                <a:gd name="connsiteY1" fmla="*/ 0 h 330236"/>
                <a:gd name="connsiteX2" fmla="*/ 991880 w 992401"/>
                <a:gd name="connsiteY2" fmla="*/ 1677 h 330236"/>
                <a:gd name="connsiteX3" fmla="*/ 496200 w 992401"/>
                <a:gd name="connsiteY3" fmla="*/ 330236 h 330236"/>
                <a:gd name="connsiteX4" fmla="*/ 520 w 992401"/>
                <a:gd name="connsiteY4" fmla="*/ 1677 h 330236"/>
                <a:gd name="connsiteX5" fmla="*/ 0 w 992401"/>
                <a:gd name="connsiteY5" fmla="*/ 0 h 33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401" h="330236">
                  <a:moveTo>
                    <a:pt x="0" y="0"/>
                  </a:moveTo>
                  <a:lnTo>
                    <a:pt x="992401" y="0"/>
                  </a:lnTo>
                  <a:lnTo>
                    <a:pt x="991880" y="1677"/>
                  </a:lnTo>
                  <a:cubicBezTo>
                    <a:pt x="910214" y="194757"/>
                    <a:pt x="719028" y="330236"/>
                    <a:pt x="496200" y="330236"/>
                  </a:cubicBezTo>
                  <a:cubicBezTo>
                    <a:pt x="273372" y="330236"/>
                    <a:pt x="82187" y="194757"/>
                    <a:pt x="520" y="16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2125522" y="1839401"/>
              <a:ext cx="1709491" cy="497434"/>
            </a:xfrm>
            <a:custGeom>
              <a:avLst/>
              <a:gdLst>
                <a:gd name="connsiteX0" fmla="*/ 898870 w 1797740"/>
                <a:gd name="connsiteY0" fmla="*/ 0 h 523113"/>
                <a:gd name="connsiteX1" fmla="*/ 1757190 w 1797740"/>
                <a:gd name="connsiteY1" fmla="*/ 456365 h 523113"/>
                <a:gd name="connsiteX2" fmla="*/ 1797740 w 1797740"/>
                <a:gd name="connsiteY2" fmla="*/ 523113 h 523113"/>
                <a:gd name="connsiteX3" fmla="*/ 0 w 1797740"/>
                <a:gd name="connsiteY3" fmla="*/ 523113 h 523113"/>
                <a:gd name="connsiteX4" fmla="*/ 40550 w 1797740"/>
                <a:gd name="connsiteY4" fmla="*/ 456365 h 523113"/>
                <a:gd name="connsiteX5" fmla="*/ 898870 w 1797740"/>
                <a:gd name="connsiteY5" fmla="*/ 0 h 52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7740" h="523113">
                  <a:moveTo>
                    <a:pt x="898870" y="0"/>
                  </a:moveTo>
                  <a:cubicBezTo>
                    <a:pt x="1256163" y="0"/>
                    <a:pt x="1571175" y="181027"/>
                    <a:pt x="1757190" y="456365"/>
                  </a:cubicBezTo>
                  <a:lnTo>
                    <a:pt x="1797740" y="523113"/>
                  </a:lnTo>
                  <a:lnTo>
                    <a:pt x="0" y="523113"/>
                  </a:lnTo>
                  <a:lnTo>
                    <a:pt x="40550" y="456365"/>
                  </a:lnTo>
                  <a:cubicBezTo>
                    <a:pt x="226565" y="181027"/>
                    <a:pt x="541577" y="0"/>
                    <a:pt x="898870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222883" y="1111103"/>
              <a:ext cx="5862990" cy="1219439"/>
            </a:xfrm>
            <a:custGeom>
              <a:avLst/>
              <a:gdLst>
                <a:gd name="connsiteX0" fmla="*/ 1531604 w 6165654"/>
                <a:gd name="connsiteY0" fmla="*/ 0 h 1282390"/>
                <a:gd name="connsiteX1" fmla="*/ 4246318 w 6165654"/>
                <a:gd name="connsiteY1" fmla="*/ 0 h 1282390"/>
                <a:gd name="connsiteX2" fmla="*/ 4246838 w 6165654"/>
                <a:gd name="connsiteY2" fmla="*/ 1677 h 1282390"/>
                <a:gd name="connsiteX3" fmla="*/ 4742518 w 6165654"/>
                <a:gd name="connsiteY3" fmla="*/ 330236 h 1282390"/>
                <a:gd name="connsiteX4" fmla="*/ 5238198 w 6165654"/>
                <a:gd name="connsiteY4" fmla="*/ 1677 h 1282390"/>
                <a:gd name="connsiteX5" fmla="*/ 5238719 w 6165654"/>
                <a:gd name="connsiteY5" fmla="*/ 0 h 1282390"/>
                <a:gd name="connsiteX6" fmla="*/ 6048341 w 6165654"/>
                <a:gd name="connsiteY6" fmla="*/ 0 h 1282390"/>
                <a:gd name="connsiteX7" fmla="*/ 6165654 w 6165654"/>
                <a:gd name="connsiteY7" fmla="*/ 117313 h 1282390"/>
                <a:gd name="connsiteX8" fmla="*/ 6165654 w 6165654"/>
                <a:gd name="connsiteY8" fmla="*/ 530261 h 1282390"/>
                <a:gd name="connsiteX9" fmla="*/ 6111080 w 6165654"/>
                <a:gd name="connsiteY9" fmla="*/ 556780 h 1282390"/>
                <a:gd name="connsiteX10" fmla="*/ 5514235 w 6165654"/>
                <a:gd name="connsiteY10" fmla="*/ 1098098 h 1282390"/>
                <a:gd name="connsiteX11" fmla="*/ 4657386 w 6165654"/>
                <a:gd name="connsiteY11" fmla="*/ 1266644 h 1282390"/>
                <a:gd name="connsiteX12" fmla="*/ 4645235 w 6165654"/>
                <a:gd name="connsiteY12" fmla="*/ 1282390 h 1282390"/>
                <a:gd name="connsiteX13" fmla="*/ 2746976 w 6165654"/>
                <a:gd name="connsiteY13" fmla="*/ 1282390 h 1282390"/>
                <a:gd name="connsiteX14" fmla="*/ 2706426 w 6165654"/>
                <a:gd name="connsiteY14" fmla="*/ 1215642 h 1282390"/>
                <a:gd name="connsiteX15" fmla="*/ 1848106 w 6165654"/>
                <a:gd name="connsiteY15" fmla="*/ 759277 h 1282390"/>
                <a:gd name="connsiteX16" fmla="*/ 989786 w 6165654"/>
                <a:gd name="connsiteY16" fmla="*/ 1215642 h 1282390"/>
                <a:gd name="connsiteX17" fmla="*/ 949236 w 6165654"/>
                <a:gd name="connsiteY17" fmla="*/ 1282390 h 1282390"/>
                <a:gd name="connsiteX18" fmla="*/ 117313 w 6165654"/>
                <a:gd name="connsiteY18" fmla="*/ 1282390 h 1282390"/>
                <a:gd name="connsiteX19" fmla="*/ 0 w 6165654"/>
                <a:gd name="connsiteY19" fmla="*/ 1165077 h 1282390"/>
                <a:gd name="connsiteX20" fmla="*/ 0 w 6165654"/>
                <a:gd name="connsiteY20" fmla="*/ 1033893 h 1282390"/>
                <a:gd name="connsiteX21" fmla="*/ 69676 w 6165654"/>
                <a:gd name="connsiteY21" fmla="*/ 1054277 h 1282390"/>
                <a:gd name="connsiteX22" fmla="*/ 779614 w 6165654"/>
                <a:gd name="connsiteY22" fmla="*/ 301082 h 1282390"/>
                <a:gd name="connsiteX23" fmla="*/ 1495746 w 6165654"/>
                <a:gd name="connsiteY23" fmla="*/ 38161 h 1282390"/>
                <a:gd name="connsiteX24" fmla="*/ 1531604 w 6165654"/>
                <a:gd name="connsiteY24" fmla="*/ 0 h 128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5654" h="1282390">
                  <a:moveTo>
                    <a:pt x="1531604" y="0"/>
                  </a:moveTo>
                  <a:lnTo>
                    <a:pt x="4246318" y="0"/>
                  </a:lnTo>
                  <a:lnTo>
                    <a:pt x="4246838" y="1677"/>
                  </a:lnTo>
                  <a:cubicBezTo>
                    <a:pt x="4328505" y="194757"/>
                    <a:pt x="4519690" y="330236"/>
                    <a:pt x="4742518" y="330236"/>
                  </a:cubicBezTo>
                  <a:cubicBezTo>
                    <a:pt x="4965346" y="330236"/>
                    <a:pt x="5156532" y="194757"/>
                    <a:pt x="5238198" y="1677"/>
                  </a:cubicBezTo>
                  <a:lnTo>
                    <a:pt x="5238719" y="0"/>
                  </a:lnTo>
                  <a:lnTo>
                    <a:pt x="6048341" y="0"/>
                  </a:lnTo>
                  <a:cubicBezTo>
                    <a:pt x="6113131" y="0"/>
                    <a:pt x="6165654" y="52523"/>
                    <a:pt x="6165654" y="117313"/>
                  </a:cubicBezTo>
                  <a:lnTo>
                    <a:pt x="6165654" y="530261"/>
                  </a:lnTo>
                  <a:lnTo>
                    <a:pt x="6111080" y="556780"/>
                  </a:lnTo>
                  <a:cubicBezTo>
                    <a:pt x="5902398" y="681045"/>
                    <a:pt x="5723674" y="1004139"/>
                    <a:pt x="5514235" y="1098098"/>
                  </a:cubicBezTo>
                  <a:cubicBezTo>
                    <a:pt x="5166768" y="1246775"/>
                    <a:pt x="4879684" y="1019880"/>
                    <a:pt x="4657386" y="1266644"/>
                  </a:cubicBezTo>
                  <a:lnTo>
                    <a:pt x="4645235" y="1282390"/>
                  </a:lnTo>
                  <a:lnTo>
                    <a:pt x="2746976" y="1282390"/>
                  </a:lnTo>
                  <a:lnTo>
                    <a:pt x="2706426" y="1215642"/>
                  </a:lnTo>
                  <a:cubicBezTo>
                    <a:pt x="2520411" y="940304"/>
                    <a:pt x="2205399" y="759277"/>
                    <a:pt x="1848106" y="759277"/>
                  </a:cubicBezTo>
                  <a:cubicBezTo>
                    <a:pt x="1490813" y="759277"/>
                    <a:pt x="1175801" y="940304"/>
                    <a:pt x="989786" y="1215642"/>
                  </a:cubicBezTo>
                  <a:lnTo>
                    <a:pt x="949236" y="1282390"/>
                  </a:lnTo>
                  <a:lnTo>
                    <a:pt x="117313" y="1282390"/>
                  </a:lnTo>
                  <a:cubicBezTo>
                    <a:pt x="52523" y="1282390"/>
                    <a:pt x="0" y="1229867"/>
                    <a:pt x="0" y="1165077"/>
                  </a:cubicBezTo>
                  <a:lnTo>
                    <a:pt x="0" y="1033893"/>
                  </a:lnTo>
                  <a:lnTo>
                    <a:pt x="69676" y="1054277"/>
                  </a:lnTo>
                  <a:cubicBezTo>
                    <a:pt x="433284" y="1116057"/>
                    <a:pt x="524993" y="497159"/>
                    <a:pt x="779614" y="301082"/>
                  </a:cubicBezTo>
                  <a:cubicBezTo>
                    <a:pt x="1039677" y="107926"/>
                    <a:pt x="1320711" y="193456"/>
                    <a:pt x="1495746" y="38161"/>
                  </a:cubicBezTo>
                  <a:lnTo>
                    <a:pt x="1531604" y="0"/>
                  </a:lnTo>
                  <a:close/>
                </a:path>
              </a:pathLst>
            </a:custGeom>
            <a:solidFill>
              <a:srgbClr val="F9CA45"/>
            </a:solidFill>
            <a:ln>
              <a:solidFill>
                <a:srgbClr val="F9CB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700879" y="1207107"/>
              <a:ext cx="157625" cy="157625"/>
            </a:xfrm>
            <a:custGeom>
              <a:avLst/>
              <a:gdLst>
                <a:gd name="connsiteX0" fmla="*/ 571500 w 1428750"/>
                <a:gd name="connsiteY0" fmla="*/ 1285875 h 1428750"/>
                <a:gd name="connsiteX1" fmla="*/ 714375 w 1428750"/>
                <a:gd name="connsiteY1" fmla="*/ 1428750 h 1428750"/>
                <a:gd name="connsiteX2" fmla="*/ 857250 w 1428750"/>
                <a:gd name="connsiteY2" fmla="*/ 1285875 h 1428750"/>
                <a:gd name="connsiteX3" fmla="*/ 1285875 w 1428750"/>
                <a:gd name="connsiteY3" fmla="*/ 857250 h 1428750"/>
                <a:gd name="connsiteX4" fmla="*/ 1428750 w 1428750"/>
                <a:gd name="connsiteY4" fmla="*/ 714375 h 1428750"/>
                <a:gd name="connsiteX5" fmla="*/ 1285875 w 1428750"/>
                <a:gd name="connsiteY5" fmla="*/ 571500 h 1428750"/>
                <a:gd name="connsiteX6" fmla="*/ 857250 w 1428750"/>
                <a:gd name="connsiteY6" fmla="*/ 142875 h 1428750"/>
                <a:gd name="connsiteX7" fmla="*/ 714375 w 1428750"/>
                <a:gd name="connsiteY7" fmla="*/ 0 h 1428750"/>
                <a:gd name="connsiteX8" fmla="*/ 571500 w 1428750"/>
                <a:gd name="connsiteY8" fmla="*/ 142875 h 1428750"/>
                <a:gd name="connsiteX9" fmla="*/ 142875 w 1428750"/>
                <a:gd name="connsiteY9" fmla="*/ 571500 h 1428750"/>
                <a:gd name="connsiteX10" fmla="*/ 0 w 1428750"/>
                <a:gd name="connsiteY10" fmla="*/ 714375 h 1428750"/>
                <a:gd name="connsiteX11" fmla="*/ 142875 w 1428750"/>
                <a:gd name="connsiteY11" fmla="*/ 857250 h 1428750"/>
                <a:gd name="connsiteX12" fmla="*/ 571500 w 1428750"/>
                <a:gd name="connsiteY12" fmla="*/ 12858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8750" h="1428750">
                  <a:moveTo>
                    <a:pt x="571500" y="1285875"/>
                  </a:moveTo>
                  <a:cubicBezTo>
                    <a:pt x="571500" y="1364847"/>
                    <a:pt x="635403" y="1428750"/>
                    <a:pt x="714375" y="1428750"/>
                  </a:cubicBezTo>
                  <a:cubicBezTo>
                    <a:pt x="793347" y="1428750"/>
                    <a:pt x="857250" y="1364847"/>
                    <a:pt x="857250" y="1285875"/>
                  </a:cubicBezTo>
                  <a:cubicBezTo>
                    <a:pt x="857250" y="1049522"/>
                    <a:pt x="1049522" y="857250"/>
                    <a:pt x="1285875" y="857250"/>
                  </a:cubicBezTo>
                  <a:cubicBezTo>
                    <a:pt x="1364847" y="857250"/>
                    <a:pt x="1428750" y="793347"/>
                    <a:pt x="1428750" y="714375"/>
                  </a:cubicBezTo>
                  <a:cubicBezTo>
                    <a:pt x="1428750" y="635403"/>
                    <a:pt x="1364847" y="571500"/>
                    <a:pt x="1285875" y="571500"/>
                  </a:cubicBezTo>
                  <a:cubicBezTo>
                    <a:pt x="1049522" y="571500"/>
                    <a:pt x="857250" y="379228"/>
                    <a:pt x="857250" y="142875"/>
                  </a:cubicBezTo>
                  <a:cubicBezTo>
                    <a:pt x="857250" y="63903"/>
                    <a:pt x="793347" y="0"/>
                    <a:pt x="714375" y="0"/>
                  </a:cubicBezTo>
                  <a:cubicBezTo>
                    <a:pt x="635403" y="0"/>
                    <a:pt x="571500" y="63903"/>
                    <a:pt x="571500" y="142875"/>
                  </a:cubicBezTo>
                  <a:cubicBezTo>
                    <a:pt x="571500" y="379228"/>
                    <a:pt x="379228" y="571500"/>
                    <a:pt x="142875" y="571500"/>
                  </a:cubicBezTo>
                  <a:cubicBezTo>
                    <a:pt x="63903" y="571500"/>
                    <a:pt x="0" y="635403"/>
                    <a:pt x="0" y="714375"/>
                  </a:cubicBezTo>
                  <a:cubicBezTo>
                    <a:pt x="0" y="793347"/>
                    <a:pt x="63903" y="857250"/>
                    <a:pt x="142875" y="857250"/>
                  </a:cubicBezTo>
                  <a:cubicBezTo>
                    <a:pt x="379228" y="857250"/>
                    <a:pt x="571500" y="1049522"/>
                    <a:pt x="57150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747791" y="1284572"/>
              <a:ext cx="239837" cy="23983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6155672" y="1529441"/>
              <a:ext cx="426260" cy="426260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3892215" y="2067814"/>
              <a:ext cx="221697" cy="22169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473469" y="2174433"/>
              <a:ext cx="110849" cy="110849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387613" y="610724"/>
            <a:ext cx="101998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Hợp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tác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với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mọi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người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xung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quanh</a:t>
            </a:r>
            <a:endParaRPr lang="en-US" sz="4400" b="1" dirty="0">
              <a:solidFill>
                <a:schemeClr val="accent4">
                  <a:lumMod val="50000"/>
                </a:schemeClr>
              </a:solidFill>
              <a:latin typeface="UTM ClassizismAntiqua" panose="02040603050506020204" pitchFamily="18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3640807" y="1818972"/>
            <a:ext cx="588960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Nội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dung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học</a:t>
            </a:r>
            <a:endParaRPr lang="en-US" sz="4400" b="1" dirty="0">
              <a:latin typeface="UTM Nokia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5098844" y="2173761"/>
            <a:ext cx="16929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905161" y="3719529"/>
            <a:ext cx="2364586" cy="2673304"/>
            <a:chOff x="1403481" y="3758408"/>
            <a:chExt cx="2364586" cy="2673304"/>
          </a:xfrm>
        </p:grpSpPr>
        <p:sp>
          <p:nvSpPr>
            <p:cNvPr id="100" name="Rectangle: Rounded Corners 99">
              <a:hlinkClick r:id="rId3" action="ppaction://hlinksldjump"/>
            </p:cNvPr>
            <p:cNvSpPr/>
            <p:nvPr/>
          </p:nvSpPr>
          <p:spPr>
            <a:xfrm>
              <a:off x="1403481" y="3758408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4" name="Graphic 10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797154" y="3976340"/>
              <a:ext cx="1235918" cy="1628793"/>
            </a:xfrm>
            <a:prstGeom prst="rect">
              <a:avLst/>
            </a:prstGeom>
          </p:spPr>
        </p:pic>
        <p:sp>
          <p:nvSpPr>
            <p:cNvPr id="108" name="TextBox 107">
              <a:hlinkClick r:id="rId3" action="ppaction://hlinksldjump"/>
            </p:cNvPr>
            <p:cNvSpPr txBox="1"/>
            <p:nvPr/>
          </p:nvSpPr>
          <p:spPr>
            <a:xfrm>
              <a:off x="1591434" y="5751409"/>
              <a:ext cx="217663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Khám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phá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382177" y="3702199"/>
            <a:ext cx="2467156" cy="2673304"/>
            <a:chOff x="3824699" y="3739482"/>
            <a:chExt cx="2467156" cy="2673304"/>
          </a:xfrm>
        </p:grpSpPr>
        <p:sp>
          <p:nvSpPr>
            <p:cNvPr id="101" name="Rectangle: Rounded Corners 100">
              <a:hlinkClick r:id="rId7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5" name="Notebook">
              <a:hlinkClick r:id="rId8" action="ppaction://hlinksldjump"/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9" name="TextBox 108">
              <a:hlinkClick r:id="rId7" action="ppaction://hlinksldjump"/>
            </p:cNvPr>
            <p:cNvSpPr txBox="1"/>
            <p:nvPr/>
          </p:nvSpPr>
          <p:spPr>
            <a:xfrm>
              <a:off x="4344684" y="5718028"/>
              <a:ext cx="19471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Kết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nối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411304" y="3741222"/>
            <a:ext cx="2371594" cy="2673304"/>
            <a:chOff x="6278521" y="3736332"/>
            <a:chExt cx="2371594" cy="2673304"/>
          </a:xfrm>
        </p:grpSpPr>
        <p:sp>
          <p:nvSpPr>
            <p:cNvPr id="102" name="Rectangle: Rounded Corners 101">
              <a:hlinkClick r:id="" action="ppaction://hlinkshowjump?jump=nextslide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6" name="Graphic 105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10" name="TextBox 109">
              <a:hlinkClick r:id="rId14" action="ppaction://hlinksldjump"/>
            </p:cNvPr>
            <p:cNvSpPr txBox="1"/>
            <p:nvPr/>
          </p:nvSpPr>
          <p:spPr>
            <a:xfrm>
              <a:off x="6414826" y="5692866"/>
              <a:ext cx="22352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Khởi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động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8835999" y="3729624"/>
            <a:ext cx="2328721" cy="2704353"/>
            <a:chOff x="8732343" y="3729624"/>
            <a:chExt cx="2328721" cy="2704353"/>
          </a:xfrm>
        </p:grpSpPr>
        <p:sp>
          <p:nvSpPr>
            <p:cNvPr id="103" name="Rectangle: Rounded Corners 102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7" name="Graphic 106">
              <a:hlinkClick r:id="rId15" action="ppaction://hlinksldjump"/>
            </p:cNvPr>
            <p:cNvPicPr>
              <a:picLocks noChangeAspect="1"/>
            </p:cNvPicPr>
            <p:nvPr/>
          </p:nvPicPr>
          <p:blipFill>
            <a:blip r:embed="rId1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11" name="TextBox 110">
              <a:hlinkClick r:id="" action="ppaction://noaction"/>
            </p:cNvPr>
            <p:cNvSpPr txBox="1"/>
            <p:nvPr/>
          </p:nvSpPr>
          <p:spPr>
            <a:xfrm>
              <a:off x="9232701" y="5479870"/>
              <a:ext cx="1828363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Liên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hệ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thực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tế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86" name="Notification icon"/>
          <p:cNvGrpSpPr/>
          <p:nvPr/>
        </p:nvGrpSpPr>
        <p:grpSpPr>
          <a:xfrm>
            <a:off x="11331829" y="391119"/>
            <a:ext cx="466625" cy="445875"/>
            <a:chOff x="1115510" y="119092"/>
            <a:chExt cx="230943" cy="230943"/>
          </a:xfrm>
        </p:grpSpPr>
        <p:sp>
          <p:nvSpPr>
            <p:cNvPr id="87" name="Rectangle: Rounded Corners 86"/>
            <p:cNvSpPr/>
            <p:nvPr/>
          </p:nvSpPr>
          <p:spPr>
            <a:xfrm>
              <a:off x="1115510" y="119092"/>
              <a:ext cx="230943" cy="230943"/>
            </a:xfrm>
            <a:prstGeom prst="roundRect">
              <a:avLst/>
            </a:prstGeom>
            <a:solidFill>
              <a:srgbClr val="F9CB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88" name="Graphic 87"/>
            <p:cNvPicPr>
              <a:picLocks noChangeAspect="1"/>
            </p:cNvPicPr>
            <p:nvPr/>
          </p:nvPicPr>
          <p:blipFill>
            <a:blip r:embed="rId1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152092" y="153494"/>
              <a:ext cx="162137" cy="162137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970761" y="1321307"/>
            <a:ext cx="1585668" cy="2776846"/>
            <a:chOff x="970761" y="1321307"/>
            <a:chExt cx="1585668" cy="2776846"/>
          </a:xfrm>
        </p:grpSpPr>
        <p:grpSp>
          <p:nvGrpSpPr>
            <p:cNvPr id="2" name="Group 1"/>
            <p:cNvGrpSpPr/>
            <p:nvPr/>
          </p:nvGrpSpPr>
          <p:grpSpPr>
            <a:xfrm>
              <a:off x="970761" y="1321307"/>
              <a:ext cx="1461772" cy="2239781"/>
              <a:chOff x="970761" y="1321307"/>
              <a:chExt cx="1461772" cy="2239781"/>
            </a:xfrm>
          </p:grpSpPr>
          <p:grpSp>
            <p:nvGrpSpPr>
              <p:cNvPr id="17" name="Teacher"/>
              <p:cNvGrpSpPr/>
              <p:nvPr/>
            </p:nvGrpSpPr>
            <p:grpSpPr>
              <a:xfrm>
                <a:off x="970761" y="1321307"/>
                <a:ext cx="1461772" cy="2239781"/>
                <a:chOff x="1413828" y="823031"/>
                <a:chExt cx="1140659" cy="1747761"/>
              </a:xfrm>
            </p:grpSpPr>
            <p:sp>
              <p:nvSpPr>
                <p:cNvPr id="18" name="Rectangle 7"/>
                <p:cNvSpPr/>
                <p:nvPr/>
              </p:nvSpPr>
              <p:spPr>
                <a:xfrm>
                  <a:off x="1678087" y="1107273"/>
                  <a:ext cx="400659" cy="473510"/>
                </a:xfrm>
                <a:custGeom>
                  <a:avLst/>
                  <a:gdLst>
                    <a:gd name="connsiteX0" fmla="*/ 0 w 912122"/>
                    <a:gd name="connsiteY0" fmla="*/ 0 h 992909"/>
                    <a:gd name="connsiteX1" fmla="*/ 912122 w 912122"/>
                    <a:gd name="connsiteY1" fmla="*/ 0 h 992909"/>
                    <a:gd name="connsiteX2" fmla="*/ 912122 w 912122"/>
                    <a:gd name="connsiteY2" fmla="*/ 992909 h 992909"/>
                    <a:gd name="connsiteX3" fmla="*/ 0 w 912122"/>
                    <a:gd name="connsiteY3" fmla="*/ 992909 h 992909"/>
                    <a:gd name="connsiteX4" fmla="*/ 0 w 912122"/>
                    <a:gd name="connsiteY4" fmla="*/ 0 h 992909"/>
                    <a:gd name="connsiteX0-1" fmla="*/ 96982 w 1009104"/>
                    <a:gd name="connsiteY0-2" fmla="*/ 0 h 992909"/>
                    <a:gd name="connsiteX1-3" fmla="*/ 1009104 w 1009104"/>
                    <a:gd name="connsiteY1-4" fmla="*/ 0 h 992909"/>
                    <a:gd name="connsiteX2-5" fmla="*/ 1009104 w 1009104"/>
                    <a:gd name="connsiteY2-6" fmla="*/ 992909 h 992909"/>
                    <a:gd name="connsiteX3-7" fmla="*/ 0 w 1009104"/>
                    <a:gd name="connsiteY3-8" fmla="*/ 914400 h 992909"/>
                    <a:gd name="connsiteX4-9" fmla="*/ 96982 w 1009104"/>
                    <a:gd name="connsiteY4-10" fmla="*/ 0 h 992909"/>
                    <a:gd name="connsiteX0-11" fmla="*/ 96982 w 1009104"/>
                    <a:gd name="connsiteY0-12" fmla="*/ 0 h 1173074"/>
                    <a:gd name="connsiteX1-13" fmla="*/ 1009104 w 1009104"/>
                    <a:gd name="connsiteY1-14" fmla="*/ 0 h 1173074"/>
                    <a:gd name="connsiteX2-15" fmla="*/ 1009104 w 1009104"/>
                    <a:gd name="connsiteY2-16" fmla="*/ 992909 h 1173074"/>
                    <a:gd name="connsiteX3-17" fmla="*/ 0 w 1009104"/>
                    <a:gd name="connsiteY3-18" fmla="*/ 914400 h 1173074"/>
                    <a:gd name="connsiteX4-19" fmla="*/ 96982 w 1009104"/>
                    <a:gd name="connsiteY4-20" fmla="*/ 0 h 1173074"/>
                    <a:gd name="connsiteX0-21" fmla="*/ 96982 w 1009104"/>
                    <a:gd name="connsiteY0-22" fmla="*/ 0 h 1198989"/>
                    <a:gd name="connsiteX1-23" fmla="*/ 1009104 w 1009104"/>
                    <a:gd name="connsiteY1-24" fmla="*/ 0 h 1198989"/>
                    <a:gd name="connsiteX2-25" fmla="*/ 1009104 w 1009104"/>
                    <a:gd name="connsiteY2-26" fmla="*/ 992909 h 1198989"/>
                    <a:gd name="connsiteX3-27" fmla="*/ 0 w 1009104"/>
                    <a:gd name="connsiteY3-28" fmla="*/ 914400 h 1198989"/>
                    <a:gd name="connsiteX4-29" fmla="*/ 96982 w 1009104"/>
                    <a:gd name="connsiteY4-30" fmla="*/ 0 h 1198989"/>
                    <a:gd name="connsiteX0-31" fmla="*/ 122020 w 1034142"/>
                    <a:gd name="connsiteY0-32" fmla="*/ 0 h 1198989"/>
                    <a:gd name="connsiteX1-33" fmla="*/ 1034142 w 1034142"/>
                    <a:gd name="connsiteY1-34" fmla="*/ 0 h 1198989"/>
                    <a:gd name="connsiteX2-35" fmla="*/ 1034142 w 1034142"/>
                    <a:gd name="connsiteY2-36" fmla="*/ 992909 h 1198989"/>
                    <a:gd name="connsiteX3-37" fmla="*/ 25038 w 1034142"/>
                    <a:gd name="connsiteY3-38" fmla="*/ 914400 h 1198989"/>
                    <a:gd name="connsiteX4-39" fmla="*/ 122020 w 1034142"/>
                    <a:gd name="connsiteY4-40" fmla="*/ 0 h 1198989"/>
                    <a:gd name="connsiteX0-41" fmla="*/ 116740 w 1028862"/>
                    <a:gd name="connsiteY0-42" fmla="*/ 0 h 1198989"/>
                    <a:gd name="connsiteX1-43" fmla="*/ 1028862 w 1028862"/>
                    <a:gd name="connsiteY1-44" fmla="*/ 0 h 1198989"/>
                    <a:gd name="connsiteX2-45" fmla="*/ 1028862 w 1028862"/>
                    <a:gd name="connsiteY2-46" fmla="*/ 992909 h 1198989"/>
                    <a:gd name="connsiteX3-47" fmla="*/ 19758 w 1028862"/>
                    <a:gd name="connsiteY3-48" fmla="*/ 914400 h 1198989"/>
                    <a:gd name="connsiteX4-49" fmla="*/ 116740 w 1028862"/>
                    <a:gd name="connsiteY4-50" fmla="*/ 0 h 1198989"/>
                    <a:gd name="connsiteX0-51" fmla="*/ 62618 w 974740"/>
                    <a:gd name="connsiteY0-52" fmla="*/ 0 h 1212690"/>
                    <a:gd name="connsiteX1-53" fmla="*/ 974740 w 974740"/>
                    <a:gd name="connsiteY1-54" fmla="*/ 0 h 1212690"/>
                    <a:gd name="connsiteX2-55" fmla="*/ 974740 w 974740"/>
                    <a:gd name="connsiteY2-56" fmla="*/ 992909 h 1212690"/>
                    <a:gd name="connsiteX3-57" fmla="*/ 25672 w 974740"/>
                    <a:gd name="connsiteY3-58" fmla="*/ 960582 h 1212690"/>
                    <a:gd name="connsiteX4-59" fmla="*/ 62618 w 974740"/>
                    <a:gd name="connsiteY4-60" fmla="*/ 0 h 1212690"/>
                    <a:gd name="connsiteX0-61" fmla="*/ 119707 w 1031829"/>
                    <a:gd name="connsiteY0-62" fmla="*/ 0 h 1212690"/>
                    <a:gd name="connsiteX1-63" fmla="*/ 1031829 w 1031829"/>
                    <a:gd name="connsiteY1-64" fmla="*/ 0 h 1212690"/>
                    <a:gd name="connsiteX2-65" fmla="*/ 1031829 w 1031829"/>
                    <a:gd name="connsiteY2-66" fmla="*/ 992909 h 1212690"/>
                    <a:gd name="connsiteX3-67" fmla="*/ 82761 w 1031829"/>
                    <a:gd name="connsiteY3-68" fmla="*/ 960582 h 1212690"/>
                    <a:gd name="connsiteX4-69" fmla="*/ 119707 w 1031829"/>
                    <a:gd name="connsiteY4-70" fmla="*/ 0 h 1212690"/>
                    <a:gd name="connsiteX0-71" fmla="*/ 119707 w 1031829"/>
                    <a:gd name="connsiteY0-72" fmla="*/ 0 h 1190144"/>
                    <a:gd name="connsiteX1-73" fmla="*/ 1031829 w 1031829"/>
                    <a:gd name="connsiteY1-74" fmla="*/ 0 h 1190144"/>
                    <a:gd name="connsiteX2-75" fmla="*/ 1031829 w 1031829"/>
                    <a:gd name="connsiteY2-76" fmla="*/ 992909 h 1190144"/>
                    <a:gd name="connsiteX3-77" fmla="*/ 82761 w 1031829"/>
                    <a:gd name="connsiteY3-78" fmla="*/ 960582 h 1190144"/>
                    <a:gd name="connsiteX4-79" fmla="*/ 119707 w 1031829"/>
                    <a:gd name="connsiteY4-80" fmla="*/ 0 h 1190144"/>
                    <a:gd name="connsiteX0-81" fmla="*/ 119707 w 1031829"/>
                    <a:gd name="connsiteY0-82" fmla="*/ 0 h 1155255"/>
                    <a:gd name="connsiteX1-83" fmla="*/ 1031829 w 1031829"/>
                    <a:gd name="connsiteY1-84" fmla="*/ 0 h 1155255"/>
                    <a:gd name="connsiteX2-85" fmla="*/ 1031829 w 1031829"/>
                    <a:gd name="connsiteY2-86" fmla="*/ 992909 h 1155255"/>
                    <a:gd name="connsiteX3-87" fmla="*/ 82761 w 1031829"/>
                    <a:gd name="connsiteY3-88" fmla="*/ 960582 h 1155255"/>
                    <a:gd name="connsiteX4-89" fmla="*/ 119707 w 1031829"/>
                    <a:gd name="connsiteY4-90" fmla="*/ 0 h 1155255"/>
                    <a:gd name="connsiteX0-91" fmla="*/ 119707 w 1031829"/>
                    <a:gd name="connsiteY0-92" fmla="*/ 0 h 1160623"/>
                    <a:gd name="connsiteX1-93" fmla="*/ 1031829 w 1031829"/>
                    <a:gd name="connsiteY1-94" fmla="*/ 0 h 1160623"/>
                    <a:gd name="connsiteX2-95" fmla="*/ 1031829 w 1031829"/>
                    <a:gd name="connsiteY2-96" fmla="*/ 992909 h 1160623"/>
                    <a:gd name="connsiteX3-97" fmla="*/ 82761 w 1031829"/>
                    <a:gd name="connsiteY3-98" fmla="*/ 960582 h 1160623"/>
                    <a:gd name="connsiteX4-99" fmla="*/ 119707 w 1031829"/>
                    <a:gd name="connsiteY4-100" fmla="*/ 0 h 1160623"/>
                    <a:gd name="connsiteX0-101" fmla="*/ 119707 w 1031829"/>
                    <a:gd name="connsiteY0-102" fmla="*/ 0 h 1219446"/>
                    <a:gd name="connsiteX1-103" fmla="*/ 1031829 w 1031829"/>
                    <a:gd name="connsiteY1-104" fmla="*/ 0 h 1219446"/>
                    <a:gd name="connsiteX2-105" fmla="*/ 1025298 w 1031829"/>
                    <a:gd name="connsiteY2-106" fmla="*/ 1071286 h 1219446"/>
                    <a:gd name="connsiteX3-107" fmla="*/ 82761 w 1031829"/>
                    <a:gd name="connsiteY3-108" fmla="*/ 960582 h 1219446"/>
                    <a:gd name="connsiteX4-109" fmla="*/ 119707 w 1031829"/>
                    <a:gd name="connsiteY4-110" fmla="*/ 0 h 1219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31829" h="1219446">
                      <a:moveTo>
                        <a:pt x="119707" y="0"/>
                      </a:moveTo>
                      <a:lnTo>
                        <a:pt x="1031829" y="0"/>
                      </a:lnTo>
                      <a:lnTo>
                        <a:pt x="1025298" y="1071286"/>
                      </a:lnTo>
                      <a:cubicBezTo>
                        <a:pt x="513439" y="1428425"/>
                        <a:pt x="142038" y="1037552"/>
                        <a:pt x="82761" y="960582"/>
                      </a:cubicBezTo>
                      <a:cubicBezTo>
                        <a:pt x="-134294" y="762000"/>
                        <a:pt x="147416" y="327891"/>
                        <a:pt x="119707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 rot="826891">
                  <a:off x="2010418" y="901139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 rot="7541460">
                  <a:off x="1988926" y="1116083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1714612" y="902434"/>
                  <a:ext cx="455924" cy="405271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2" name="Rectangle 20"/>
                <p:cNvSpPr/>
                <p:nvPr/>
              </p:nvSpPr>
              <p:spPr>
                <a:xfrm>
                  <a:off x="1528249" y="1591380"/>
                  <a:ext cx="193027" cy="436167"/>
                </a:xfrm>
                <a:custGeom>
                  <a:avLst/>
                  <a:gdLst>
                    <a:gd name="connsiteX0" fmla="*/ 0 w 456454"/>
                    <a:gd name="connsiteY0" fmla="*/ 0 h 1020471"/>
                    <a:gd name="connsiteX1" fmla="*/ 456454 w 456454"/>
                    <a:gd name="connsiteY1" fmla="*/ 0 h 1020471"/>
                    <a:gd name="connsiteX2" fmla="*/ 456454 w 456454"/>
                    <a:gd name="connsiteY2" fmla="*/ 1020471 h 1020471"/>
                    <a:gd name="connsiteX3" fmla="*/ 0 w 456454"/>
                    <a:gd name="connsiteY3" fmla="*/ 1020471 h 1020471"/>
                    <a:gd name="connsiteX4" fmla="*/ 0 w 456454"/>
                    <a:gd name="connsiteY4" fmla="*/ 0 h 1020471"/>
                    <a:gd name="connsiteX0-1" fmla="*/ 0 w 456454"/>
                    <a:gd name="connsiteY0-2" fmla="*/ 102803 h 1123274"/>
                    <a:gd name="connsiteX1-3" fmla="*/ 418580 w 456454"/>
                    <a:gd name="connsiteY1-4" fmla="*/ 0 h 1123274"/>
                    <a:gd name="connsiteX2-5" fmla="*/ 456454 w 456454"/>
                    <a:gd name="connsiteY2-6" fmla="*/ 1123274 h 1123274"/>
                    <a:gd name="connsiteX3-7" fmla="*/ 0 w 456454"/>
                    <a:gd name="connsiteY3-8" fmla="*/ 1123274 h 1123274"/>
                    <a:gd name="connsiteX4-9" fmla="*/ 0 w 456454"/>
                    <a:gd name="connsiteY4-10" fmla="*/ 102803 h 1123274"/>
                    <a:gd name="connsiteX0-11" fmla="*/ 0 w 456454"/>
                    <a:gd name="connsiteY0-12" fmla="*/ 102803 h 1123274"/>
                    <a:gd name="connsiteX1-13" fmla="*/ 418580 w 456454"/>
                    <a:gd name="connsiteY1-14" fmla="*/ 0 h 1123274"/>
                    <a:gd name="connsiteX2-15" fmla="*/ 456454 w 456454"/>
                    <a:gd name="connsiteY2-16" fmla="*/ 1123274 h 1123274"/>
                    <a:gd name="connsiteX3-17" fmla="*/ 0 w 456454"/>
                    <a:gd name="connsiteY3-18" fmla="*/ 1123274 h 1123274"/>
                    <a:gd name="connsiteX4-19" fmla="*/ 0 w 456454"/>
                    <a:gd name="connsiteY4-20" fmla="*/ 102803 h 1123274"/>
                    <a:gd name="connsiteX0-21" fmla="*/ 0 w 496989"/>
                    <a:gd name="connsiteY0-22" fmla="*/ 102803 h 1123274"/>
                    <a:gd name="connsiteX1-23" fmla="*/ 418580 w 496989"/>
                    <a:gd name="connsiteY1-24" fmla="*/ 0 h 1123274"/>
                    <a:gd name="connsiteX2-25" fmla="*/ 456454 w 496989"/>
                    <a:gd name="connsiteY2-26" fmla="*/ 1123274 h 1123274"/>
                    <a:gd name="connsiteX3-27" fmla="*/ 0 w 496989"/>
                    <a:gd name="connsiteY3-28" fmla="*/ 1123274 h 1123274"/>
                    <a:gd name="connsiteX4-29" fmla="*/ 0 w 496989"/>
                    <a:gd name="connsiteY4-30" fmla="*/ 102803 h 1123274"/>
                    <a:gd name="connsiteX0-31" fmla="*/ 0 w 496989"/>
                    <a:gd name="connsiteY0-32" fmla="*/ 1123274 h 1123274"/>
                    <a:gd name="connsiteX1-33" fmla="*/ 418580 w 496989"/>
                    <a:gd name="connsiteY1-34" fmla="*/ 0 h 1123274"/>
                    <a:gd name="connsiteX2-35" fmla="*/ 456454 w 496989"/>
                    <a:gd name="connsiteY2-36" fmla="*/ 1123274 h 1123274"/>
                    <a:gd name="connsiteX3-37" fmla="*/ 0 w 496989"/>
                    <a:gd name="connsiteY3-38" fmla="*/ 1123274 h 1123274"/>
                    <a:gd name="connsiteX0-39" fmla="*/ 0 w 496989"/>
                    <a:gd name="connsiteY0-40" fmla="*/ 1123274 h 1123274"/>
                    <a:gd name="connsiteX1-41" fmla="*/ 418580 w 496989"/>
                    <a:gd name="connsiteY1-42" fmla="*/ 0 h 1123274"/>
                    <a:gd name="connsiteX2-43" fmla="*/ 456454 w 496989"/>
                    <a:gd name="connsiteY2-44" fmla="*/ 1123274 h 1123274"/>
                    <a:gd name="connsiteX3-45" fmla="*/ 0 w 496989"/>
                    <a:gd name="connsiteY3-46" fmla="*/ 1123274 h 1123274"/>
                    <a:gd name="connsiteX0-47" fmla="*/ 120 w 497109"/>
                    <a:gd name="connsiteY0-48" fmla="*/ 1123274 h 1123274"/>
                    <a:gd name="connsiteX1-49" fmla="*/ 418700 w 497109"/>
                    <a:gd name="connsiteY1-50" fmla="*/ 0 h 1123274"/>
                    <a:gd name="connsiteX2-51" fmla="*/ 456574 w 497109"/>
                    <a:gd name="connsiteY2-52" fmla="*/ 1123274 h 1123274"/>
                    <a:gd name="connsiteX3-53" fmla="*/ 120 w 497109"/>
                    <a:gd name="connsiteY3-54" fmla="*/ 1123274 h 1123274"/>
                    <a:gd name="connsiteX0-55" fmla="*/ 120 w 497109"/>
                    <a:gd name="connsiteY0-56" fmla="*/ 1123274 h 1123274"/>
                    <a:gd name="connsiteX1-57" fmla="*/ 418700 w 497109"/>
                    <a:gd name="connsiteY1-58" fmla="*/ 0 h 1123274"/>
                    <a:gd name="connsiteX2-59" fmla="*/ 456574 w 497109"/>
                    <a:gd name="connsiteY2-60" fmla="*/ 1123274 h 1123274"/>
                    <a:gd name="connsiteX3-61" fmla="*/ 120 w 497109"/>
                    <a:gd name="connsiteY3-62" fmla="*/ 1123274 h 11232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97109" h="1123274">
                      <a:moveTo>
                        <a:pt x="120" y="1123274"/>
                      </a:moveTo>
                      <a:cubicBezTo>
                        <a:pt x="-1030" y="808366"/>
                        <a:pt x="-2181" y="93071"/>
                        <a:pt x="418700" y="0"/>
                      </a:cubicBezTo>
                      <a:cubicBezTo>
                        <a:pt x="577412" y="98482"/>
                        <a:pt x="443949" y="748849"/>
                        <a:pt x="456574" y="1123274"/>
                      </a:cubicBezTo>
                      <a:lnTo>
                        <a:pt x="120" y="1123274"/>
                      </a:ln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3" name="Rectangle 21"/>
                <p:cNvSpPr/>
                <p:nvPr/>
              </p:nvSpPr>
              <p:spPr>
                <a:xfrm>
                  <a:off x="1657225" y="1551462"/>
                  <a:ext cx="301765" cy="944597"/>
                </a:xfrm>
                <a:custGeom>
                  <a:avLst/>
                  <a:gdLst>
                    <a:gd name="connsiteX0" fmla="*/ 0 w 593183"/>
                    <a:gd name="connsiteY0" fmla="*/ 0 h 1480377"/>
                    <a:gd name="connsiteX1" fmla="*/ 593183 w 593183"/>
                    <a:gd name="connsiteY1" fmla="*/ 0 h 1480377"/>
                    <a:gd name="connsiteX2" fmla="*/ 593183 w 593183"/>
                    <a:gd name="connsiteY2" fmla="*/ 1480377 h 1480377"/>
                    <a:gd name="connsiteX3" fmla="*/ 0 w 593183"/>
                    <a:gd name="connsiteY3" fmla="*/ 1480377 h 1480377"/>
                    <a:gd name="connsiteX4" fmla="*/ 0 w 593183"/>
                    <a:gd name="connsiteY4" fmla="*/ 0 h 1480377"/>
                    <a:gd name="connsiteX0-1" fmla="*/ 0 w 593183"/>
                    <a:gd name="connsiteY0-2" fmla="*/ 205605 h 1685982"/>
                    <a:gd name="connsiteX1-3" fmla="*/ 365936 w 593183"/>
                    <a:gd name="connsiteY1-4" fmla="*/ 0 h 1685982"/>
                    <a:gd name="connsiteX2-5" fmla="*/ 593183 w 593183"/>
                    <a:gd name="connsiteY2-6" fmla="*/ 1685982 h 1685982"/>
                    <a:gd name="connsiteX3-7" fmla="*/ 0 w 593183"/>
                    <a:gd name="connsiteY3-8" fmla="*/ 1685982 h 1685982"/>
                    <a:gd name="connsiteX4-9" fmla="*/ 0 w 593183"/>
                    <a:gd name="connsiteY4-10" fmla="*/ 205605 h 1685982"/>
                    <a:gd name="connsiteX0-11" fmla="*/ 21643 w 593183"/>
                    <a:gd name="connsiteY0-12" fmla="*/ 97392 h 1685982"/>
                    <a:gd name="connsiteX1-13" fmla="*/ 365936 w 593183"/>
                    <a:gd name="connsiteY1-14" fmla="*/ 0 h 1685982"/>
                    <a:gd name="connsiteX2-15" fmla="*/ 593183 w 593183"/>
                    <a:gd name="connsiteY2-16" fmla="*/ 1685982 h 1685982"/>
                    <a:gd name="connsiteX3-17" fmla="*/ 0 w 593183"/>
                    <a:gd name="connsiteY3-18" fmla="*/ 1685982 h 1685982"/>
                    <a:gd name="connsiteX4-19" fmla="*/ 21643 w 593183"/>
                    <a:gd name="connsiteY4-20" fmla="*/ 97392 h 1685982"/>
                    <a:gd name="connsiteX0-21" fmla="*/ 102803 w 674343"/>
                    <a:gd name="connsiteY0-22" fmla="*/ 97392 h 2432652"/>
                    <a:gd name="connsiteX1-23" fmla="*/ 447096 w 674343"/>
                    <a:gd name="connsiteY1-24" fmla="*/ 0 h 2432652"/>
                    <a:gd name="connsiteX2-25" fmla="*/ 674343 w 674343"/>
                    <a:gd name="connsiteY2-26" fmla="*/ 1685982 h 2432652"/>
                    <a:gd name="connsiteX3-27" fmla="*/ 0 w 674343"/>
                    <a:gd name="connsiteY3-28" fmla="*/ 2432652 h 2432652"/>
                    <a:gd name="connsiteX4-29" fmla="*/ 102803 w 674343"/>
                    <a:gd name="connsiteY4-30" fmla="*/ 97392 h 2432652"/>
                    <a:gd name="connsiteX0-31" fmla="*/ 102803 w 674343"/>
                    <a:gd name="connsiteY0-32" fmla="*/ 97392 h 2432652"/>
                    <a:gd name="connsiteX1-33" fmla="*/ 447096 w 674343"/>
                    <a:gd name="connsiteY1-34" fmla="*/ 0 h 2432652"/>
                    <a:gd name="connsiteX2-35" fmla="*/ 674343 w 674343"/>
                    <a:gd name="connsiteY2-36" fmla="*/ 1685982 h 2432652"/>
                    <a:gd name="connsiteX3-37" fmla="*/ 0 w 674343"/>
                    <a:gd name="connsiteY3-38" fmla="*/ 2432652 h 2432652"/>
                    <a:gd name="connsiteX4-39" fmla="*/ 102803 w 674343"/>
                    <a:gd name="connsiteY4-40" fmla="*/ 97392 h 2432652"/>
                    <a:gd name="connsiteX0-41" fmla="*/ 102803 w 674343"/>
                    <a:gd name="connsiteY0-42" fmla="*/ 97392 h 2432652"/>
                    <a:gd name="connsiteX1-43" fmla="*/ 447096 w 674343"/>
                    <a:gd name="connsiteY1-44" fmla="*/ 0 h 2432652"/>
                    <a:gd name="connsiteX2-45" fmla="*/ 674343 w 674343"/>
                    <a:gd name="connsiteY2-46" fmla="*/ 1685982 h 2432652"/>
                    <a:gd name="connsiteX3-47" fmla="*/ 0 w 674343"/>
                    <a:gd name="connsiteY3-48" fmla="*/ 2432652 h 2432652"/>
                    <a:gd name="connsiteX4-49" fmla="*/ 102803 w 674343"/>
                    <a:gd name="connsiteY4-50" fmla="*/ 97392 h 2432652"/>
                    <a:gd name="connsiteX0-51" fmla="*/ 102803 w 777145"/>
                    <a:gd name="connsiteY0-52" fmla="*/ 97392 h 2432652"/>
                    <a:gd name="connsiteX1-53" fmla="*/ 447096 w 777145"/>
                    <a:gd name="connsiteY1-54" fmla="*/ 0 h 2432652"/>
                    <a:gd name="connsiteX2-55" fmla="*/ 777145 w 777145"/>
                    <a:gd name="connsiteY2-56" fmla="*/ 2367724 h 2432652"/>
                    <a:gd name="connsiteX3-57" fmla="*/ 0 w 777145"/>
                    <a:gd name="connsiteY3-58" fmla="*/ 2432652 h 2432652"/>
                    <a:gd name="connsiteX4-59" fmla="*/ 102803 w 777145"/>
                    <a:gd name="connsiteY4-60" fmla="*/ 97392 h 243265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77145" h="2432652">
                      <a:moveTo>
                        <a:pt x="102803" y="97392"/>
                      </a:moveTo>
                      <a:lnTo>
                        <a:pt x="447096" y="0"/>
                      </a:lnTo>
                      <a:lnTo>
                        <a:pt x="777145" y="2367724"/>
                      </a:lnTo>
                      <a:lnTo>
                        <a:pt x="0" y="2432652"/>
                      </a:lnTo>
                      <a:cubicBezTo>
                        <a:pt x="223640" y="2119548"/>
                        <a:pt x="-39678" y="1113881"/>
                        <a:pt x="102803" y="97392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4" name="Rectangle 22"/>
                <p:cNvSpPr/>
                <p:nvPr/>
              </p:nvSpPr>
              <p:spPr>
                <a:xfrm>
                  <a:off x="2163979" y="1548784"/>
                  <a:ext cx="228086" cy="951732"/>
                </a:xfrm>
                <a:custGeom>
                  <a:avLst/>
                  <a:gdLst>
                    <a:gd name="connsiteX0" fmla="*/ 0 w 82835"/>
                    <a:gd name="connsiteY0" fmla="*/ 0 h 2045226"/>
                    <a:gd name="connsiteX1" fmla="*/ 82835 w 82835"/>
                    <a:gd name="connsiteY1" fmla="*/ 0 h 2045226"/>
                    <a:gd name="connsiteX2" fmla="*/ 82835 w 82835"/>
                    <a:gd name="connsiteY2" fmla="*/ 2045226 h 2045226"/>
                    <a:gd name="connsiteX3" fmla="*/ 0 w 82835"/>
                    <a:gd name="connsiteY3" fmla="*/ 2045226 h 2045226"/>
                    <a:gd name="connsiteX4" fmla="*/ 0 w 82835"/>
                    <a:gd name="connsiteY4" fmla="*/ 0 h 2045226"/>
                    <a:gd name="connsiteX0-1" fmla="*/ 0 w 380421"/>
                    <a:gd name="connsiteY0-2" fmla="*/ 70339 h 2115565"/>
                    <a:gd name="connsiteX1-3" fmla="*/ 380421 w 380421"/>
                    <a:gd name="connsiteY1-4" fmla="*/ 0 h 2115565"/>
                    <a:gd name="connsiteX2-5" fmla="*/ 82835 w 380421"/>
                    <a:gd name="connsiteY2-6" fmla="*/ 2115565 h 2115565"/>
                    <a:gd name="connsiteX3-7" fmla="*/ 0 w 380421"/>
                    <a:gd name="connsiteY3-8" fmla="*/ 2115565 h 2115565"/>
                    <a:gd name="connsiteX4-9" fmla="*/ 0 w 380421"/>
                    <a:gd name="connsiteY4-10" fmla="*/ 70339 h 2115565"/>
                    <a:gd name="connsiteX0-11" fmla="*/ 0 w 391243"/>
                    <a:gd name="connsiteY0-12" fmla="*/ 0 h 2223777"/>
                    <a:gd name="connsiteX1-13" fmla="*/ 391243 w 391243"/>
                    <a:gd name="connsiteY1-14" fmla="*/ 108212 h 2223777"/>
                    <a:gd name="connsiteX2-15" fmla="*/ 93657 w 391243"/>
                    <a:gd name="connsiteY2-16" fmla="*/ 2223777 h 2223777"/>
                    <a:gd name="connsiteX3-17" fmla="*/ 10822 w 391243"/>
                    <a:gd name="connsiteY3-18" fmla="*/ 2223777 h 2223777"/>
                    <a:gd name="connsiteX4-19" fmla="*/ 0 w 391243"/>
                    <a:gd name="connsiteY4-20" fmla="*/ 0 h 2223777"/>
                    <a:gd name="connsiteX0-21" fmla="*/ 0 w 450760"/>
                    <a:gd name="connsiteY0-22" fmla="*/ 0 h 2391507"/>
                    <a:gd name="connsiteX1-23" fmla="*/ 391243 w 450760"/>
                    <a:gd name="connsiteY1-24" fmla="*/ 108212 h 2391507"/>
                    <a:gd name="connsiteX2-25" fmla="*/ 450760 w 450760"/>
                    <a:gd name="connsiteY2-26" fmla="*/ 2391507 h 2391507"/>
                    <a:gd name="connsiteX3-27" fmla="*/ 10822 w 450760"/>
                    <a:gd name="connsiteY3-28" fmla="*/ 2223777 h 2391507"/>
                    <a:gd name="connsiteX4-29" fmla="*/ 0 w 450760"/>
                    <a:gd name="connsiteY4-30" fmla="*/ 0 h 2391507"/>
                    <a:gd name="connsiteX0-31" fmla="*/ 6065 w 456825"/>
                    <a:gd name="connsiteY0-32" fmla="*/ 0 h 2451025"/>
                    <a:gd name="connsiteX1-33" fmla="*/ 397308 w 456825"/>
                    <a:gd name="connsiteY1-34" fmla="*/ 108212 h 2451025"/>
                    <a:gd name="connsiteX2-35" fmla="*/ 456825 w 456825"/>
                    <a:gd name="connsiteY2-36" fmla="*/ 2391507 h 2451025"/>
                    <a:gd name="connsiteX3-37" fmla="*/ 655 w 456825"/>
                    <a:gd name="connsiteY3-38" fmla="*/ 2451025 h 2451025"/>
                    <a:gd name="connsiteX4-39" fmla="*/ 6065 w 456825"/>
                    <a:gd name="connsiteY4-40" fmla="*/ 0 h 2451025"/>
                    <a:gd name="connsiteX0-41" fmla="*/ 6065 w 456825"/>
                    <a:gd name="connsiteY0-42" fmla="*/ 0 h 2451025"/>
                    <a:gd name="connsiteX1-43" fmla="*/ 397308 w 456825"/>
                    <a:gd name="connsiteY1-44" fmla="*/ 108212 h 2451025"/>
                    <a:gd name="connsiteX2-45" fmla="*/ 456825 w 456825"/>
                    <a:gd name="connsiteY2-46" fmla="*/ 2391507 h 2451025"/>
                    <a:gd name="connsiteX3-47" fmla="*/ 655 w 456825"/>
                    <a:gd name="connsiteY3-48" fmla="*/ 2451025 h 2451025"/>
                    <a:gd name="connsiteX4-49" fmla="*/ 6065 w 456825"/>
                    <a:gd name="connsiteY4-50" fmla="*/ 0 h 2451025"/>
                    <a:gd name="connsiteX0-51" fmla="*/ 6065 w 505521"/>
                    <a:gd name="connsiteY0-52" fmla="*/ 0 h 2451025"/>
                    <a:gd name="connsiteX1-53" fmla="*/ 397308 w 505521"/>
                    <a:gd name="connsiteY1-54" fmla="*/ 108212 h 2451025"/>
                    <a:gd name="connsiteX2-55" fmla="*/ 505521 w 505521"/>
                    <a:gd name="connsiteY2-56" fmla="*/ 2407739 h 2451025"/>
                    <a:gd name="connsiteX3-57" fmla="*/ 655 w 505521"/>
                    <a:gd name="connsiteY3-58" fmla="*/ 2451025 h 2451025"/>
                    <a:gd name="connsiteX4-59" fmla="*/ 6065 w 505521"/>
                    <a:gd name="connsiteY4-60" fmla="*/ 0 h 2451025"/>
                    <a:gd name="connsiteX0-61" fmla="*/ 6065 w 505521"/>
                    <a:gd name="connsiteY0-62" fmla="*/ 0 h 2451025"/>
                    <a:gd name="connsiteX1-63" fmla="*/ 397308 w 505521"/>
                    <a:gd name="connsiteY1-64" fmla="*/ 108212 h 2451025"/>
                    <a:gd name="connsiteX2-65" fmla="*/ 505521 w 505521"/>
                    <a:gd name="connsiteY2-66" fmla="*/ 2407739 h 2451025"/>
                    <a:gd name="connsiteX3-67" fmla="*/ 655 w 505521"/>
                    <a:gd name="connsiteY3-68" fmla="*/ 2451025 h 2451025"/>
                    <a:gd name="connsiteX4-69" fmla="*/ 6065 w 505521"/>
                    <a:gd name="connsiteY4-70" fmla="*/ 0 h 245102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505521" h="2451025">
                      <a:moveTo>
                        <a:pt x="6065" y="0"/>
                      </a:moveTo>
                      <a:lnTo>
                        <a:pt x="397308" y="108212"/>
                      </a:lnTo>
                      <a:cubicBezTo>
                        <a:pt x="249417" y="301192"/>
                        <a:pt x="312541" y="1960459"/>
                        <a:pt x="505521" y="2407739"/>
                      </a:cubicBezTo>
                      <a:lnTo>
                        <a:pt x="655" y="2451025"/>
                      </a:lnTo>
                      <a:cubicBezTo>
                        <a:pt x="-2952" y="1709766"/>
                        <a:pt x="9672" y="741259"/>
                        <a:pt x="6065" y="0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5" name="Rectangle 23"/>
                <p:cNvSpPr/>
                <p:nvPr/>
              </p:nvSpPr>
              <p:spPr>
                <a:xfrm>
                  <a:off x="2288596" y="1579259"/>
                  <a:ext cx="186655" cy="437784"/>
                </a:xfrm>
                <a:custGeom>
                  <a:avLst/>
                  <a:gdLst>
                    <a:gd name="connsiteX0" fmla="*/ 0 w 334358"/>
                    <a:gd name="connsiteY0" fmla="*/ 0 h 559320"/>
                    <a:gd name="connsiteX1" fmla="*/ 334358 w 334358"/>
                    <a:gd name="connsiteY1" fmla="*/ 0 h 559320"/>
                    <a:gd name="connsiteX2" fmla="*/ 334358 w 334358"/>
                    <a:gd name="connsiteY2" fmla="*/ 559320 h 559320"/>
                    <a:gd name="connsiteX3" fmla="*/ 0 w 334358"/>
                    <a:gd name="connsiteY3" fmla="*/ 559320 h 559320"/>
                    <a:gd name="connsiteX4" fmla="*/ 0 w 334358"/>
                    <a:gd name="connsiteY4" fmla="*/ 0 h 559320"/>
                    <a:gd name="connsiteX0-1" fmla="*/ 0 w 361411"/>
                    <a:gd name="connsiteY0-2" fmla="*/ 0 h 862316"/>
                    <a:gd name="connsiteX1-3" fmla="*/ 361411 w 361411"/>
                    <a:gd name="connsiteY1-4" fmla="*/ 302996 h 862316"/>
                    <a:gd name="connsiteX2-5" fmla="*/ 361411 w 361411"/>
                    <a:gd name="connsiteY2-6" fmla="*/ 862316 h 862316"/>
                    <a:gd name="connsiteX3-7" fmla="*/ 27053 w 361411"/>
                    <a:gd name="connsiteY3-8" fmla="*/ 862316 h 862316"/>
                    <a:gd name="connsiteX4-9" fmla="*/ 0 w 361411"/>
                    <a:gd name="connsiteY4-10" fmla="*/ 0 h 862316"/>
                    <a:gd name="connsiteX0-11" fmla="*/ 0 w 393875"/>
                    <a:gd name="connsiteY0-12" fmla="*/ 0 h 862316"/>
                    <a:gd name="connsiteX1-13" fmla="*/ 393875 w 393875"/>
                    <a:gd name="connsiteY1-14" fmla="*/ 351691 h 862316"/>
                    <a:gd name="connsiteX2-15" fmla="*/ 361411 w 393875"/>
                    <a:gd name="connsiteY2-16" fmla="*/ 862316 h 862316"/>
                    <a:gd name="connsiteX3-17" fmla="*/ 27053 w 393875"/>
                    <a:gd name="connsiteY3-18" fmla="*/ 862316 h 862316"/>
                    <a:gd name="connsiteX4-19" fmla="*/ 0 w 393875"/>
                    <a:gd name="connsiteY4-20" fmla="*/ 0 h 862316"/>
                    <a:gd name="connsiteX0-21" fmla="*/ 59517 w 453392"/>
                    <a:gd name="connsiteY0-22" fmla="*/ 0 h 970529"/>
                    <a:gd name="connsiteX1-23" fmla="*/ 453392 w 453392"/>
                    <a:gd name="connsiteY1-24" fmla="*/ 351691 h 970529"/>
                    <a:gd name="connsiteX2-25" fmla="*/ 420928 w 453392"/>
                    <a:gd name="connsiteY2-26" fmla="*/ 862316 h 970529"/>
                    <a:gd name="connsiteX3-27" fmla="*/ 0 w 453392"/>
                    <a:gd name="connsiteY3-28" fmla="*/ 970529 h 970529"/>
                    <a:gd name="connsiteX4-29" fmla="*/ 59517 w 453392"/>
                    <a:gd name="connsiteY4-30" fmla="*/ 0 h 970529"/>
                    <a:gd name="connsiteX0-31" fmla="*/ 59517 w 453392"/>
                    <a:gd name="connsiteY0-32" fmla="*/ 0 h 1127438"/>
                    <a:gd name="connsiteX1-33" fmla="*/ 453392 w 453392"/>
                    <a:gd name="connsiteY1-34" fmla="*/ 351691 h 1127438"/>
                    <a:gd name="connsiteX2-35" fmla="*/ 447981 w 453392"/>
                    <a:gd name="connsiteY2-36" fmla="*/ 1127438 h 1127438"/>
                    <a:gd name="connsiteX3-37" fmla="*/ 0 w 453392"/>
                    <a:gd name="connsiteY3-38" fmla="*/ 970529 h 1127438"/>
                    <a:gd name="connsiteX4-39" fmla="*/ 59517 w 453392"/>
                    <a:gd name="connsiteY4-40" fmla="*/ 0 h 1127438"/>
                    <a:gd name="connsiteX0-41" fmla="*/ 59517 w 471478"/>
                    <a:gd name="connsiteY0-42" fmla="*/ 0 h 1127438"/>
                    <a:gd name="connsiteX1-43" fmla="*/ 453392 w 471478"/>
                    <a:gd name="connsiteY1-44" fmla="*/ 351691 h 1127438"/>
                    <a:gd name="connsiteX2-45" fmla="*/ 447981 w 471478"/>
                    <a:gd name="connsiteY2-46" fmla="*/ 1127438 h 1127438"/>
                    <a:gd name="connsiteX3-47" fmla="*/ 0 w 471478"/>
                    <a:gd name="connsiteY3-48" fmla="*/ 970529 h 1127438"/>
                    <a:gd name="connsiteX4-49" fmla="*/ 59517 w 471478"/>
                    <a:gd name="connsiteY4-50" fmla="*/ 0 h 1127438"/>
                    <a:gd name="connsiteX0-51" fmla="*/ 59517 w 471478"/>
                    <a:gd name="connsiteY0-52" fmla="*/ 0 h 1127438"/>
                    <a:gd name="connsiteX1-53" fmla="*/ 453392 w 471478"/>
                    <a:gd name="connsiteY1-54" fmla="*/ 351691 h 1127438"/>
                    <a:gd name="connsiteX2-55" fmla="*/ 447981 w 471478"/>
                    <a:gd name="connsiteY2-56" fmla="*/ 1127438 h 1127438"/>
                    <a:gd name="connsiteX3-57" fmla="*/ 0 w 471478"/>
                    <a:gd name="connsiteY3-58" fmla="*/ 970529 h 1127438"/>
                    <a:gd name="connsiteX4-59" fmla="*/ 59517 w 471478"/>
                    <a:gd name="connsiteY4-60" fmla="*/ 0 h 1127438"/>
                    <a:gd name="connsiteX0-61" fmla="*/ 59517 w 471478"/>
                    <a:gd name="connsiteY0-62" fmla="*/ 0 h 1127438"/>
                    <a:gd name="connsiteX1-63" fmla="*/ 453392 w 471478"/>
                    <a:gd name="connsiteY1-64" fmla="*/ 351691 h 1127438"/>
                    <a:gd name="connsiteX2-65" fmla="*/ 447981 w 471478"/>
                    <a:gd name="connsiteY2-66" fmla="*/ 1127438 h 1127438"/>
                    <a:gd name="connsiteX3-67" fmla="*/ 0 w 471478"/>
                    <a:gd name="connsiteY3-68" fmla="*/ 970529 h 1127438"/>
                    <a:gd name="connsiteX4-69" fmla="*/ 59517 w 471478"/>
                    <a:gd name="connsiteY4-70" fmla="*/ 0 h 1127438"/>
                    <a:gd name="connsiteX0-71" fmla="*/ 59517 w 471478"/>
                    <a:gd name="connsiteY0-72" fmla="*/ 0 h 1127438"/>
                    <a:gd name="connsiteX1-73" fmla="*/ 453392 w 471478"/>
                    <a:gd name="connsiteY1-74" fmla="*/ 351691 h 1127438"/>
                    <a:gd name="connsiteX2-75" fmla="*/ 447981 w 471478"/>
                    <a:gd name="connsiteY2-76" fmla="*/ 1127438 h 1127438"/>
                    <a:gd name="connsiteX3-77" fmla="*/ 0 w 471478"/>
                    <a:gd name="connsiteY3-78" fmla="*/ 970529 h 1127438"/>
                    <a:gd name="connsiteX4-79" fmla="*/ 59517 w 471478"/>
                    <a:gd name="connsiteY4-80" fmla="*/ 0 h 1127438"/>
                    <a:gd name="connsiteX0-81" fmla="*/ 59517 w 448204"/>
                    <a:gd name="connsiteY0-82" fmla="*/ 0 h 1127438"/>
                    <a:gd name="connsiteX1-83" fmla="*/ 447981 w 448204"/>
                    <a:gd name="connsiteY1-84" fmla="*/ 1127438 h 1127438"/>
                    <a:gd name="connsiteX2-85" fmla="*/ 0 w 448204"/>
                    <a:gd name="connsiteY2-86" fmla="*/ 970529 h 1127438"/>
                    <a:gd name="connsiteX3-87" fmla="*/ 59517 w 448204"/>
                    <a:gd name="connsiteY3-88" fmla="*/ 0 h 1127438"/>
                    <a:gd name="connsiteX0-89" fmla="*/ 59517 w 457503"/>
                    <a:gd name="connsiteY0-90" fmla="*/ 0 h 1127438"/>
                    <a:gd name="connsiteX1-91" fmla="*/ 447981 w 457503"/>
                    <a:gd name="connsiteY1-92" fmla="*/ 1127438 h 1127438"/>
                    <a:gd name="connsiteX2-93" fmla="*/ 0 w 457503"/>
                    <a:gd name="connsiteY2-94" fmla="*/ 970529 h 1127438"/>
                    <a:gd name="connsiteX3-95" fmla="*/ 59517 w 457503"/>
                    <a:gd name="connsiteY3-96" fmla="*/ 0 h 1127438"/>
                    <a:gd name="connsiteX0-97" fmla="*/ 59517 w 468149"/>
                    <a:gd name="connsiteY0-98" fmla="*/ 0 h 1127438"/>
                    <a:gd name="connsiteX1-99" fmla="*/ 447981 w 468149"/>
                    <a:gd name="connsiteY1-100" fmla="*/ 1127438 h 1127438"/>
                    <a:gd name="connsiteX2-101" fmla="*/ 0 w 468149"/>
                    <a:gd name="connsiteY2-102" fmla="*/ 970529 h 1127438"/>
                    <a:gd name="connsiteX3-103" fmla="*/ 59517 w 468149"/>
                    <a:gd name="connsiteY3-104" fmla="*/ 0 h 1127438"/>
                    <a:gd name="connsiteX0-105" fmla="*/ 72068 w 480700"/>
                    <a:gd name="connsiteY0-106" fmla="*/ 0 h 1127438"/>
                    <a:gd name="connsiteX1-107" fmla="*/ 460532 w 480700"/>
                    <a:gd name="connsiteY1-108" fmla="*/ 1127438 h 1127438"/>
                    <a:gd name="connsiteX2-109" fmla="*/ 12551 w 480700"/>
                    <a:gd name="connsiteY2-110" fmla="*/ 970529 h 1127438"/>
                    <a:gd name="connsiteX3-111" fmla="*/ 72068 w 480700"/>
                    <a:gd name="connsiteY3-112" fmla="*/ 0 h 11274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80700" h="1127438">
                      <a:moveTo>
                        <a:pt x="72068" y="0"/>
                      </a:moveTo>
                      <a:cubicBezTo>
                        <a:pt x="401031" y="101900"/>
                        <a:pt x="535379" y="181139"/>
                        <a:pt x="460532" y="1127438"/>
                      </a:cubicBezTo>
                      <a:lnTo>
                        <a:pt x="12551" y="970529"/>
                      </a:lnTo>
                      <a:cubicBezTo>
                        <a:pt x="32390" y="647019"/>
                        <a:pt x="-58608" y="434346"/>
                        <a:pt x="72068" y="0"/>
                      </a:cubicBez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" name="Rectangle 13"/>
                <p:cNvSpPr/>
                <p:nvPr/>
              </p:nvSpPr>
              <p:spPr>
                <a:xfrm>
                  <a:off x="1797531" y="1452436"/>
                  <a:ext cx="368553" cy="244476"/>
                </a:xfrm>
                <a:custGeom>
                  <a:avLst/>
                  <a:gdLst>
                    <a:gd name="connsiteX0" fmla="*/ 0 w 551749"/>
                    <a:gd name="connsiteY0" fmla="*/ 0 h 579449"/>
                    <a:gd name="connsiteX1" fmla="*/ 551749 w 551749"/>
                    <a:gd name="connsiteY1" fmla="*/ 0 h 579449"/>
                    <a:gd name="connsiteX2" fmla="*/ 551749 w 551749"/>
                    <a:gd name="connsiteY2" fmla="*/ 579449 h 579449"/>
                    <a:gd name="connsiteX3" fmla="*/ 0 w 551749"/>
                    <a:gd name="connsiteY3" fmla="*/ 579449 h 579449"/>
                    <a:gd name="connsiteX4" fmla="*/ 0 w 551749"/>
                    <a:gd name="connsiteY4" fmla="*/ 0 h 579449"/>
                    <a:gd name="connsiteX0-1" fmla="*/ 258501 w 810250"/>
                    <a:gd name="connsiteY0-2" fmla="*/ 0 h 579449"/>
                    <a:gd name="connsiteX1-3" fmla="*/ 810250 w 810250"/>
                    <a:gd name="connsiteY1-4" fmla="*/ 0 h 579449"/>
                    <a:gd name="connsiteX2-5" fmla="*/ 810250 w 810250"/>
                    <a:gd name="connsiteY2-6" fmla="*/ 579449 h 579449"/>
                    <a:gd name="connsiteX3-7" fmla="*/ 0 w 810250"/>
                    <a:gd name="connsiteY3-8" fmla="*/ 351814 h 579449"/>
                    <a:gd name="connsiteX4-9" fmla="*/ 258501 w 810250"/>
                    <a:gd name="connsiteY4-10" fmla="*/ 0 h 579449"/>
                    <a:gd name="connsiteX0-11" fmla="*/ 258501 w 810250"/>
                    <a:gd name="connsiteY0-12" fmla="*/ 0 h 579449"/>
                    <a:gd name="connsiteX1-13" fmla="*/ 810250 w 810250"/>
                    <a:gd name="connsiteY1-14" fmla="*/ 0 h 579449"/>
                    <a:gd name="connsiteX2-15" fmla="*/ 810250 w 810250"/>
                    <a:gd name="connsiteY2-16" fmla="*/ 579449 h 579449"/>
                    <a:gd name="connsiteX3-17" fmla="*/ 0 w 810250"/>
                    <a:gd name="connsiteY3-18" fmla="*/ 351814 h 579449"/>
                    <a:gd name="connsiteX4-19" fmla="*/ 258501 w 810250"/>
                    <a:gd name="connsiteY4-20" fmla="*/ 0 h 579449"/>
                    <a:gd name="connsiteX0-21" fmla="*/ 258501 w 810250"/>
                    <a:gd name="connsiteY0-22" fmla="*/ 0 h 579449"/>
                    <a:gd name="connsiteX1-23" fmla="*/ 810250 w 810250"/>
                    <a:gd name="connsiteY1-24" fmla="*/ 0 h 579449"/>
                    <a:gd name="connsiteX2-25" fmla="*/ 810250 w 810250"/>
                    <a:gd name="connsiteY2-26" fmla="*/ 579449 h 579449"/>
                    <a:gd name="connsiteX3-27" fmla="*/ 0 w 810250"/>
                    <a:gd name="connsiteY3-28" fmla="*/ 351814 h 579449"/>
                    <a:gd name="connsiteX4-29" fmla="*/ 258501 w 810250"/>
                    <a:gd name="connsiteY4-30" fmla="*/ 0 h 579449"/>
                    <a:gd name="connsiteX0-31" fmla="*/ 258501 w 949146"/>
                    <a:gd name="connsiteY0-32" fmla="*/ 0 h 629606"/>
                    <a:gd name="connsiteX1-33" fmla="*/ 810250 w 949146"/>
                    <a:gd name="connsiteY1-34" fmla="*/ 0 h 629606"/>
                    <a:gd name="connsiteX2-35" fmla="*/ 949146 w 949146"/>
                    <a:gd name="connsiteY2-36" fmla="*/ 629606 h 629606"/>
                    <a:gd name="connsiteX3-37" fmla="*/ 0 w 949146"/>
                    <a:gd name="connsiteY3-38" fmla="*/ 351814 h 629606"/>
                    <a:gd name="connsiteX4-39" fmla="*/ 258501 w 949146"/>
                    <a:gd name="connsiteY4-40" fmla="*/ 0 h 629606"/>
                    <a:gd name="connsiteX0-41" fmla="*/ 258501 w 949146"/>
                    <a:gd name="connsiteY0-42" fmla="*/ 0 h 629606"/>
                    <a:gd name="connsiteX1-43" fmla="*/ 810250 w 949146"/>
                    <a:gd name="connsiteY1-44" fmla="*/ 0 h 629606"/>
                    <a:gd name="connsiteX2-45" fmla="*/ 949146 w 949146"/>
                    <a:gd name="connsiteY2-46" fmla="*/ 629606 h 629606"/>
                    <a:gd name="connsiteX3-47" fmla="*/ 0 w 949146"/>
                    <a:gd name="connsiteY3-48" fmla="*/ 351814 h 629606"/>
                    <a:gd name="connsiteX4-49" fmla="*/ 258501 w 949146"/>
                    <a:gd name="connsiteY4-50" fmla="*/ 0 h 62960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49146" h="629606">
                      <a:moveTo>
                        <a:pt x="258501" y="0"/>
                      </a:moveTo>
                      <a:lnTo>
                        <a:pt x="810250" y="0"/>
                      </a:lnTo>
                      <a:lnTo>
                        <a:pt x="949146" y="629606"/>
                      </a:lnTo>
                      <a:cubicBezTo>
                        <a:pt x="574891" y="625748"/>
                        <a:pt x="316382" y="444411"/>
                        <a:pt x="0" y="351814"/>
                      </a:cubicBezTo>
                      <a:cubicBezTo>
                        <a:pt x="425691" y="99505"/>
                        <a:pt x="218632" y="47823"/>
                        <a:pt x="258501" y="0"/>
                      </a:cubicBezTo>
                      <a:close/>
                    </a:path>
                  </a:pathLst>
                </a:custGeom>
                <a:solidFill>
                  <a:srgbClr val="E48D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7" name="Rectangle: Rounded Corners 26"/>
                <p:cNvSpPr/>
                <p:nvPr/>
              </p:nvSpPr>
              <p:spPr>
                <a:xfrm>
                  <a:off x="1799572" y="992464"/>
                  <a:ext cx="416286" cy="52772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4B99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8" name="Rectangle 19"/>
                <p:cNvSpPr/>
                <p:nvPr/>
              </p:nvSpPr>
              <p:spPr>
                <a:xfrm>
                  <a:off x="1818227" y="1550307"/>
                  <a:ext cx="412837" cy="899168"/>
                </a:xfrm>
                <a:custGeom>
                  <a:avLst/>
                  <a:gdLst>
                    <a:gd name="connsiteX0" fmla="*/ 0 w 1063193"/>
                    <a:gd name="connsiteY0" fmla="*/ 0 h 2283191"/>
                    <a:gd name="connsiteX1" fmla="*/ 1063193 w 1063193"/>
                    <a:gd name="connsiteY1" fmla="*/ 0 h 2283191"/>
                    <a:gd name="connsiteX2" fmla="*/ 1063193 w 1063193"/>
                    <a:gd name="connsiteY2" fmla="*/ 2283191 h 2283191"/>
                    <a:gd name="connsiteX3" fmla="*/ 0 w 1063193"/>
                    <a:gd name="connsiteY3" fmla="*/ 2283191 h 2283191"/>
                    <a:gd name="connsiteX4" fmla="*/ 0 w 1063193"/>
                    <a:gd name="connsiteY4" fmla="*/ 0 h 2283191"/>
                    <a:gd name="connsiteX0-1" fmla="*/ 21643 w 1063193"/>
                    <a:gd name="connsiteY0-2" fmla="*/ 0 h 2315655"/>
                    <a:gd name="connsiteX1-3" fmla="*/ 1063193 w 1063193"/>
                    <a:gd name="connsiteY1-4" fmla="*/ 32464 h 2315655"/>
                    <a:gd name="connsiteX2-5" fmla="*/ 1063193 w 1063193"/>
                    <a:gd name="connsiteY2-6" fmla="*/ 2315655 h 2315655"/>
                    <a:gd name="connsiteX3-7" fmla="*/ 0 w 1063193"/>
                    <a:gd name="connsiteY3-8" fmla="*/ 2315655 h 2315655"/>
                    <a:gd name="connsiteX4-9" fmla="*/ 21643 w 1063193"/>
                    <a:gd name="connsiteY4-10" fmla="*/ 0 h 2315655"/>
                    <a:gd name="connsiteX0-11" fmla="*/ 21643 w 1063193"/>
                    <a:gd name="connsiteY0-12" fmla="*/ 0 h 2315655"/>
                    <a:gd name="connsiteX1-13" fmla="*/ 1063193 w 1063193"/>
                    <a:gd name="connsiteY1-14" fmla="*/ 32464 h 2315655"/>
                    <a:gd name="connsiteX2-15" fmla="*/ 1063193 w 1063193"/>
                    <a:gd name="connsiteY2-16" fmla="*/ 2315655 h 2315655"/>
                    <a:gd name="connsiteX3-17" fmla="*/ 0 w 1063193"/>
                    <a:gd name="connsiteY3-18" fmla="*/ 2315655 h 2315655"/>
                    <a:gd name="connsiteX4-19" fmla="*/ 21643 w 1063193"/>
                    <a:gd name="connsiteY4-20" fmla="*/ 0 h 2315655"/>
                    <a:gd name="connsiteX0-21" fmla="*/ 21643 w 1063193"/>
                    <a:gd name="connsiteY0-22" fmla="*/ 0 h 2315655"/>
                    <a:gd name="connsiteX1-23" fmla="*/ 1063193 w 1063193"/>
                    <a:gd name="connsiteY1-24" fmla="*/ 32464 h 2315655"/>
                    <a:gd name="connsiteX2-25" fmla="*/ 1063193 w 1063193"/>
                    <a:gd name="connsiteY2-26" fmla="*/ 2315655 h 2315655"/>
                    <a:gd name="connsiteX3-27" fmla="*/ 0 w 1063193"/>
                    <a:gd name="connsiteY3-28" fmla="*/ 2315655 h 2315655"/>
                    <a:gd name="connsiteX4-29" fmla="*/ 21643 w 1063193"/>
                    <a:gd name="connsiteY4-30" fmla="*/ 0 h 2315655"/>
                    <a:gd name="connsiteX0-31" fmla="*/ 21643 w 1063193"/>
                    <a:gd name="connsiteY0-32" fmla="*/ 0 h 2315655"/>
                    <a:gd name="connsiteX1-33" fmla="*/ 1036140 w 1063193"/>
                    <a:gd name="connsiteY1-34" fmla="*/ 5411 h 2315655"/>
                    <a:gd name="connsiteX2-35" fmla="*/ 1063193 w 1063193"/>
                    <a:gd name="connsiteY2-36" fmla="*/ 2315655 h 2315655"/>
                    <a:gd name="connsiteX3-37" fmla="*/ 0 w 1063193"/>
                    <a:gd name="connsiteY3-38" fmla="*/ 2315655 h 2315655"/>
                    <a:gd name="connsiteX4-39" fmla="*/ 21643 w 1063193"/>
                    <a:gd name="connsiteY4-40" fmla="*/ 0 h 23156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63193" h="2315655">
                      <a:moveTo>
                        <a:pt x="21643" y="0"/>
                      </a:moveTo>
                      <a:cubicBezTo>
                        <a:pt x="287666" y="297585"/>
                        <a:pt x="764707" y="205606"/>
                        <a:pt x="1036140" y="5411"/>
                      </a:cubicBezTo>
                      <a:lnTo>
                        <a:pt x="1063193" y="2315655"/>
                      </a:lnTo>
                      <a:lnTo>
                        <a:pt x="0" y="2315655"/>
                      </a:lnTo>
                      <a:lnTo>
                        <a:pt x="21643" y="0"/>
                      </a:ln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 rot="4801032">
                  <a:off x="1742466" y="1271351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rot="6270557">
                  <a:off x="2156130" y="1249315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1" name="Freeform: Shape 30"/>
                <p:cNvSpPr/>
                <p:nvPr/>
              </p:nvSpPr>
              <p:spPr>
                <a:xfrm>
                  <a:off x="1774393" y="980205"/>
                  <a:ext cx="470585" cy="286899"/>
                </a:xfrm>
                <a:custGeom>
                  <a:avLst/>
                  <a:gdLst>
                    <a:gd name="connsiteX0" fmla="*/ 3856 w 1255713"/>
                    <a:gd name="connsiteY0" fmla="*/ 851497 h 893008"/>
                    <a:gd name="connsiteX1" fmla="*/ 149711 w 1255713"/>
                    <a:gd name="connsiteY1" fmla="*/ 801008 h 893008"/>
                    <a:gd name="connsiteX2" fmla="*/ 250687 w 1255713"/>
                    <a:gd name="connsiteY2" fmla="*/ 683202 h 893008"/>
                    <a:gd name="connsiteX3" fmla="*/ 261907 w 1255713"/>
                    <a:gd name="connsiteY3" fmla="*/ 537347 h 893008"/>
                    <a:gd name="connsiteX4" fmla="*/ 447031 w 1255713"/>
                    <a:gd name="connsiteY4" fmla="*/ 441980 h 893008"/>
                    <a:gd name="connsiteX5" fmla="*/ 570447 w 1255713"/>
                    <a:gd name="connsiteY5" fmla="*/ 256856 h 893008"/>
                    <a:gd name="connsiteX6" fmla="*/ 536788 w 1255713"/>
                    <a:gd name="connsiteY6" fmla="*/ 436370 h 893008"/>
                    <a:gd name="connsiteX7" fmla="*/ 559227 w 1255713"/>
                    <a:gd name="connsiteY7" fmla="*/ 559786 h 893008"/>
                    <a:gd name="connsiteX8" fmla="*/ 800449 w 1255713"/>
                    <a:gd name="connsiteY8" fmla="*/ 571006 h 893008"/>
                    <a:gd name="connsiteX9" fmla="*/ 1036062 w 1255713"/>
                    <a:gd name="connsiteY9" fmla="*/ 481249 h 893008"/>
                    <a:gd name="connsiteX10" fmla="*/ 1080940 w 1255713"/>
                    <a:gd name="connsiteY10" fmla="*/ 599055 h 893008"/>
                    <a:gd name="connsiteX11" fmla="*/ 1159478 w 1255713"/>
                    <a:gd name="connsiteY11" fmla="*/ 728081 h 893008"/>
                    <a:gd name="connsiteX12" fmla="*/ 1193137 w 1255713"/>
                    <a:gd name="connsiteY12" fmla="*/ 801008 h 893008"/>
                    <a:gd name="connsiteX13" fmla="*/ 1254845 w 1255713"/>
                    <a:gd name="connsiteY13" fmla="*/ 475639 h 893008"/>
                    <a:gd name="connsiteX14" fmla="*/ 1215576 w 1255713"/>
                    <a:gd name="connsiteY14" fmla="*/ 200758 h 893008"/>
                    <a:gd name="connsiteX15" fmla="*/ 1041672 w 1255713"/>
                    <a:gd name="connsiteY15" fmla="*/ 4415 h 893008"/>
                    <a:gd name="connsiteX16" fmla="*/ 895816 w 1255713"/>
                    <a:gd name="connsiteY16" fmla="*/ 71732 h 893008"/>
                    <a:gd name="connsiteX17" fmla="*/ 318005 w 1255713"/>
                    <a:gd name="connsiteY17" fmla="*/ 161489 h 893008"/>
                    <a:gd name="connsiteX18" fmla="*/ 3856 w 1255713"/>
                    <a:gd name="connsiteY18" fmla="*/ 851497 h 893008"/>
                    <a:gd name="connsiteX0-1" fmla="*/ 825 w 1252682"/>
                    <a:gd name="connsiteY0-2" fmla="*/ 861582 h 912360"/>
                    <a:gd name="connsiteX1-3" fmla="*/ 146680 w 1252682"/>
                    <a:gd name="connsiteY1-4" fmla="*/ 811093 h 912360"/>
                    <a:gd name="connsiteX2-5" fmla="*/ 247656 w 1252682"/>
                    <a:gd name="connsiteY2-6" fmla="*/ 693287 h 912360"/>
                    <a:gd name="connsiteX3-7" fmla="*/ 258876 w 1252682"/>
                    <a:gd name="connsiteY3-8" fmla="*/ 547432 h 912360"/>
                    <a:gd name="connsiteX4-9" fmla="*/ 444000 w 1252682"/>
                    <a:gd name="connsiteY4-10" fmla="*/ 452065 h 912360"/>
                    <a:gd name="connsiteX5-11" fmla="*/ 567416 w 1252682"/>
                    <a:gd name="connsiteY5-12" fmla="*/ 266941 h 912360"/>
                    <a:gd name="connsiteX6-13" fmla="*/ 533757 w 1252682"/>
                    <a:gd name="connsiteY6-14" fmla="*/ 446455 h 912360"/>
                    <a:gd name="connsiteX7-15" fmla="*/ 556196 w 1252682"/>
                    <a:gd name="connsiteY7-16" fmla="*/ 569871 h 912360"/>
                    <a:gd name="connsiteX8-17" fmla="*/ 797418 w 1252682"/>
                    <a:gd name="connsiteY8-18" fmla="*/ 581091 h 912360"/>
                    <a:gd name="connsiteX9-19" fmla="*/ 1033031 w 1252682"/>
                    <a:gd name="connsiteY9-20" fmla="*/ 491334 h 912360"/>
                    <a:gd name="connsiteX10-21" fmla="*/ 1077909 w 1252682"/>
                    <a:gd name="connsiteY10-22" fmla="*/ 609140 h 912360"/>
                    <a:gd name="connsiteX11-23" fmla="*/ 1156447 w 1252682"/>
                    <a:gd name="connsiteY11-24" fmla="*/ 738166 h 912360"/>
                    <a:gd name="connsiteX12-25" fmla="*/ 1190106 w 1252682"/>
                    <a:gd name="connsiteY12-26" fmla="*/ 811093 h 912360"/>
                    <a:gd name="connsiteX13-27" fmla="*/ 1251814 w 1252682"/>
                    <a:gd name="connsiteY13-28" fmla="*/ 485724 h 912360"/>
                    <a:gd name="connsiteX14-29" fmla="*/ 1212545 w 1252682"/>
                    <a:gd name="connsiteY14-30" fmla="*/ 210843 h 912360"/>
                    <a:gd name="connsiteX15-31" fmla="*/ 1038641 w 1252682"/>
                    <a:gd name="connsiteY15-32" fmla="*/ 14500 h 912360"/>
                    <a:gd name="connsiteX16-33" fmla="*/ 892785 w 1252682"/>
                    <a:gd name="connsiteY16-34" fmla="*/ 81817 h 912360"/>
                    <a:gd name="connsiteX17-35" fmla="*/ 217002 w 1252682"/>
                    <a:gd name="connsiteY17-36" fmla="*/ 44548 h 912360"/>
                    <a:gd name="connsiteX18-37" fmla="*/ 825 w 1252682"/>
                    <a:gd name="connsiteY18-38" fmla="*/ 861582 h 912360"/>
                    <a:gd name="connsiteX0-39" fmla="*/ 825 w 1252682"/>
                    <a:gd name="connsiteY0-40" fmla="*/ 907194 h 957973"/>
                    <a:gd name="connsiteX1-41" fmla="*/ 146680 w 1252682"/>
                    <a:gd name="connsiteY1-42" fmla="*/ 856705 h 957973"/>
                    <a:gd name="connsiteX2-43" fmla="*/ 247656 w 1252682"/>
                    <a:gd name="connsiteY2-44" fmla="*/ 738899 h 957973"/>
                    <a:gd name="connsiteX3-45" fmla="*/ 258876 w 1252682"/>
                    <a:gd name="connsiteY3-46" fmla="*/ 593044 h 957973"/>
                    <a:gd name="connsiteX4-47" fmla="*/ 444000 w 1252682"/>
                    <a:gd name="connsiteY4-48" fmla="*/ 497677 h 957973"/>
                    <a:gd name="connsiteX5-49" fmla="*/ 567416 w 1252682"/>
                    <a:gd name="connsiteY5-50" fmla="*/ 312553 h 957973"/>
                    <a:gd name="connsiteX6-51" fmla="*/ 533757 w 1252682"/>
                    <a:gd name="connsiteY6-52" fmla="*/ 492067 h 957973"/>
                    <a:gd name="connsiteX7-53" fmla="*/ 556196 w 1252682"/>
                    <a:gd name="connsiteY7-54" fmla="*/ 615483 h 957973"/>
                    <a:gd name="connsiteX8-55" fmla="*/ 797418 w 1252682"/>
                    <a:gd name="connsiteY8-56" fmla="*/ 626703 h 957973"/>
                    <a:gd name="connsiteX9-57" fmla="*/ 1033031 w 1252682"/>
                    <a:gd name="connsiteY9-58" fmla="*/ 536946 h 957973"/>
                    <a:gd name="connsiteX10-59" fmla="*/ 1077909 w 1252682"/>
                    <a:gd name="connsiteY10-60" fmla="*/ 654752 h 957973"/>
                    <a:gd name="connsiteX11-61" fmla="*/ 1156447 w 1252682"/>
                    <a:gd name="connsiteY11-62" fmla="*/ 783778 h 957973"/>
                    <a:gd name="connsiteX12-63" fmla="*/ 1190106 w 1252682"/>
                    <a:gd name="connsiteY12-64" fmla="*/ 856705 h 957973"/>
                    <a:gd name="connsiteX13-65" fmla="*/ 1251814 w 1252682"/>
                    <a:gd name="connsiteY13-66" fmla="*/ 531336 h 957973"/>
                    <a:gd name="connsiteX14-67" fmla="*/ 1212545 w 1252682"/>
                    <a:gd name="connsiteY14-68" fmla="*/ 256455 h 957973"/>
                    <a:gd name="connsiteX15-69" fmla="*/ 1038641 w 1252682"/>
                    <a:gd name="connsiteY15-70" fmla="*/ 60112 h 957973"/>
                    <a:gd name="connsiteX16-71" fmla="*/ 840534 w 1252682"/>
                    <a:gd name="connsiteY16-72" fmla="*/ 8871 h 957973"/>
                    <a:gd name="connsiteX17-73" fmla="*/ 217002 w 1252682"/>
                    <a:gd name="connsiteY17-74" fmla="*/ 90160 h 957973"/>
                    <a:gd name="connsiteX18-75" fmla="*/ 825 w 1252682"/>
                    <a:gd name="connsiteY18-76" fmla="*/ 907194 h 9579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</a:cxnLst>
                  <a:rect l="l" t="t" r="r" b="b"/>
                  <a:pathLst>
                    <a:path w="1252682" h="957973">
                      <a:moveTo>
                        <a:pt x="825" y="907194"/>
                      </a:moveTo>
                      <a:cubicBezTo>
                        <a:pt x="-10895" y="1034951"/>
                        <a:pt x="105542" y="884754"/>
                        <a:pt x="146680" y="856705"/>
                      </a:cubicBezTo>
                      <a:cubicBezTo>
                        <a:pt x="187818" y="828656"/>
                        <a:pt x="228957" y="782842"/>
                        <a:pt x="247656" y="738899"/>
                      </a:cubicBezTo>
                      <a:cubicBezTo>
                        <a:pt x="266355" y="694956"/>
                        <a:pt x="226152" y="633248"/>
                        <a:pt x="258876" y="593044"/>
                      </a:cubicBezTo>
                      <a:cubicBezTo>
                        <a:pt x="291600" y="552840"/>
                        <a:pt x="392577" y="544425"/>
                        <a:pt x="444000" y="497677"/>
                      </a:cubicBezTo>
                      <a:cubicBezTo>
                        <a:pt x="495423" y="450928"/>
                        <a:pt x="552457" y="313488"/>
                        <a:pt x="567416" y="312553"/>
                      </a:cubicBezTo>
                      <a:cubicBezTo>
                        <a:pt x="582375" y="311618"/>
                        <a:pt x="535627" y="441579"/>
                        <a:pt x="533757" y="492067"/>
                      </a:cubicBezTo>
                      <a:cubicBezTo>
                        <a:pt x="531887" y="542555"/>
                        <a:pt x="512253" y="593044"/>
                        <a:pt x="556196" y="615483"/>
                      </a:cubicBezTo>
                      <a:cubicBezTo>
                        <a:pt x="600139" y="637922"/>
                        <a:pt x="717946" y="639792"/>
                        <a:pt x="797418" y="626703"/>
                      </a:cubicBezTo>
                      <a:cubicBezTo>
                        <a:pt x="876891" y="613613"/>
                        <a:pt x="986283" y="532271"/>
                        <a:pt x="1033031" y="536946"/>
                      </a:cubicBezTo>
                      <a:cubicBezTo>
                        <a:pt x="1079779" y="541621"/>
                        <a:pt x="1057340" y="613613"/>
                        <a:pt x="1077909" y="654752"/>
                      </a:cubicBezTo>
                      <a:cubicBezTo>
                        <a:pt x="1098478" y="695891"/>
                        <a:pt x="1137748" y="750119"/>
                        <a:pt x="1156447" y="783778"/>
                      </a:cubicBezTo>
                      <a:cubicBezTo>
                        <a:pt x="1175146" y="817437"/>
                        <a:pt x="1174211" y="898779"/>
                        <a:pt x="1190106" y="856705"/>
                      </a:cubicBezTo>
                      <a:cubicBezTo>
                        <a:pt x="1206001" y="814631"/>
                        <a:pt x="1248074" y="631378"/>
                        <a:pt x="1251814" y="531336"/>
                      </a:cubicBezTo>
                      <a:cubicBezTo>
                        <a:pt x="1255554" y="431294"/>
                        <a:pt x="1248074" y="334992"/>
                        <a:pt x="1212545" y="256455"/>
                      </a:cubicBezTo>
                      <a:cubicBezTo>
                        <a:pt x="1177016" y="177918"/>
                        <a:pt x="1100643" y="101376"/>
                        <a:pt x="1038641" y="60112"/>
                      </a:cubicBezTo>
                      <a:cubicBezTo>
                        <a:pt x="976639" y="18848"/>
                        <a:pt x="961145" y="-17308"/>
                        <a:pt x="840534" y="8871"/>
                      </a:cubicBezTo>
                      <a:cubicBezTo>
                        <a:pt x="719923" y="35050"/>
                        <a:pt x="356953" y="-59560"/>
                        <a:pt x="217002" y="90160"/>
                      </a:cubicBezTo>
                      <a:cubicBezTo>
                        <a:pt x="77051" y="239880"/>
                        <a:pt x="12545" y="779437"/>
                        <a:pt x="825" y="907194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" name="Freeform: Shape 31"/>
                <p:cNvSpPr/>
                <p:nvPr/>
              </p:nvSpPr>
              <p:spPr>
                <a:xfrm>
                  <a:off x="1413828" y="823031"/>
                  <a:ext cx="1136009" cy="1371415"/>
                </a:xfrm>
                <a:custGeom>
                  <a:avLst/>
                  <a:gdLst>
                    <a:gd name="connsiteX0" fmla="*/ 2071195 w 3841407"/>
                    <a:gd name="connsiteY0" fmla="*/ 0 h 4637431"/>
                    <a:gd name="connsiteX1" fmla="*/ 3515882 w 3841407"/>
                    <a:gd name="connsiteY1" fmla="*/ 1444687 h 4637431"/>
                    <a:gd name="connsiteX2" fmla="*/ 3515881 w 3841407"/>
                    <a:gd name="connsiteY2" fmla="*/ 2094796 h 4637431"/>
                    <a:gd name="connsiteX3" fmla="*/ 3508423 w 3841407"/>
                    <a:gd name="connsiteY3" fmla="*/ 2242507 h 4637431"/>
                    <a:gd name="connsiteX4" fmla="*/ 3494640 w 3841407"/>
                    <a:gd name="connsiteY4" fmla="*/ 2332814 h 4637431"/>
                    <a:gd name="connsiteX5" fmla="*/ 3596339 w 3841407"/>
                    <a:gd name="connsiteY5" fmla="*/ 2416723 h 4637431"/>
                    <a:gd name="connsiteX6" fmla="*/ 3841407 w 3841407"/>
                    <a:gd name="connsiteY6" fmla="*/ 3008369 h 4637431"/>
                    <a:gd name="connsiteX7" fmla="*/ 3698509 w 3841407"/>
                    <a:gd name="connsiteY7" fmla="*/ 3476184 h 4637431"/>
                    <a:gd name="connsiteX8" fmla="*/ 3657999 w 3841407"/>
                    <a:gd name="connsiteY8" fmla="*/ 3525283 h 4637431"/>
                    <a:gd name="connsiteX9" fmla="*/ 3667465 w 3841407"/>
                    <a:gd name="connsiteY9" fmla="*/ 3562098 h 4637431"/>
                    <a:gd name="connsiteX10" fmla="*/ 3684464 w 3841407"/>
                    <a:gd name="connsiteY10" fmla="*/ 3730725 h 4637431"/>
                    <a:gd name="connsiteX11" fmla="*/ 2847749 w 3841407"/>
                    <a:gd name="connsiteY11" fmla="*/ 4567439 h 4637431"/>
                    <a:gd name="connsiteX12" fmla="*/ 2011034 w 3841407"/>
                    <a:gd name="connsiteY12" fmla="*/ 3730725 h 4637431"/>
                    <a:gd name="connsiteX13" fmla="*/ 2028033 w 3841407"/>
                    <a:gd name="connsiteY13" fmla="*/ 3562098 h 4637431"/>
                    <a:gd name="connsiteX14" fmla="*/ 2034327 w 3841407"/>
                    <a:gd name="connsiteY14" fmla="*/ 3537620 h 4637431"/>
                    <a:gd name="connsiteX15" fmla="*/ 1929626 w 3841407"/>
                    <a:gd name="connsiteY15" fmla="*/ 3532334 h 4637431"/>
                    <a:gd name="connsiteX16" fmla="*/ 1936789 w 3841407"/>
                    <a:gd name="connsiteY16" fmla="*/ 3551904 h 4637431"/>
                    <a:gd name="connsiteX17" fmla="*/ 1974406 w 3841407"/>
                    <a:gd name="connsiteY17" fmla="*/ 3800717 h 4637431"/>
                    <a:gd name="connsiteX18" fmla="*/ 1137691 w 3841407"/>
                    <a:gd name="connsiteY18" fmla="*/ 4637431 h 4637431"/>
                    <a:gd name="connsiteX19" fmla="*/ 300976 w 3841407"/>
                    <a:gd name="connsiteY19" fmla="*/ 3800717 h 4637431"/>
                    <a:gd name="connsiteX20" fmla="*/ 338593 w 3841407"/>
                    <a:gd name="connsiteY20" fmla="*/ 3551904 h 4637431"/>
                    <a:gd name="connsiteX21" fmla="*/ 344083 w 3841407"/>
                    <a:gd name="connsiteY21" fmla="*/ 3536906 h 4637431"/>
                    <a:gd name="connsiteX22" fmla="*/ 245068 w 3841407"/>
                    <a:gd name="connsiteY22" fmla="*/ 3455212 h 4637431"/>
                    <a:gd name="connsiteX23" fmla="*/ 0 w 3841407"/>
                    <a:gd name="connsiteY23" fmla="*/ 2863566 h 4637431"/>
                    <a:gd name="connsiteX24" fmla="*/ 511028 w 3841407"/>
                    <a:gd name="connsiteY24" fmla="*/ 2092605 h 4637431"/>
                    <a:gd name="connsiteX25" fmla="*/ 626508 w 3841407"/>
                    <a:gd name="connsiteY25" fmla="*/ 2056758 h 4637431"/>
                    <a:gd name="connsiteX26" fmla="*/ 626508 w 3841407"/>
                    <a:gd name="connsiteY26" fmla="*/ 1444687 h 4637431"/>
                    <a:gd name="connsiteX27" fmla="*/ 2071195 w 3841407"/>
                    <a:gd name="connsiteY27" fmla="*/ 0 h 4637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841407" h="4637431">
                      <a:moveTo>
                        <a:pt x="2071195" y="0"/>
                      </a:moveTo>
                      <a:cubicBezTo>
                        <a:pt x="2869074" y="0"/>
                        <a:pt x="3515882" y="646808"/>
                        <a:pt x="3515882" y="1444687"/>
                      </a:cubicBezTo>
                      <a:cubicBezTo>
                        <a:pt x="3515882" y="1661390"/>
                        <a:pt x="3515881" y="1878093"/>
                        <a:pt x="3515881" y="2094796"/>
                      </a:cubicBezTo>
                      <a:cubicBezTo>
                        <a:pt x="3515881" y="2144664"/>
                        <a:pt x="3513355" y="2193941"/>
                        <a:pt x="3508423" y="2242507"/>
                      </a:cubicBezTo>
                      <a:lnTo>
                        <a:pt x="3494640" y="2332814"/>
                      </a:lnTo>
                      <a:lnTo>
                        <a:pt x="3596339" y="2416723"/>
                      </a:lnTo>
                      <a:cubicBezTo>
                        <a:pt x="3747755" y="2568139"/>
                        <a:pt x="3841407" y="2777317"/>
                        <a:pt x="3841407" y="3008369"/>
                      </a:cubicBezTo>
                      <a:cubicBezTo>
                        <a:pt x="3841407" y="3181658"/>
                        <a:pt x="3788728" y="3342643"/>
                        <a:pt x="3698509" y="3476184"/>
                      </a:cubicBezTo>
                      <a:lnTo>
                        <a:pt x="3657999" y="3525283"/>
                      </a:lnTo>
                      <a:lnTo>
                        <a:pt x="3667465" y="3562098"/>
                      </a:lnTo>
                      <a:cubicBezTo>
                        <a:pt x="3678611" y="3616566"/>
                        <a:pt x="3684464" y="3672962"/>
                        <a:pt x="3684464" y="3730725"/>
                      </a:cubicBezTo>
                      <a:cubicBezTo>
                        <a:pt x="3684464" y="4192829"/>
                        <a:pt x="3309854" y="4567439"/>
                        <a:pt x="2847749" y="4567439"/>
                      </a:cubicBezTo>
                      <a:cubicBezTo>
                        <a:pt x="2385644" y="4567439"/>
                        <a:pt x="2011034" y="4192829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4262821"/>
                        <a:pt x="1599796" y="4637431"/>
                        <a:pt x="1137691" y="4637431"/>
                      </a:cubicBezTo>
                      <a:cubicBezTo>
                        <a:pt x="675586" y="4637431"/>
                        <a:pt x="300976" y="4262821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r>
                    <a:rPr lang="en-PH" sz="1645">
                      <a:solidFill>
                        <a:prstClr val="white"/>
                      </a:solidFill>
                      <a:latin typeface="Calibri" panose="020F0502020204030204"/>
                    </a:rPr>
                    <a:t>a</a:t>
                  </a:r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" name="Freeform: Shape 32"/>
                <p:cNvSpPr/>
                <p:nvPr/>
              </p:nvSpPr>
              <p:spPr>
                <a:xfrm>
                  <a:off x="1462983" y="827709"/>
                  <a:ext cx="1091504" cy="1366067"/>
                </a:xfrm>
                <a:custGeom>
                  <a:avLst/>
                  <a:gdLst>
                    <a:gd name="connsiteX0" fmla="*/ 2071195 w 3690916"/>
                    <a:gd name="connsiteY0" fmla="*/ 0 h 4619345"/>
                    <a:gd name="connsiteX1" fmla="*/ 2171104 w 3690916"/>
                    <a:gd name="connsiteY1" fmla="*/ 5045 h 4619345"/>
                    <a:gd name="connsiteX2" fmla="*/ 2211859 w 3690916"/>
                    <a:gd name="connsiteY2" fmla="*/ 11265 h 4619345"/>
                    <a:gd name="connsiteX3" fmla="*/ 3365391 w 3690916"/>
                    <a:gd name="connsiteY3" fmla="*/ 1426601 h 4619345"/>
                    <a:gd name="connsiteX4" fmla="*/ 3365390 w 3690916"/>
                    <a:gd name="connsiteY4" fmla="*/ 2076710 h 4619345"/>
                    <a:gd name="connsiteX5" fmla="*/ 3357932 w 3690916"/>
                    <a:gd name="connsiteY5" fmla="*/ 2224421 h 4619345"/>
                    <a:gd name="connsiteX6" fmla="*/ 3344149 w 3690916"/>
                    <a:gd name="connsiteY6" fmla="*/ 2314728 h 4619345"/>
                    <a:gd name="connsiteX7" fmla="*/ 3445848 w 3690916"/>
                    <a:gd name="connsiteY7" fmla="*/ 2398637 h 4619345"/>
                    <a:gd name="connsiteX8" fmla="*/ 3690916 w 3690916"/>
                    <a:gd name="connsiteY8" fmla="*/ 2990283 h 4619345"/>
                    <a:gd name="connsiteX9" fmla="*/ 3548018 w 3690916"/>
                    <a:gd name="connsiteY9" fmla="*/ 3458098 h 4619345"/>
                    <a:gd name="connsiteX10" fmla="*/ 3507508 w 3690916"/>
                    <a:gd name="connsiteY10" fmla="*/ 3507197 h 4619345"/>
                    <a:gd name="connsiteX11" fmla="*/ 3516974 w 3690916"/>
                    <a:gd name="connsiteY11" fmla="*/ 3544012 h 4619345"/>
                    <a:gd name="connsiteX12" fmla="*/ 3533973 w 3690916"/>
                    <a:gd name="connsiteY12" fmla="*/ 3712639 h 4619345"/>
                    <a:gd name="connsiteX13" fmla="*/ 2697258 w 3690916"/>
                    <a:gd name="connsiteY13" fmla="*/ 4549353 h 4619345"/>
                    <a:gd name="connsiteX14" fmla="*/ 2671417 w 3690916"/>
                    <a:gd name="connsiteY14" fmla="*/ 4548048 h 4619345"/>
                    <a:gd name="connsiteX15" fmla="*/ 2522062 w 3690916"/>
                    <a:gd name="connsiteY15" fmla="*/ 4501686 h 4619345"/>
                    <a:gd name="connsiteX16" fmla="*/ 2011034 w 3690916"/>
                    <a:gd name="connsiteY16" fmla="*/ 3730725 h 4619345"/>
                    <a:gd name="connsiteX17" fmla="*/ 2028033 w 3690916"/>
                    <a:gd name="connsiteY17" fmla="*/ 3562098 h 4619345"/>
                    <a:gd name="connsiteX18" fmla="*/ 2034327 w 3690916"/>
                    <a:gd name="connsiteY18" fmla="*/ 3537620 h 4619345"/>
                    <a:gd name="connsiteX19" fmla="*/ 1929626 w 3690916"/>
                    <a:gd name="connsiteY19" fmla="*/ 3532334 h 4619345"/>
                    <a:gd name="connsiteX20" fmla="*/ 1936789 w 3690916"/>
                    <a:gd name="connsiteY20" fmla="*/ 3551904 h 4619345"/>
                    <a:gd name="connsiteX21" fmla="*/ 1974406 w 3690916"/>
                    <a:gd name="connsiteY21" fmla="*/ 3800717 h 4619345"/>
                    <a:gd name="connsiteX22" fmla="*/ 1936789 w 3690916"/>
                    <a:gd name="connsiteY22" fmla="*/ 4049530 h 4619345"/>
                    <a:gd name="connsiteX23" fmla="*/ 1935013 w 3690916"/>
                    <a:gd name="connsiteY23" fmla="*/ 4054384 h 4619345"/>
                    <a:gd name="connsiteX24" fmla="*/ 1926296 w 3690916"/>
                    <a:gd name="connsiteY24" fmla="*/ 4038326 h 4619345"/>
                    <a:gd name="connsiteX25" fmla="*/ 1860543 w 3690916"/>
                    <a:gd name="connsiteY25" fmla="*/ 3712639 h 4619345"/>
                    <a:gd name="connsiteX26" fmla="*/ 1877542 w 3690916"/>
                    <a:gd name="connsiteY26" fmla="*/ 3544012 h 4619345"/>
                    <a:gd name="connsiteX27" fmla="*/ 1883836 w 3690916"/>
                    <a:gd name="connsiteY27" fmla="*/ 3519534 h 4619345"/>
                    <a:gd name="connsiteX28" fmla="*/ 1779135 w 3690916"/>
                    <a:gd name="connsiteY28" fmla="*/ 3514248 h 4619345"/>
                    <a:gd name="connsiteX29" fmla="*/ 1786298 w 3690916"/>
                    <a:gd name="connsiteY29" fmla="*/ 3533818 h 4619345"/>
                    <a:gd name="connsiteX30" fmla="*/ 1823915 w 3690916"/>
                    <a:gd name="connsiteY30" fmla="*/ 3782631 h 4619345"/>
                    <a:gd name="connsiteX31" fmla="*/ 987200 w 3690916"/>
                    <a:gd name="connsiteY31" fmla="*/ 4619345 h 4619345"/>
                    <a:gd name="connsiteX32" fmla="*/ 961359 w 3690916"/>
                    <a:gd name="connsiteY32" fmla="*/ 4618040 h 4619345"/>
                    <a:gd name="connsiteX33" fmla="*/ 812004 w 3690916"/>
                    <a:gd name="connsiteY33" fmla="*/ 4571678 h 4619345"/>
                    <a:gd name="connsiteX34" fmla="*/ 300976 w 3690916"/>
                    <a:gd name="connsiteY34" fmla="*/ 3800717 h 4619345"/>
                    <a:gd name="connsiteX35" fmla="*/ 338593 w 3690916"/>
                    <a:gd name="connsiteY35" fmla="*/ 3551904 h 4619345"/>
                    <a:gd name="connsiteX36" fmla="*/ 344083 w 3690916"/>
                    <a:gd name="connsiteY36" fmla="*/ 3536906 h 4619345"/>
                    <a:gd name="connsiteX37" fmla="*/ 245068 w 3690916"/>
                    <a:gd name="connsiteY37" fmla="*/ 3455212 h 4619345"/>
                    <a:gd name="connsiteX38" fmla="*/ 0 w 3690916"/>
                    <a:gd name="connsiteY38" fmla="*/ 2863566 h 4619345"/>
                    <a:gd name="connsiteX39" fmla="*/ 511028 w 3690916"/>
                    <a:gd name="connsiteY39" fmla="*/ 2092605 h 4619345"/>
                    <a:gd name="connsiteX40" fmla="*/ 626508 w 3690916"/>
                    <a:gd name="connsiteY40" fmla="*/ 2056758 h 4619345"/>
                    <a:gd name="connsiteX41" fmla="*/ 626508 w 3690916"/>
                    <a:gd name="connsiteY41" fmla="*/ 1444687 h 4619345"/>
                    <a:gd name="connsiteX42" fmla="*/ 2071195 w 3690916"/>
                    <a:gd name="connsiteY42" fmla="*/ 0 h 46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690916" h="4619345">
                      <a:moveTo>
                        <a:pt x="2071195" y="0"/>
                      </a:moveTo>
                      <a:lnTo>
                        <a:pt x="2171104" y="5045"/>
                      </a:lnTo>
                      <a:lnTo>
                        <a:pt x="2211859" y="11265"/>
                      </a:lnTo>
                      <a:cubicBezTo>
                        <a:pt x="2870179" y="145977"/>
                        <a:pt x="3365391" y="728457"/>
                        <a:pt x="3365391" y="1426601"/>
                      </a:cubicBezTo>
                      <a:cubicBezTo>
                        <a:pt x="3365391" y="1643304"/>
                        <a:pt x="3365390" y="1860007"/>
                        <a:pt x="3365390" y="2076710"/>
                      </a:cubicBezTo>
                      <a:cubicBezTo>
                        <a:pt x="3365390" y="2126578"/>
                        <a:pt x="3362864" y="2175855"/>
                        <a:pt x="3357932" y="2224421"/>
                      </a:cubicBezTo>
                      <a:lnTo>
                        <a:pt x="3344149" y="2314728"/>
                      </a:lnTo>
                      <a:lnTo>
                        <a:pt x="3445848" y="2398637"/>
                      </a:lnTo>
                      <a:cubicBezTo>
                        <a:pt x="3597264" y="2550053"/>
                        <a:pt x="3690916" y="2759231"/>
                        <a:pt x="3690916" y="2990283"/>
                      </a:cubicBezTo>
                      <a:cubicBezTo>
                        <a:pt x="3690916" y="3163572"/>
                        <a:pt x="3638237" y="3324557"/>
                        <a:pt x="3548018" y="3458098"/>
                      </a:cubicBezTo>
                      <a:lnTo>
                        <a:pt x="3507508" y="3507197"/>
                      </a:lnTo>
                      <a:lnTo>
                        <a:pt x="3516974" y="3544012"/>
                      </a:lnTo>
                      <a:cubicBezTo>
                        <a:pt x="3528120" y="3598480"/>
                        <a:pt x="3533973" y="3654876"/>
                        <a:pt x="3533973" y="3712639"/>
                      </a:cubicBezTo>
                      <a:cubicBezTo>
                        <a:pt x="3533973" y="4174743"/>
                        <a:pt x="3159363" y="4549353"/>
                        <a:pt x="2697258" y="4549353"/>
                      </a:cubicBezTo>
                      <a:lnTo>
                        <a:pt x="2671417" y="4548048"/>
                      </a:lnTo>
                      <a:lnTo>
                        <a:pt x="2522062" y="4501686"/>
                      </a:lnTo>
                      <a:cubicBezTo>
                        <a:pt x="2221752" y="4374666"/>
                        <a:pt x="2011034" y="4077303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3887362"/>
                        <a:pt x="1961236" y="3970930"/>
                        <a:pt x="1936789" y="4049530"/>
                      </a:cubicBezTo>
                      <a:lnTo>
                        <a:pt x="1935013" y="4054384"/>
                      </a:lnTo>
                      <a:lnTo>
                        <a:pt x="1926296" y="4038326"/>
                      </a:lnTo>
                      <a:cubicBezTo>
                        <a:pt x="1883956" y="3938223"/>
                        <a:pt x="1860543" y="3828165"/>
                        <a:pt x="1860543" y="3712639"/>
                      </a:cubicBezTo>
                      <a:cubicBezTo>
                        <a:pt x="1860543" y="3654876"/>
                        <a:pt x="1866397" y="3598480"/>
                        <a:pt x="1877542" y="3544012"/>
                      </a:cubicBezTo>
                      <a:lnTo>
                        <a:pt x="1883836" y="3519534"/>
                      </a:lnTo>
                      <a:lnTo>
                        <a:pt x="1779135" y="3514248"/>
                      </a:lnTo>
                      <a:lnTo>
                        <a:pt x="1786298" y="3533818"/>
                      </a:lnTo>
                      <a:cubicBezTo>
                        <a:pt x="1810745" y="3612418"/>
                        <a:pt x="1823915" y="3695987"/>
                        <a:pt x="1823915" y="3782631"/>
                      </a:cubicBezTo>
                      <a:cubicBezTo>
                        <a:pt x="1823915" y="4244735"/>
                        <a:pt x="1449305" y="4619345"/>
                        <a:pt x="987200" y="4619345"/>
                      </a:cubicBezTo>
                      <a:lnTo>
                        <a:pt x="961359" y="4618040"/>
                      </a:lnTo>
                      <a:lnTo>
                        <a:pt x="812004" y="4571678"/>
                      </a:lnTo>
                      <a:cubicBezTo>
                        <a:pt x="511694" y="4444658"/>
                        <a:pt x="300976" y="4147295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" name="Rectangle: Rounded Corners 55"/>
                <p:cNvSpPr/>
                <p:nvPr/>
              </p:nvSpPr>
              <p:spPr>
                <a:xfrm>
                  <a:off x="1616072" y="1810677"/>
                  <a:ext cx="818370" cy="760115"/>
                </a:xfrm>
                <a:custGeom>
                  <a:avLst/>
                  <a:gdLst>
                    <a:gd name="connsiteX0" fmla="*/ 0 w 1822232"/>
                    <a:gd name="connsiteY0" fmla="*/ 694690 h 1895373"/>
                    <a:gd name="connsiteX1" fmla="*/ 694690 w 1822232"/>
                    <a:gd name="connsiteY1" fmla="*/ 0 h 1895373"/>
                    <a:gd name="connsiteX2" fmla="*/ 1127542 w 1822232"/>
                    <a:gd name="connsiteY2" fmla="*/ 0 h 1895373"/>
                    <a:gd name="connsiteX3" fmla="*/ 1822232 w 1822232"/>
                    <a:gd name="connsiteY3" fmla="*/ 694690 h 1895373"/>
                    <a:gd name="connsiteX4" fmla="*/ 1822232 w 1822232"/>
                    <a:gd name="connsiteY4" fmla="*/ 1200683 h 1895373"/>
                    <a:gd name="connsiteX5" fmla="*/ 1127542 w 1822232"/>
                    <a:gd name="connsiteY5" fmla="*/ 1895373 h 1895373"/>
                    <a:gd name="connsiteX6" fmla="*/ 694690 w 1822232"/>
                    <a:gd name="connsiteY6" fmla="*/ 1895373 h 1895373"/>
                    <a:gd name="connsiteX7" fmla="*/ 0 w 1822232"/>
                    <a:gd name="connsiteY7" fmla="*/ 1200683 h 1895373"/>
                    <a:gd name="connsiteX8" fmla="*/ 0 w 1822232"/>
                    <a:gd name="connsiteY8" fmla="*/ 694690 h 1895373"/>
                    <a:gd name="connsiteX0-1" fmla="*/ 103200 w 1925432"/>
                    <a:gd name="connsiteY0-2" fmla="*/ 694690 h 1895373"/>
                    <a:gd name="connsiteX1-3" fmla="*/ 797890 w 1925432"/>
                    <a:gd name="connsiteY1-4" fmla="*/ 0 h 1895373"/>
                    <a:gd name="connsiteX2-5" fmla="*/ 1230742 w 1925432"/>
                    <a:gd name="connsiteY2-6" fmla="*/ 0 h 1895373"/>
                    <a:gd name="connsiteX3-7" fmla="*/ 1925432 w 1925432"/>
                    <a:gd name="connsiteY3-8" fmla="*/ 694690 h 1895373"/>
                    <a:gd name="connsiteX4-9" fmla="*/ 1925432 w 1925432"/>
                    <a:gd name="connsiteY4-10" fmla="*/ 1200683 h 1895373"/>
                    <a:gd name="connsiteX5-11" fmla="*/ 1230742 w 1925432"/>
                    <a:gd name="connsiteY5-12" fmla="*/ 1895373 h 1895373"/>
                    <a:gd name="connsiteX6-13" fmla="*/ 797890 w 1925432"/>
                    <a:gd name="connsiteY6-14" fmla="*/ 1895373 h 1895373"/>
                    <a:gd name="connsiteX7-15" fmla="*/ 0 w 1925432"/>
                    <a:gd name="connsiteY7-16" fmla="*/ 1390283 h 1895373"/>
                    <a:gd name="connsiteX8-17" fmla="*/ 103200 w 1925432"/>
                    <a:gd name="connsiteY8-18" fmla="*/ 694690 h 1895373"/>
                    <a:gd name="connsiteX0-19" fmla="*/ 103200 w 2040632"/>
                    <a:gd name="connsiteY0-20" fmla="*/ 694690 h 1895373"/>
                    <a:gd name="connsiteX1-21" fmla="*/ 797890 w 2040632"/>
                    <a:gd name="connsiteY1-22" fmla="*/ 0 h 1895373"/>
                    <a:gd name="connsiteX2-23" fmla="*/ 1230742 w 2040632"/>
                    <a:gd name="connsiteY2-24" fmla="*/ 0 h 1895373"/>
                    <a:gd name="connsiteX3-25" fmla="*/ 1925432 w 2040632"/>
                    <a:gd name="connsiteY3-26" fmla="*/ 694690 h 1895373"/>
                    <a:gd name="connsiteX4-27" fmla="*/ 2040632 w 2040632"/>
                    <a:gd name="connsiteY4-28" fmla="*/ 1407083 h 1895373"/>
                    <a:gd name="connsiteX5-29" fmla="*/ 1230742 w 2040632"/>
                    <a:gd name="connsiteY5-30" fmla="*/ 1895373 h 1895373"/>
                    <a:gd name="connsiteX6-31" fmla="*/ 797890 w 2040632"/>
                    <a:gd name="connsiteY6-32" fmla="*/ 1895373 h 1895373"/>
                    <a:gd name="connsiteX7-33" fmla="*/ 0 w 2040632"/>
                    <a:gd name="connsiteY7-34" fmla="*/ 1390283 h 1895373"/>
                    <a:gd name="connsiteX8-35" fmla="*/ 103200 w 2040632"/>
                    <a:gd name="connsiteY8-36" fmla="*/ 694690 h 18953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2040632" h="1895373">
                      <a:moveTo>
                        <a:pt x="103200" y="694690"/>
                      </a:moveTo>
                      <a:cubicBezTo>
                        <a:pt x="103200" y="311023"/>
                        <a:pt x="414223" y="0"/>
                        <a:pt x="797890" y="0"/>
                      </a:cubicBezTo>
                      <a:lnTo>
                        <a:pt x="1230742" y="0"/>
                      </a:lnTo>
                      <a:cubicBezTo>
                        <a:pt x="1614409" y="0"/>
                        <a:pt x="1925432" y="311023"/>
                        <a:pt x="1925432" y="694690"/>
                      </a:cubicBezTo>
                      <a:lnTo>
                        <a:pt x="2040632" y="1407083"/>
                      </a:lnTo>
                      <a:cubicBezTo>
                        <a:pt x="2040632" y="1790750"/>
                        <a:pt x="1614409" y="1895373"/>
                        <a:pt x="1230742" y="1895373"/>
                      </a:cubicBezTo>
                      <a:lnTo>
                        <a:pt x="797890" y="1895373"/>
                      </a:lnTo>
                      <a:cubicBezTo>
                        <a:pt x="414223" y="1895373"/>
                        <a:pt x="0" y="1773950"/>
                        <a:pt x="0" y="1390283"/>
                      </a:cubicBezTo>
                      <a:cubicBezTo>
                        <a:pt x="0" y="1221619"/>
                        <a:pt x="103200" y="863354"/>
                        <a:pt x="103200" y="694690"/>
                      </a:cubicBezTo>
                      <a:close/>
                    </a:path>
                  </a:pathLst>
                </a:custGeom>
                <a:solidFill>
                  <a:srgbClr val="3AA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" name="Rectangle: Rounded Corners 34"/>
                <p:cNvSpPr/>
                <p:nvPr/>
              </p:nvSpPr>
              <p:spPr>
                <a:xfrm>
                  <a:off x="1950171" y="1667329"/>
                  <a:ext cx="136177" cy="222882"/>
                </a:xfrm>
                <a:prstGeom prst="roundRect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" name="Rectangle: Rounded Corners 35"/>
                <p:cNvSpPr/>
                <p:nvPr/>
              </p:nvSpPr>
              <p:spPr>
                <a:xfrm>
                  <a:off x="1723475" y="963700"/>
                  <a:ext cx="591006" cy="7903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19109762">
                  <a:off x="1643759" y="886885"/>
                  <a:ext cx="539126" cy="436125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19811341">
                  <a:off x="2109286" y="974907"/>
                  <a:ext cx="264236" cy="385330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" name="Oval 227"/>
                <p:cNvSpPr/>
                <p:nvPr/>
              </p:nvSpPr>
              <p:spPr>
                <a:xfrm rot="19109762">
                  <a:off x="1620814" y="878186"/>
                  <a:ext cx="591035" cy="415814"/>
                </a:xfrm>
                <a:custGeom>
                  <a:avLst/>
                  <a:gdLst>
                    <a:gd name="connsiteX0" fmla="*/ 0 w 1998483"/>
                    <a:gd name="connsiteY0" fmla="*/ 770500 h 1540999"/>
                    <a:gd name="connsiteX1" fmla="*/ 999242 w 1998483"/>
                    <a:gd name="connsiteY1" fmla="*/ 0 h 1540999"/>
                    <a:gd name="connsiteX2" fmla="*/ 1998484 w 1998483"/>
                    <a:gd name="connsiteY2" fmla="*/ 770500 h 1540999"/>
                    <a:gd name="connsiteX3" fmla="*/ 999242 w 1998483"/>
                    <a:gd name="connsiteY3" fmla="*/ 1541000 h 1540999"/>
                    <a:gd name="connsiteX4" fmla="*/ 0 w 1998483"/>
                    <a:gd name="connsiteY4" fmla="*/ 770500 h 1540999"/>
                    <a:gd name="connsiteX0-1" fmla="*/ 63 w 1998547"/>
                    <a:gd name="connsiteY0-2" fmla="*/ 490692 h 1261192"/>
                    <a:gd name="connsiteX1-3" fmla="*/ 963518 w 1998547"/>
                    <a:gd name="connsiteY1-4" fmla="*/ 0 h 1261192"/>
                    <a:gd name="connsiteX2-5" fmla="*/ 1998547 w 1998547"/>
                    <a:gd name="connsiteY2-6" fmla="*/ 490692 h 1261192"/>
                    <a:gd name="connsiteX3-7" fmla="*/ 999305 w 1998547"/>
                    <a:gd name="connsiteY3-8" fmla="*/ 1261192 h 1261192"/>
                    <a:gd name="connsiteX4-9" fmla="*/ 63 w 1998547"/>
                    <a:gd name="connsiteY4-10" fmla="*/ 490692 h 1261192"/>
                    <a:gd name="connsiteX0-11" fmla="*/ 99 w 1998583"/>
                    <a:gd name="connsiteY0-12" fmla="*/ 635572 h 1406072"/>
                    <a:gd name="connsiteX1-13" fmla="*/ 954703 w 1998583"/>
                    <a:gd name="connsiteY1-14" fmla="*/ 0 h 1406072"/>
                    <a:gd name="connsiteX2-15" fmla="*/ 1998583 w 1998583"/>
                    <a:gd name="connsiteY2-16" fmla="*/ 635572 h 1406072"/>
                    <a:gd name="connsiteX3-17" fmla="*/ 999341 w 1998583"/>
                    <a:gd name="connsiteY3-18" fmla="*/ 1406072 h 1406072"/>
                    <a:gd name="connsiteX4-19" fmla="*/ 99 w 1998583"/>
                    <a:gd name="connsiteY4-20" fmla="*/ 635572 h 140607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998583" h="1406072">
                      <a:moveTo>
                        <a:pt x="99" y="635572"/>
                      </a:moveTo>
                      <a:cubicBezTo>
                        <a:pt x="-7341" y="401227"/>
                        <a:pt x="402837" y="0"/>
                        <a:pt x="954703" y="0"/>
                      </a:cubicBezTo>
                      <a:cubicBezTo>
                        <a:pt x="1506569" y="0"/>
                        <a:pt x="1998583" y="210037"/>
                        <a:pt x="1998583" y="635572"/>
                      </a:cubicBezTo>
                      <a:cubicBezTo>
                        <a:pt x="1998583" y="1061107"/>
                        <a:pt x="1551207" y="1406072"/>
                        <a:pt x="999341" y="1406072"/>
                      </a:cubicBezTo>
                      <a:cubicBezTo>
                        <a:pt x="447475" y="1406072"/>
                        <a:pt x="7539" y="869917"/>
                        <a:pt x="99" y="63557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19811341">
                  <a:off x="2127566" y="963700"/>
                  <a:ext cx="249220" cy="395191"/>
                </a:xfrm>
                <a:prstGeom prst="ellipse">
                  <a:avLst/>
                </a:pr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1773215" y="1489417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2159369" y="1490704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3" name="Rectangle: Rounded Corners 42"/>
                <p:cNvSpPr/>
                <p:nvPr/>
              </p:nvSpPr>
              <p:spPr>
                <a:xfrm>
                  <a:off x="1811518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4" name="Rectangle: Rounded Corners 43"/>
                <p:cNvSpPr/>
                <p:nvPr/>
              </p:nvSpPr>
              <p:spPr>
                <a:xfrm>
                  <a:off x="2131724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5" name="Group 44"/>
                <p:cNvGrpSpPr/>
                <p:nvPr/>
              </p:nvGrpSpPr>
              <p:grpSpPr>
                <a:xfrm rot="388752">
                  <a:off x="1795441" y="1387978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72" name="Block Arc 71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6" name="Rectangle: Rounded Corners 45"/>
                <p:cNvSpPr/>
                <p:nvPr/>
              </p:nvSpPr>
              <p:spPr>
                <a:xfrm rot="1906099">
                  <a:off x="1803651" y="1392670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 rot="21211248" flipH="1">
                  <a:off x="2090899" y="1383359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69" name="Block Arc 68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1" name="Oval 70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8" name="Rectangle: Rounded Corners 47"/>
                <p:cNvSpPr/>
                <p:nvPr/>
              </p:nvSpPr>
              <p:spPr>
                <a:xfrm rot="19693901" flipV="1">
                  <a:off x="2174072" y="1385803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9" name="Rectangle: Rounded Corners 48"/>
                <p:cNvSpPr/>
                <p:nvPr/>
              </p:nvSpPr>
              <p:spPr>
                <a:xfrm>
                  <a:off x="1979733" y="1503706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18A8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0" name="Freeform: Shape 49"/>
                <p:cNvSpPr/>
                <p:nvPr/>
              </p:nvSpPr>
              <p:spPr>
                <a:xfrm>
                  <a:off x="1645726" y="1808491"/>
                  <a:ext cx="787153" cy="758376"/>
                </a:xfrm>
                <a:custGeom>
                  <a:avLst/>
                  <a:gdLst>
                    <a:gd name="connsiteX0" fmla="*/ 1082023 w 2661752"/>
                    <a:gd name="connsiteY0" fmla="*/ 0 h 2564441"/>
                    <a:gd name="connsiteX1" fmla="*/ 1666462 w 2661752"/>
                    <a:gd name="connsiteY1" fmla="*/ 0 h 2564441"/>
                    <a:gd name="connsiteX2" fmla="*/ 1753317 w 2661752"/>
                    <a:gd name="connsiteY2" fmla="*/ 13256 h 2564441"/>
                    <a:gd name="connsiteX3" fmla="*/ 2505529 w 2661752"/>
                    <a:gd name="connsiteY3" fmla="*/ 936189 h 2564441"/>
                    <a:gd name="connsiteX4" fmla="*/ 2661752 w 2661752"/>
                    <a:gd name="connsiteY4" fmla="*/ 1902269 h 2564441"/>
                    <a:gd name="connsiteX5" fmla="*/ 1563456 w 2661752"/>
                    <a:gd name="connsiteY5" fmla="*/ 2564441 h 2564441"/>
                    <a:gd name="connsiteX6" fmla="*/ 976463 w 2661752"/>
                    <a:gd name="connsiteY6" fmla="*/ 2564441 h 2564441"/>
                    <a:gd name="connsiteX7" fmla="*/ 869665 w 2661752"/>
                    <a:gd name="connsiteY7" fmla="*/ 2560029 h 2564441"/>
                    <a:gd name="connsiteX8" fmla="*/ 693459 w 2661752"/>
                    <a:gd name="connsiteY8" fmla="*/ 2536467 h 2564441"/>
                    <a:gd name="connsiteX9" fmla="*/ 0 w 2661752"/>
                    <a:gd name="connsiteY9" fmla="*/ 1885370 h 2564441"/>
                    <a:gd name="connsiteX10" fmla="*/ 139950 w 2661752"/>
                    <a:gd name="connsiteY10" fmla="*/ 942073 h 2564441"/>
                    <a:gd name="connsiteX11" fmla="*/ 1082023 w 2661752"/>
                    <a:gd name="connsiteY11" fmla="*/ 0 h 256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1752" h="2564441">
                      <a:moveTo>
                        <a:pt x="1082023" y="0"/>
                      </a:moveTo>
                      <a:lnTo>
                        <a:pt x="1666462" y="0"/>
                      </a:lnTo>
                      <a:lnTo>
                        <a:pt x="1753317" y="13256"/>
                      </a:lnTo>
                      <a:cubicBezTo>
                        <a:pt x="2182604" y="101100"/>
                        <a:pt x="2505529" y="480933"/>
                        <a:pt x="2505529" y="936189"/>
                      </a:cubicBezTo>
                      <a:lnTo>
                        <a:pt x="2661752" y="1902269"/>
                      </a:lnTo>
                      <a:cubicBezTo>
                        <a:pt x="2661752" y="2422561"/>
                        <a:pt x="2083749" y="2564441"/>
                        <a:pt x="1563456" y="2564441"/>
                      </a:cubicBezTo>
                      <a:lnTo>
                        <a:pt x="976463" y="2564441"/>
                      </a:lnTo>
                      <a:lnTo>
                        <a:pt x="869665" y="2560029"/>
                      </a:lnTo>
                      <a:lnTo>
                        <a:pt x="693459" y="2536467"/>
                      </a:lnTo>
                      <a:cubicBezTo>
                        <a:pt x="315973" y="2465767"/>
                        <a:pt x="0" y="2275590"/>
                        <a:pt x="0" y="1885370"/>
                      </a:cubicBezTo>
                      <a:cubicBezTo>
                        <a:pt x="0" y="1656644"/>
                        <a:pt x="139950" y="1170799"/>
                        <a:pt x="139950" y="942073"/>
                      </a:cubicBezTo>
                      <a:cubicBezTo>
                        <a:pt x="139950" y="421780"/>
                        <a:pt x="561730" y="0"/>
                        <a:pt x="1082023" y="0"/>
                      </a:cubicBezTo>
                      <a:close/>
                    </a:path>
                  </a:pathLst>
                </a:custGeom>
                <a:solidFill>
                  <a:srgbClr val="61B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1" name="Freeform: Shape 50"/>
                <p:cNvSpPr/>
                <p:nvPr/>
              </p:nvSpPr>
              <p:spPr>
                <a:xfrm>
                  <a:off x="1949634" y="1808491"/>
                  <a:ext cx="137990" cy="78258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2" name="Rectangle: Rounded Corners 51"/>
                <p:cNvSpPr/>
                <p:nvPr/>
              </p:nvSpPr>
              <p:spPr>
                <a:xfrm>
                  <a:off x="1673621" y="142413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3" name="Rectangle: Rounded Corners 52"/>
                <p:cNvSpPr/>
                <p:nvPr/>
              </p:nvSpPr>
              <p:spPr>
                <a:xfrm>
                  <a:off x="2266643" y="142587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99113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2313787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836267" y="139913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flipH="1">
                  <a:off x="2131724" y="139451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8" name="Freeform: Shape 57"/>
                <p:cNvSpPr/>
                <p:nvPr/>
              </p:nvSpPr>
              <p:spPr>
                <a:xfrm>
                  <a:off x="1704553" y="1034090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9" name="Freeform: Shape 58"/>
                <p:cNvSpPr/>
                <p:nvPr/>
              </p:nvSpPr>
              <p:spPr>
                <a:xfrm flipH="1">
                  <a:off x="2119280" y="1000383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cxnSp>
              <p:nvCxnSpPr>
                <p:cNvPr id="60" name="Straight Connector 59"/>
                <p:cNvCxnSpPr/>
                <p:nvPr/>
              </p:nvCxnSpPr>
              <p:spPr>
                <a:xfrm flipH="1">
                  <a:off x="1782748" y="2149710"/>
                  <a:ext cx="30316" cy="250447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>
                  <a:off x="2290157" y="2143079"/>
                  <a:ext cx="20631" cy="170439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" name="Freeform: Shape 61"/>
                <p:cNvSpPr/>
                <p:nvPr/>
              </p:nvSpPr>
              <p:spPr>
                <a:xfrm>
                  <a:off x="1858876" y="1808705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3" name="Freeform: Shape 62"/>
                <p:cNvSpPr/>
                <p:nvPr/>
              </p:nvSpPr>
              <p:spPr>
                <a:xfrm flipH="1">
                  <a:off x="2021449" y="1806698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4" name="Rectangle: Rounded Corners 63"/>
                <p:cNvSpPr/>
                <p:nvPr/>
              </p:nvSpPr>
              <p:spPr>
                <a:xfrm>
                  <a:off x="1965285" y="2134851"/>
                  <a:ext cx="118317" cy="17866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1995459" y="2169695"/>
                  <a:ext cx="54716" cy="54716"/>
                </a:xfrm>
                <a:prstGeom prst="ellipse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Rectangle: Rounded Corners 65"/>
                <p:cNvSpPr/>
                <p:nvPr/>
              </p:nvSpPr>
              <p:spPr>
                <a:xfrm>
                  <a:off x="2007045" y="2202881"/>
                  <a:ext cx="34039" cy="32034"/>
                </a:xfrm>
                <a:prstGeom prst="roundRect">
                  <a:avLst>
                    <a:gd name="adj" fmla="val 43126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2014813" y="2184559"/>
                  <a:ext cx="18924" cy="1892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Freeform: Shape 67"/>
                <p:cNvSpPr/>
                <p:nvPr/>
              </p:nvSpPr>
              <p:spPr>
                <a:xfrm>
                  <a:off x="1997288" y="2212972"/>
                  <a:ext cx="54717" cy="45812"/>
                </a:xfrm>
                <a:custGeom>
                  <a:avLst/>
                  <a:gdLst>
                    <a:gd name="connsiteX0" fmla="*/ 186981 w 216278"/>
                    <a:gd name="connsiteY0" fmla="*/ 0 h 181080"/>
                    <a:gd name="connsiteX1" fmla="*/ 207780 w 216278"/>
                    <a:gd name="connsiteY1" fmla="*/ 30848 h 181080"/>
                    <a:gd name="connsiteX2" fmla="*/ 216278 w 216278"/>
                    <a:gd name="connsiteY2" fmla="*/ 72941 h 181080"/>
                    <a:gd name="connsiteX3" fmla="*/ 108139 w 216278"/>
                    <a:gd name="connsiteY3" fmla="*/ 181080 h 181080"/>
                    <a:gd name="connsiteX4" fmla="*/ 0 w 216278"/>
                    <a:gd name="connsiteY4" fmla="*/ 72941 h 181080"/>
                    <a:gd name="connsiteX5" fmla="*/ 8498 w 216278"/>
                    <a:gd name="connsiteY5" fmla="*/ 30848 h 181080"/>
                    <a:gd name="connsiteX6" fmla="*/ 23075 w 216278"/>
                    <a:gd name="connsiteY6" fmla="*/ 9228 h 181080"/>
                    <a:gd name="connsiteX7" fmla="*/ 25451 w 216278"/>
                    <a:gd name="connsiteY7" fmla="*/ 12752 h 181080"/>
                    <a:gd name="connsiteX8" fmla="*/ 101917 w 216278"/>
                    <a:gd name="connsiteY8" fmla="*/ 44425 h 181080"/>
                    <a:gd name="connsiteX9" fmla="*/ 178383 w 216278"/>
                    <a:gd name="connsiteY9" fmla="*/ 12752 h 181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278" h="181080">
                      <a:moveTo>
                        <a:pt x="186981" y="0"/>
                      </a:moveTo>
                      <a:lnTo>
                        <a:pt x="207780" y="30848"/>
                      </a:lnTo>
                      <a:cubicBezTo>
                        <a:pt x="213252" y="43786"/>
                        <a:pt x="216278" y="58010"/>
                        <a:pt x="216278" y="72941"/>
                      </a:cubicBezTo>
                      <a:cubicBezTo>
                        <a:pt x="216278" y="132665"/>
                        <a:pt x="167863" y="181080"/>
                        <a:pt x="108139" y="181080"/>
                      </a:cubicBezTo>
                      <a:cubicBezTo>
                        <a:pt x="48415" y="181080"/>
                        <a:pt x="0" y="132665"/>
                        <a:pt x="0" y="72941"/>
                      </a:cubicBezTo>
                      <a:cubicBezTo>
                        <a:pt x="0" y="58010"/>
                        <a:pt x="3026" y="43786"/>
                        <a:pt x="8498" y="30848"/>
                      </a:cubicBezTo>
                      <a:lnTo>
                        <a:pt x="23075" y="9228"/>
                      </a:lnTo>
                      <a:lnTo>
                        <a:pt x="25451" y="12752"/>
                      </a:lnTo>
                      <a:cubicBezTo>
                        <a:pt x="45020" y="32322"/>
                        <a:pt x="72055" y="44425"/>
                        <a:pt x="101917" y="44425"/>
                      </a:cubicBezTo>
                      <a:cubicBezTo>
                        <a:pt x="131779" y="44425"/>
                        <a:pt x="158814" y="32322"/>
                        <a:pt x="178383" y="127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grpSp>
            <p:nvGrpSpPr>
              <p:cNvPr id="80" name="Mouth"/>
              <p:cNvGrpSpPr/>
              <p:nvPr/>
            </p:nvGrpSpPr>
            <p:grpSpPr>
              <a:xfrm>
                <a:off x="1636599" y="2281063"/>
                <a:ext cx="232084" cy="111396"/>
                <a:chOff x="11738413" y="5361789"/>
                <a:chExt cx="471124" cy="226131"/>
              </a:xfrm>
            </p:grpSpPr>
            <p:sp>
              <p:nvSpPr>
                <p:cNvPr id="81" name="Freeform: Shape 80"/>
                <p:cNvSpPr/>
                <p:nvPr/>
              </p:nvSpPr>
              <p:spPr>
                <a:xfrm>
                  <a:off x="11738413" y="5361789"/>
                  <a:ext cx="471124" cy="226131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3636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2" name="Freeform: Shape 81"/>
                <p:cNvSpPr/>
                <p:nvPr/>
              </p:nvSpPr>
              <p:spPr>
                <a:xfrm>
                  <a:off x="11763062" y="5361789"/>
                  <a:ext cx="419314" cy="68127"/>
                </a:xfrm>
                <a:custGeom>
                  <a:avLst/>
                  <a:gdLst>
                    <a:gd name="connsiteX0" fmla="*/ 0 w 419314"/>
                    <a:gd name="connsiteY0" fmla="*/ 0 h 87994"/>
                    <a:gd name="connsiteX1" fmla="*/ 419314 w 419314"/>
                    <a:gd name="connsiteY1" fmla="*/ 0 h 87994"/>
                    <a:gd name="connsiteX2" fmla="*/ 419314 w 419314"/>
                    <a:gd name="connsiteY2" fmla="*/ 34867 h 87994"/>
                    <a:gd name="connsiteX3" fmla="*/ 366187 w 419314"/>
                    <a:gd name="connsiteY3" fmla="*/ 87994 h 87994"/>
                    <a:gd name="connsiteX4" fmla="*/ 53127 w 419314"/>
                    <a:gd name="connsiteY4" fmla="*/ 87994 h 87994"/>
                    <a:gd name="connsiteX5" fmla="*/ 0 w 419314"/>
                    <a:gd name="connsiteY5" fmla="*/ 34867 h 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314" h="87994">
                      <a:moveTo>
                        <a:pt x="0" y="0"/>
                      </a:moveTo>
                      <a:lnTo>
                        <a:pt x="419314" y="0"/>
                      </a:lnTo>
                      <a:lnTo>
                        <a:pt x="419314" y="34867"/>
                      </a:lnTo>
                      <a:cubicBezTo>
                        <a:pt x="419314" y="64208"/>
                        <a:pt x="395528" y="87994"/>
                        <a:pt x="366187" y="87994"/>
                      </a:cubicBezTo>
                      <a:lnTo>
                        <a:pt x="53127" y="87994"/>
                      </a:lnTo>
                      <a:cubicBezTo>
                        <a:pt x="23786" y="87994"/>
                        <a:pt x="0" y="64208"/>
                        <a:pt x="0" y="348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3" name="Freeform: Shape 82"/>
                <p:cNvSpPr/>
                <p:nvPr/>
              </p:nvSpPr>
              <p:spPr>
                <a:xfrm>
                  <a:off x="11813548" y="5474843"/>
                  <a:ext cx="320079" cy="113067"/>
                </a:xfrm>
                <a:custGeom>
                  <a:avLst/>
                  <a:gdLst>
                    <a:gd name="connsiteX0" fmla="*/ 159171 w 320078"/>
                    <a:gd name="connsiteY0" fmla="*/ 0 h 113066"/>
                    <a:gd name="connsiteX1" fmla="*/ 250862 w 320078"/>
                    <a:gd name="connsiteY1" fmla="*/ 13765 h 113066"/>
                    <a:gd name="connsiteX2" fmla="*/ 320078 w 320078"/>
                    <a:gd name="connsiteY2" fmla="*/ 48465 h 113066"/>
                    <a:gd name="connsiteX3" fmla="*/ 310928 w 320078"/>
                    <a:gd name="connsiteY3" fmla="*/ 59034 h 113066"/>
                    <a:gd name="connsiteX4" fmla="*/ 160416 w 320078"/>
                    <a:gd name="connsiteY4" fmla="*/ 113066 h 113066"/>
                    <a:gd name="connsiteX5" fmla="*/ 9904 w 320078"/>
                    <a:gd name="connsiteY5" fmla="*/ 59034 h 113066"/>
                    <a:gd name="connsiteX6" fmla="*/ 0 w 320078"/>
                    <a:gd name="connsiteY6" fmla="*/ 47595 h 113066"/>
                    <a:gd name="connsiteX7" fmla="*/ 67480 w 320078"/>
                    <a:gd name="connsiteY7" fmla="*/ 13765 h 113066"/>
                    <a:gd name="connsiteX8" fmla="*/ 159171 w 320078"/>
                    <a:gd name="connsiteY8" fmla="*/ 0 h 11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078" h="113066">
                      <a:moveTo>
                        <a:pt x="159171" y="0"/>
                      </a:moveTo>
                      <a:cubicBezTo>
                        <a:pt x="191695" y="0"/>
                        <a:pt x="222680" y="4902"/>
                        <a:pt x="250862" y="13765"/>
                      </a:cubicBezTo>
                      <a:lnTo>
                        <a:pt x="320078" y="48465"/>
                      </a:lnTo>
                      <a:lnTo>
                        <a:pt x="310928" y="59034"/>
                      </a:lnTo>
                      <a:cubicBezTo>
                        <a:pt x="270026" y="92789"/>
                        <a:pt x="217589" y="113066"/>
                        <a:pt x="160416" y="113066"/>
                      </a:cubicBezTo>
                      <a:cubicBezTo>
                        <a:pt x="103243" y="113066"/>
                        <a:pt x="50806" y="92789"/>
                        <a:pt x="9904" y="59034"/>
                      </a:cubicBezTo>
                      <a:lnTo>
                        <a:pt x="0" y="47595"/>
                      </a:lnTo>
                      <a:lnTo>
                        <a:pt x="67480" y="13765"/>
                      </a:lnTo>
                      <a:cubicBezTo>
                        <a:pt x="95662" y="4902"/>
                        <a:pt x="126647" y="0"/>
                        <a:pt x="159171" y="0"/>
                      </a:cubicBezTo>
                      <a:close/>
                    </a:path>
                  </a:pathLst>
                </a:custGeom>
                <a:solidFill>
                  <a:srgbClr val="F28C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75" name="Arm"/>
            <p:cNvGrpSpPr/>
            <p:nvPr/>
          </p:nvGrpSpPr>
          <p:grpSpPr>
            <a:xfrm>
              <a:off x="1950928" y="2610913"/>
              <a:ext cx="605501" cy="1487240"/>
              <a:chOff x="2162973" y="1707612"/>
              <a:chExt cx="472489" cy="1160533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2366888" y="1707612"/>
                <a:ext cx="268574" cy="687780"/>
                <a:chOff x="2366888" y="1707612"/>
                <a:chExt cx="268574" cy="687780"/>
              </a:xfrm>
            </p:grpSpPr>
            <p:sp>
              <p:nvSpPr>
                <p:cNvPr id="78" name="Oval 77"/>
                <p:cNvSpPr/>
                <p:nvPr/>
              </p:nvSpPr>
              <p:spPr>
                <a:xfrm>
                  <a:off x="2404328" y="1707612"/>
                  <a:ext cx="231134" cy="231134"/>
                </a:xfrm>
                <a:prstGeom prst="ellipse">
                  <a:avLst/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79" name="Rectangle: Rounded Corners 78"/>
                <p:cNvSpPr/>
                <p:nvPr/>
              </p:nvSpPr>
              <p:spPr>
                <a:xfrm rot="912596">
                  <a:off x="2366888" y="1832884"/>
                  <a:ext cx="135228" cy="56250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77" name="Oval 76"/>
              <p:cNvSpPr/>
              <p:nvPr/>
            </p:nvSpPr>
            <p:spPr>
              <a:xfrm>
                <a:off x="2162973" y="2742017"/>
                <a:ext cx="126128" cy="12612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34" presetClass="emph" presetSubtype="0" fill="hold" grpId="1" nodeType="withEffect" nodePh="1">
                                  <p:stCondLst>
                                    <p:cond delay="90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5.55112E-17 L -2.08333E-7 -0.05231 " pathEditMode="relative" rAng="0" ptsTypes="AA">
                                      <p:cBhvr>
                                        <p:cTn id="13" dur="3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616"/>
                                    </p:animMotion>
                                    <p:animRot by="1500000">
                                      <p:cBhvr>
                                        <p:cTn id="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99" grpId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组合 37"/>
          <p:cNvGrpSpPr/>
          <p:nvPr/>
        </p:nvGrpSpPr>
        <p:grpSpPr>
          <a:xfrm>
            <a:off x="3985843" y="1504769"/>
            <a:ext cx="7611086" cy="4631421"/>
            <a:chOff x="2652663" y="2875929"/>
            <a:chExt cx="5224857" cy="3497767"/>
          </a:xfrm>
        </p:grpSpPr>
        <p:sp>
          <p:nvSpPr>
            <p:cNvPr id="39" name="MH_Other_1"/>
            <p:cNvSpPr/>
            <p:nvPr>
              <p:custDataLst>
                <p:tags r:id="rId1"/>
              </p:custDataLst>
            </p:nvPr>
          </p:nvSpPr>
          <p:spPr>
            <a:xfrm>
              <a:off x="3881635" y="4136405"/>
              <a:ext cx="1282700" cy="34925"/>
            </a:xfrm>
            <a:custGeom>
              <a:avLst/>
              <a:gdLst>
                <a:gd name="connsiteX0" fmla="*/ 2423886 w 2423886"/>
                <a:gd name="connsiteY0" fmla="*/ 0 h 0"/>
                <a:gd name="connsiteX1" fmla="*/ 0 w 2423886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23886">
                  <a:moveTo>
                    <a:pt x="2423886" y="0"/>
                  </a:moveTo>
                  <a:lnTo>
                    <a:pt x="0" y="0"/>
                  </a:lnTo>
                </a:path>
              </a:pathLst>
            </a:custGeom>
            <a:noFill/>
            <a:ln w="57150" cap="flat" cmpd="sng" algn="ctr">
              <a:solidFill>
                <a:srgbClr val="F29A5B"/>
              </a:solidFill>
              <a:prstDash val="solid"/>
              <a:headEnd type="none" w="med" len="med"/>
              <a:tailEnd type="oval" w="med" len="me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MH_Other_2"/>
            <p:cNvSpPr/>
            <p:nvPr>
              <p:custDataLst>
                <p:tags r:id="rId2"/>
              </p:custDataLst>
            </p:nvPr>
          </p:nvSpPr>
          <p:spPr>
            <a:xfrm>
              <a:off x="5164335" y="2875929"/>
              <a:ext cx="914400" cy="1262062"/>
            </a:xfrm>
            <a:custGeom>
              <a:avLst/>
              <a:gdLst>
                <a:gd name="connsiteX0" fmla="*/ 1219200 w 1219200"/>
                <a:gd name="connsiteY0" fmla="*/ 0 h 1683657"/>
                <a:gd name="connsiteX1" fmla="*/ 0 w 1219200"/>
                <a:gd name="connsiteY1" fmla="*/ 0 h 1683657"/>
                <a:gd name="connsiteX2" fmla="*/ 0 w 1219200"/>
                <a:gd name="connsiteY2" fmla="*/ 1683657 h 168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200" h="1683657">
                  <a:moveTo>
                    <a:pt x="1219200" y="0"/>
                  </a:moveTo>
                  <a:lnTo>
                    <a:pt x="0" y="0"/>
                  </a:lnTo>
                  <a:lnTo>
                    <a:pt x="0" y="1683657"/>
                  </a:lnTo>
                </a:path>
              </a:pathLst>
            </a:custGeom>
            <a:noFill/>
            <a:ln w="57150" cap="flat" cmpd="sng" algn="ctr">
              <a:solidFill>
                <a:srgbClr val="A5C0A4"/>
              </a:solidFill>
              <a:prstDash val="solid"/>
              <a:headEnd type="none" w="med" len="med"/>
              <a:tailEnd type="oval" w="med" len="me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MH_Other_4"/>
            <p:cNvSpPr/>
            <p:nvPr>
              <p:custDataLst>
                <p:tags r:id="rId3"/>
              </p:custDataLst>
            </p:nvPr>
          </p:nvSpPr>
          <p:spPr>
            <a:xfrm flipH="1">
              <a:off x="3449836" y="3576016"/>
              <a:ext cx="523875" cy="357188"/>
            </a:xfrm>
            <a:prstGeom prst="wedgeEllipseCallout">
              <a:avLst>
                <a:gd name="adj1" fmla="val -27061"/>
                <a:gd name="adj2" fmla="val 71627"/>
              </a:avLst>
            </a:prstGeom>
            <a:solidFill>
              <a:srgbClr val="F29A5B"/>
            </a:solidFill>
            <a:ln w="25400" cap="flat" cmpd="sng" algn="ctr">
              <a:noFill/>
              <a:prstDash val="solid"/>
            </a:ln>
            <a:effectLst/>
          </p:spPr>
          <p:txBody>
            <a:bodyPr lIns="0" rIns="0" bIns="0" anchor="ctr"/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0" cap="none" spc="0" normalizeH="0" baseline="0" noProof="0" dirty="0">
                  <a:ln w="18415" cmpd="sng">
                    <a:noFill/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endParaRPr kumimoji="0" lang="en-US" sz="1800" b="1" i="0" u="none" strike="noStrike" kern="0" cap="none" spc="0" normalizeH="0" baseline="0" noProof="0" dirty="0">
                <a:ln w="18415" cmpd="sng">
                  <a:noFill/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MH_Other_5"/>
            <p:cNvSpPr/>
            <p:nvPr>
              <p:custDataLst>
                <p:tags r:id="rId4"/>
              </p:custDataLst>
            </p:nvPr>
          </p:nvSpPr>
          <p:spPr>
            <a:xfrm>
              <a:off x="5238948" y="3661741"/>
              <a:ext cx="523875" cy="357188"/>
            </a:xfrm>
            <a:prstGeom prst="wedgeEllipseCallout">
              <a:avLst>
                <a:gd name="adj1" fmla="val -27061"/>
                <a:gd name="adj2" fmla="val 71627"/>
              </a:avLst>
            </a:prstGeom>
            <a:solidFill>
              <a:srgbClr val="A5C0A4"/>
            </a:solidFill>
            <a:ln w="25400" cap="flat" cmpd="sng" algn="ctr">
              <a:noFill/>
              <a:prstDash val="solid"/>
            </a:ln>
            <a:effectLst/>
          </p:spPr>
          <p:txBody>
            <a:bodyPr lIns="0" rIns="0" bIns="0" anchor="ctr"/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0" cap="none" spc="0" normalizeH="0" baseline="0" noProof="0" dirty="0">
                  <a:ln w="18415" cmpd="sng">
                    <a:noFill/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endParaRPr kumimoji="0" lang="en-US" sz="1800" b="1" i="0" u="none" strike="noStrike" kern="0" cap="none" spc="0" normalizeH="0" baseline="0" noProof="0" dirty="0">
                <a:ln w="18415" cmpd="sng">
                  <a:noFill/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MH_Text_2"/>
            <p:cNvSpPr txBox="1"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 flipH="1">
              <a:off x="5829503" y="2983230"/>
              <a:ext cx="2048017" cy="24626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>
              <a:lvl1pPr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lnSpc>
                  <a:spcPct val="140000"/>
                </a:lnSpc>
              </a:pP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Chuẩn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bị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bài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Hợp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tác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với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những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người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xung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quanh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(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tiết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2)</a:t>
              </a:r>
              <a:endParaRPr lang="en-US" altLang="vi-VN" sz="2800" b="1" dirty="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55" name="MH_SubTitle_1"/>
            <p:cNvSpPr txBox="1"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flipH="1">
              <a:off x="2652663" y="4619782"/>
              <a:ext cx="3502426" cy="1753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b"/>
            <a:lstStyle>
              <a:lvl1pPr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Xem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lại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bài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,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học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ghi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nhớ</a:t>
              </a:r>
              <a:endParaRPr lang="en-US" altLang="zh-CN" sz="2800" b="1" dirty="0"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  <a:p>
              <a:pPr algn="ctr">
                <a:lnSpc>
                  <a:spcPct val="130000"/>
                </a:lnSpc>
              </a:pP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Sưu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tầm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thêm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các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câu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ca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dao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,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tục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ngữ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,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câu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thơ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...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nói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về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việc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hợp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tác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với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những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người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xung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quanh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.</a:t>
              </a:r>
              <a:endParaRPr lang="en-US" altLang="vi-VN" sz="2800" b="1" dirty="0">
                <a:solidFill>
                  <a:srgbClr val="000000"/>
                </a:solidFill>
                <a:latin typeface="+mj-lt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29A5B"/>
                </a:solidFill>
                <a:effectLst/>
                <a:uLnTx/>
                <a:uFillTx/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71" y="1419366"/>
            <a:ext cx="3215428" cy="5346855"/>
          </a:xfrm>
          <a:prstGeom prst="rect">
            <a:avLst/>
          </a:prstGeom>
        </p:spPr>
      </p:pic>
      <p:sp>
        <p:nvSpPr>
          <p:cNvPr id="17" name="矩形 16"/>
          <p:cNvSpPr/>
          <p:nvPr/>
        </p:nvSpPr>
        <p:spPr>
          <a:xfrm>
            <a:off x="4613661" y="1043104"/>
            <a:ext cx="213071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865B3E"/>
                </a:solidFill>
                <a:effectLst/>
                <a:uLnTx/>
                <a:uFillTx/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Dặn</a:t>
            </a:r>
            <a:r>
              <a:rPr kumimoji="0" lang="en-US" altLang="zh-CN" sz="5400" b="1" i="0" u="none" strike="noStrike" kern="1200" cap="none" spc="0" normalizeH="0" baseline="0" noProof="0" dirty="0">
                <a:ln>
                  <a:noFill/>
                </a:ln>
                <a:solidFill>
                  <a:srgbClr val="865B3E"/>
                </a:solidFill>
                <a:effectLst/>
                <a:uLnTx/>
                <a:uFillTx/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kumimoji="0" lang="en-US" altLang="zh-CN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865B3E"/>
                </a:solidFill>
                <a:effectLst/>
                <a:uLnTx/>
                <a:uFillTx/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dò</a:t>
            </a:r>
            <a:endParaRPr kumimoji="0" lang="zh-CN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865B3E"/>
              </a:solidFill>
              <a:effectLst/>
              <a:uLnTx/>
              <a:uFillTx/>
              <a:latin typeface="+mj-lt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custDataLst>
      <p:tags r:id="rId8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8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1881807" y="4273924"/>
            <a:ext cx="6416625" cy="2113623"/>
            <a:chOff x="4805169" y="3003803"/>
            <a:chExt cx="2581661" cy="850394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41491" y="3022091"/>
              <a:ext cx="509017" cy="813818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5169" y="3003803"/>
              <a:ext cx="2581661" cy="850394"/>
            </a:xfrm>
            <a:prstGeom prst="rect">
              <a:avLst/>
            </a:prstGeom>
          </p:spPr>
        </p:pic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6042" y="3732325"/>
            <a:ext cx="1221693" cy="1953247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518" y="379335"/>
            <a:ext cx="2584188" cy="647866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877312"/>
            <a:ext cx="12192000" cy="3980688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1806888" y="1464359"/>
            <a:ext cx="947246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Tiết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học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đến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đây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là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kết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thúc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.</a:t>
            </a:r>
            <a:endParaRPr lang="en-US" altLang="zh-CN" sz="4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FZYaoTi" panose="02010601030101010101" pitchFamily="2" charset="-122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Xin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chào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và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hẹn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gặp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lại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các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em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FZYaoTi" panose="02010601030101010101" pitchFamily="2" charset="-122"/>
                <a:cs typeface="Arial" panose="020B0604020202020204" pitchFamily="34" charset="0"/>
              </a:rPr>
              <a:t>!</a:t>
            </a:r>
            <a:endParaRPr lang="en-US" altLang="zh-CN" sz="4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FZYaoTi" panose="02010601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2531170_162158900000_2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0"/>
          <a:stretch>
            <a:fillRect/>
          </a:stretch>
        </p:blipFill>
        <p:spPr bwMode="auto">
          <a:xfrm>
            <a:off x="3161506" y="653558"/>
            <a:ext cx="5868987" cy="553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文本框 3"/>
          <p:cNvSpPr txBox="1"/>
          <p:nvPr/>
        </p:nvSpPr>
        <p:spPr>
          <a:xfrm>
            <a:off x="5799393" y="2715066"/>
            <a:ext cx="6335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cs typeface="Arial" panose="020B0604020202020204" pitchFamily="34" charset="0"/>
                <a:sym typeface="Arial" panose="020B0604020202020204" pitchFamily="34" charset="0"/>
              </a:rPr>
              <a:t>01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048753" y="3422952"/>
            <a:ext cx="243181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Khởi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động</a:t>
            </a:r>
            <a:endParaRPr lang="zh-CN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0346020" y="251264"/>
            <a:ext cx="1361071" cy="1591392"/>
            <a:chOff x="6278521" y="3736332"/>
            <a:chExt cx="2209295" cy="2673304"/>
          </a:xfrm>
        </p:grpSpPr>
        <p:sp>
          <p:nvSpPr>
            <p:cNvPr id="12" name="Rectangle: Rounded Corners 11">
              <a:hlinkClick r:id="rId2" action="ppaction://hlinksldjump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3" name="Graphic 12">
              <a:hlinkClick r:id="rId2" action="ppaction://hlinksldjump"/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4" name="TextBox 13">
              <a:hlinkClick r:id="rId2" action="ppaction://hlinksldjump"/>
            </p:cNvPr>
            <p:cNvSpPr txBox="1"/>
            <p:nvPr/>
          </p:nvSpPr>
          <p:spPr>
            <a:xfrm>
              <a:off x="6513425" y="5659675"/>
              <a:ext cx="1828363" cy="5906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7333" l="1667" r="96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61481" y="4007796"/>
            <a:ext cx="5175114" cy="258755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00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3993">
            <a:off x="8243140" y="4566338"/>
            <a:ext cx="2143125" cy="21431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Icon white background"/>
          <p:cNvSpPr/>
          <p:nvPr/>
        </p:nvSpPr>
        <p:spPr>
          <a:xfrm>
            <a:off x="5762523" y="28518"/>
            <a:ext cx="680877" cy="68087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01600">
              <a:srgbClr val="F4B183">
                <a:alpha val="60000"/>
              </a:srgbClr>
            </a:glow>
            <a:outerShdw blurRad="266700" dist="101600" dir="5400000" sx="85000" sy="85000" algn="ctr" rotWithShape="0">
              <a:srgbClr val="F48093">
                <a:alpha val="7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PH" sz="180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6" name="Hand"/>
          <p:cNvGrpSpPr/>
          <p:nvPr/>
        </p:nvGrpSpPr>
        <p:grpSpPr>
          <a:xfrm>
            <a:off x="-3312035" y="2668208"/>
            <a:ext cx="6189769" cy="1715533"/>
            <a:chOff x="-515201" y="767887"/>
            <a:chExt cx="5498029" cy="1552575"/>
          </a:xfrm>
        </p:grpSpPr>
        <p:sp>
          <p:nvSpPr>
            <p:cNvPr id="17" name="Rectangle 16"/>
            <p:cNvSpPr/>
            <p:nvPr/>
          </p:nvSpPr>
          <p:spPr>
            <a:xfrm>
              <a:off x="-512013" y="1095961"/>
              <a:ext cx="2450029" cy="1033756"/>
            </a:xfrm>
            <a:prstGeom prst="rect">
              <a:avLst/>
            </a:prstGeom>
            <a:solidFill>
              <a:srgbClr val="FFCE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-515201" y="1977864"/>
              <a:ext cx="2452408" cy="143740"/>
            </a:xfrm>
            <a:prstGeom prst="rect">
              <a:avLst/>
            </a:prstGeom>
            <a:solidFill>
              <a:srgbClr val="FFB0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/>
            </a:p>
          </p:txBody>
        </p:sp>
        <p:pic>
          <p:nvPicPr>
            <p:cNvPr id="19" name="Graphic 18"/>
            <p:cNvPicPr>
              <a:picLocks noChangeAspect="1"/>
            </p:cNvPicPr>
            <p:nvPr/>
          </p:nvPicPr>
          <p:blipFill>
            <a:blip r:embed="rId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rcRect/>
            <a:stretch>
              <a:fillRect/>
            </a:stretch>
          </p:blipFill>
          <p:spPr>
            <a:xfrm>
              <a:off x="1934828" y="767887"/>
              <a:ext cx="3048000" cy="1552575"/>
            </a:xfrm>
            <a:custGeom>
              <a:avLst/>
              <a:gdLst>
                <a:gd name="connsiteX0" fmla="*/ 0 w 3048000"/>
                <a:gd name="connsiteY0" fmla="*/ 0 h 1552575"/>
                <a:gd name="connsiteX1" fmla="*/ 1665050 w 3048000"/>
                <a:gd name="connsiteY1" fmla="*/ 0 h 1552575"/>
                <a:gd name="connsiteX2" fmla="*/ 1665050 w 3048000"/>
                <a:gd name="connsiteY2" fmla="*/ 309466 h 1552575"/>
                <a:gd name="connsiteX3" fmla="*/ 3048000 w 3048000"/>
                <a:gd name="connsiteY3" fmla="*/ 309466 h 1552575"/>
                <a:gd name="connsiteX4" fmla="*/ 3048000 w 3048000"/>
                <a:gd name="connsiteY4" fmla="*/ 1552575 h 1552575"/>
                <a:gd name="connsiteX5" fmla="*/ 0 w 3048000"/>
                <a:gd name="connsiteY5" fmla="*/ 1552575 h 1552575"/>
                <a:gd name="connsiteX6" fmla="*/ 0 w 3048000"/>
                <a:gd name="connsiteY6" fmla="*/ 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0" h="1552575">
                  <a:moveTo>
                    <a:pt x="0" y="0"/>
                  </a:moveTo>
                  <a:lnTo>
                    <a:pt x="1665050" y="0"/>
                  </a:lnTo>
                  <a:lnTo>
                    <a:pt x="1665050" y="309466"/>
                  </a:lnTo>
                  <a:lnTo>
                    <a:pt x="3048000" y="309466"/>
                  </a:lnTo>
                  <a:lnTo>
                    <a:pt x="3048000" y="1552575"/>
                  </a:lnTo>
                  <a:lnTo>
                    <a:pt x="0" y="1552575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20" name="Picture background"/>
          <p:cNvSpPr/>
          <p:nvPr/>
        </p:nvSpPr>
        <p:spPr>
          <a:xfrm>
            <a:off x="1330035" y="1940767"/>
            <a:ext cx="3719044" cy="3011670"/>
          </a:xfrm>
          <a:prstGeom prst="roundRect">
            <a:avLst>
              <a:gd name="adj" fmla="val 7024"/>
            </a:avLst>
          </a:prstGeom>
          <a:solidFill>
            <a:schemeClr val="accent2">
              <a:lumMod val="50000"/>
            </a:schemeClr>
          </a:solidFill>
          <a:ln w="6350">
            <a:solidFill>
              <a:srgbClr val="CC5D1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>
              <a:latin typeface="Gilroy ExtraBold" panose="00000900000000000000" pitchFamily="50" charset="0"/>
            </a:endParaRPr>
          </a:p>
        </p:txBody>
      </p:sp>
      <p:pic>
        <p:nvPicPr>
          <p:cNvPr id="22" name="Thumb"/>
          <p:cNvPicPr>
            <a:picLocks noChangeAspect="1"/>
          </p:cNvPicPr>
          <p:nvPr/>
        </p:nvPicPr>
        <p:blipFill>
          <a:blip r:embed="rId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 l="54628" b="80068"/>
          <a:stretch>
            <a:fillRect/>
          </a:stretch>
        </p:blipFill>
        <p:spPr>
          <a:xfrm>
            <a:off x="1115340" y="2668208"/>
            <a:ext cx="1556947" cy="348402"/>
          </a:xfrm>
          <a:custGeom>
            <a:avLst/>
            <a:gdLst>
              <a:gd name="connsiteX0" fmla="*/ 0 w 1382950"/>
              <a:gd name="connsiteY0" fmla="*/ 0 h 309466"/>
              <a:gd name="connsiteX1" fmla="*/ 1382950 w 1382950"/>
              <a:gd name="connsiteY1" fmla="*/ 0 h 309466"/>
              <a:gd name="connsiteX2" fmla="*/ 1382950 w 1382950"/>
              <a:gd name="connsiteY2" fmla="*/ 309466 h 309466"/>
              <a:gd name="connsiteX3" fmla="*/ 0 w 1382950"/>
              <a:gd name="connsiteY3" fmla="*/ 309466 h 309466"/>
              <a:gd name="connsiteX4" fmla="*/ 0 w 1382950"/>
              <a:gd name="connsiteY4" fmla="*/ 0 h 30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950" h="309466">
                <a:moveTo>
                  <a:pt x="0" y="0"/>
                </a:moveTo>
                <a:lnTo>
                  <a:pt x="1382950" y="0"/>
                </a:lnTo>
                <a:lnTo>
                  <a:pt x="1382950" y="309466"/>
                </a:lnTo>
                <a:lnTo>
                  <a:pt x="0" y="309466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23" name="TextBox 22"/>
          <p:cNvSpPr txBox="1"/>
          <p:nvPr/>
        </p:nvSpPr>
        <p:spPr>
          <a:xfrm>
            <a:off x="6096000" y="223930"/>
            <a:ext cx="3808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rgbClr val="CC5D1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Khởi</a:t>
            </a:r>
            <a:r>
              <a:rPr lang="en-US" sz="3600" b="1" dirty="0">
                <a:solidFill>
                  <a:srgbClr val="CC5D1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CC5D1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endParaRPr lang="en-US" sz="3600" b="1" dirty="0">
              <a:solidFill>
                <a:srgbClr val="CC5D1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479344" y="1762966"/>
            <a:ext cx="45276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sz="2400" dirty="0">
              <a:solidFill>
                <a:srgbClr val="CC5D1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ù"/>
          <p:cNvSpPr/>
          <p:nvPr/>
        </p:nvSpPr>
        <p:spPr>
          <a:xfrm>
            <a:off x="5632427" y="2057949"/>
            <a:ext cx="2889126" cy="1106377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+mj-lt"/>
                <a:cs typeface="Arial" panose="020B0604020202020204" pitchFamily="34" charset="0"/>
              </a:rPr>
              <a:t>Nguyễn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Thị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Định</a:t>
            </a:r>
            <a:endParaRPr lang="en-US" sz="2800" b="1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6" name="Bar"/>
          <p:cNvSpPr/>
          <p:nvPr/>
        </p:nvSpPr>
        <p:spPr>
          <a:xfrm>
            <a:off x="8809231" y="2045155"/>
            <a:ext cx="2817273" cy="1158685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+mj-lt"/>
                <a:cs typeface="Arial" panose="020B0604020202020204" pitchFamily="34" charset="0"/>
              </a:rPr>
              <a:t>Võ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Thị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Sáu</a:t>
            </a:r>
            <a:endParaRPr lang="en-US" sz="2800" b="1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7" name="Chuồng gà"/>
          <p:cNvSpPr/>
          <p:nvPr/>
        </p:nvSpPr>
        <p:spPr>
          <a:xfrm>
            <a:off x="5632427" y="3663761"/>
            <a:ext cx="2889126" cy="1129039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+mj-lt"/>
                <a:cs typeface="Arial" panose="020B0604020202020204" pitchFamily="34" charset="0"/>
              </a:rPr>
              <a:t>Đặng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Thùy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Trâm</a:t>
            </a:r>
            <a:endParaRPr lang="en-US" sz="2800" b="1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8" name="Ở với mẹ"/>
          <p:cNvSpPr/>
          <p:nvPr/>
        </p:nvSpPr>
        <p:spPr>
          <a:xfrm>
            <a:off x="8774968" y="3633764"/>
            <a:ext cx="2889126" cy="1159035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+mj-lt"/>
                <a:cs typeface="Arial" panose="020B0604020202020204" pitchFamily="34" charset="0"/>
              </a:rPr>
              <a:t>Lê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Thị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Riêng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endParaRPr lang="en-US" sz="2800" b="1" dirty="0">
              <a:latin typeface="+mj-lt"/>
              <a:cs typeface="Arial" panose="020B0604020202020204" pitchFamily="34" charset="0"/>
            </a:endParaRPr>
          </a:p>
        </p:txBody>
      </p:sp>
      <p:pic>
        <p:nvPicPr>
          <p:cNvPr id="32" name="Picture 31" descr="Icon&#10;&#10;Description automatically generated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556" b="92444" l="8000" r="89778">
                        <a14:foregroundMark x1="9333" y1="16444" x2="9333" y2="16444"/>
                        <a14:foregroundMark x1="16000" y1="8000" x2="16000" y2="8000"/>
                        <a14:foregroundMark x1="89778" y1="18222" x2="89778" y2="18222"/>
                        <a14:foregroundMark x1="81778" y1="7556" x2="81778" y2="7556"/>
                        <a14:foregroundMark x1="88889" y1="83111" x2="88889" y2="83111"/>
                        <a14:foregroundMark x1="80444" y1="90667" x2="80444" y2="90667"/>
                        <a14:foregroundMark x1="8000" y1="81778" x2="8000" y2="81778"/>
                        <a14:foregroundMark x1="19556" y1="92444" x2="19556" y2="92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9637" y="6924414"/>
            <a:ext cx="1352499" cy="1352499"/>
          </a:xfrm>
          <a:prstGeom prst="rect">
            <a:avLst/>
          </a:prstGeom>
        </p:spPr>
      </p:pic>
      <p:pic>
        <p:nvPicPr>
          <p:cNvPr id="33" name="Sai ngu loz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907526" y="-404985"/>
            <a:ext cx="487362" cy="487363"/>
          </a:xfrm>
          <a:prstGeom prst="rect">
            <a:avLst/>
          </a:prstGeom>
        </p:spPr>
      </p:pic>
      <p:pic>
        <p:nvPicPr>
          <p:cNvPr id="34" name="Đúng goyf đó cha nội 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186634" y="-558415"/>
            <a:ext cx="487362" cy="487362"/>
          </a:xfrm>
          <a:prstGeom prst="rect">
            <a:avLst/>
          </a:prstGeom>
        </p:spPr>
      </p:pic>
      <p:pic>
        <p:nvPicPr>
          <p:cNvPr id="35" name="Picture 34" descr="Shape&#10;&#10;Description automatically generated"/>
          <p:cNvPicPr>
            <a:picLocks noChangeAspect="1"/>
          </p:cNvPicPr>
          <p:nvPr/>
        </p:nvPicPr>
        <p:blipFill>
          <a:blip r:embed="rId10" cstate="hq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951" b="97073" l="1556" r="96000">
                        <a14:foregroundMark x1="86111" y1="6951" x2="91889" y2="15366"/>
                        <a14:foregroundMark x1="95333" y1="19268" x2="96000" y2="19512"/>
                        <a14:foregroundMark x1="88000" y1="2439" x2="88000" y2="2439"/>
                        <a14:foregroundMark x1="5222" y1="55976" x2="6889" y2="57195"/>
                        <a14:foregroundMark x1="37556" y1="93171" x2="37556" y2="93171"/>
                        <a14:foregroundMark x1="37556" y1="97195" x2="37556" y2="97195"/>
                        <a14:foregroundMark x1="1556" y1="56585" x2="1556" y2="5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9089" y="7013944"/>
            <a:ext cx="1287918" cy="1173437"/>
          </a:xfrm>
          <a:prstGeom prst="rect">
            <a:avLst/>
          </a:prstGeom>
        </p:spPr>
      </p:pic>
      <p:pic>
        <p:nvPicPr>
          <p:cNvPr id="36" name="Sai ngu loz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763326" y="-631939"/>
            <a:ext cx="487362" cy="487363"/>
          </a:xfrm>
          <a:prstGeom prst="rect">
            <a:avLst/>
          </a:prstGeom>
        </p:spPr>
      </p:pic>
      <p:pic>
        <p:nvPicPr>
          <p:cNvPr id="37" name="Sai ngu loz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234403" y="-618802"/>
            <a:ext cx="487362" cy="487363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887580" y="2014838"/>
            <a:ext cx="2634380" cy="2781679"/>
          </a:xfrm>
          <a:prstGeom prst="rect">
            <a:avLst/>
          </a:prstGeom>
        </p:spPr>
      </p:pic>
      <p:pic>
        <p:nvPicPr>
          <p:cNvPr id="60" name="Graphic 59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879741" y="116014"/>
            <a:ext cx="446440" cy="55184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112150" y="967290"/>
            <a:ext cx="73007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/>
              <a:t>Đây</a:t>
            </a:r>
            <a:r>
              <a:rPr lang="en-US" sz="4000" dirty="0"/>
              <a:t> </a:t>
            </a:r>
            <a:r>
              <a:rPr lang="en-US" sz="4000" dirty="0" err="1"/>
              <a:t>là</a:t>
            </a:r>
            <a:r>
              <a:rPr lang="en-US" sz="4000" dirty="0"/>
              <a:t> ai?</a:t>
            </a:r>
            <a:endParaRPr lang="vi-VN" sz="4000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0.48841 -3.7037E-7 " pathEditMode="relative" rAng="0" ptsTypes="AA">
                                      <p:cBhvr>
                                        <p:cTn id="6" dur="10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414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1.85185E-6 L -0.50586 -1.85185E-6 " pathEditMode="relative" rAng="0" ptsTypes="AA">
                                      <p:cBhvr>
                                        <p:cTn id="8" dur="100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286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7037E-7 L -0.4875 3.7037E-7 " pathEditMode="relative" rAng="0" ptsTypes="AA">
                                      <p:cBhvr>
                                        <p:cTn id="10" dur="10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375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5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 0 L -0.25 0 E" pathEditMode="relative" ptsTypes="">
                                      <p:cBhvr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35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 0 L -0.25 0 E" pathEditMode="relative" ptsTypes="">
                                      <p:cBhvr>
                                        <p:cTn id="1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1645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-0.2073 -0.74791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365" y="-374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375623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1645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0.13171 L -0.09349 -0.70648 " pathEditMode="relative" rAng="0" ptsTypes="AA">
                                      <p:cBhvr>
                                        <p:cTn id="5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74" y="-287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9" dur="1645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9 -0.07801 L -0.20664 -0.46412 " pathEditMode="relative" rAng="0" ptsTypes="AA">
                                      <p:cBhvr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94" y="-193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0" dur="1645" fill="hold"/>
                                        <p:tgtEl>
                                          <p:spTgt spid="3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0.0651 -0.5243 " pathEditMode="relative" rAng="0" ptsTypes="AA">
                                      <p:cBhvr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55" y="-262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6"/>
                </p:tgtEl>
              </p:cMediaNode>
            </p:audio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7"/>
                </p:tgtEl>
              </p:cMediaNode>
            </p:audio>
          </p:childTnLst>
        </p:cTn>
      </p:par>
    </p:tnLst>
    <p:bldLst>
      <p:bldP spid="23" grpId="0"/>
      <p:bldP spid="24" grpId="0"/>
      <p:bldP spid="25" grpId="0" animBg="1"/>
      <p:bldP spid="26" grpId="0" animBg="1"/>
      <p:bldP spid="27" grpId="0" animBg="1"/>
      <p:bldP spid="2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34703" y="0"/>
            <a:ext cx="12192001" cy="6858000"/>
          </a:xfrm>
          <a:prstGeom prst="rect">
            <a:avLst/>
          </a:prstGeom>
        </p:spPr>
      </p:pic>
      <p:sp>
        <p:nvSpPr>
          <p:cNvPr id="4" name="Icon white background"/>
          <p:cNvSpPr/>
          <p:nvPr/>
        </p:nvSpPr>
        <p:spPr>
          <a:xfrm>
            <a:off x="5642083" y="173651"/>
            <a:ext cx="907836" cy="90783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66700" dist="101600" dir="5400000" sx="85000" sy="85000" algn="ctr" rotWithShape="0">
              <a:srgbClr val="3AAFFF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00"/>
            <a:endParaRPr lang="en-PH" sz="2400" dirty="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Statistics icon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74249" y="353459"/>
            <a:ext cx="443503" cy="548219"/>
          </a:xfrm>
          <a:prstGeom prst="rect">
            <a:avLst/>
          </a:prstGeom>
        </p:spPr>
      </p:pic>
      <p:sp>
        <p:nvSpPr>
          <p:cNvPr id="7" name="Body (Text)"/>
          <p:cNvSpPr txBox="1"/>
          <p:nvPr/>
        </p:nvSpPr>
        <p:spPr>
          <a:xfrm>
            <a:off x="5173289" y="3027988"/>
            <a:ext cx="5787160" cy="2594533"/>
          </a:xfrm>
          <a:prstGeom prst="rect">
            <a:avLst/>
          </a:prstGeom>
        </p:spPr>
        <p:txBody>
          <a:bodyPr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914400">
              <a:lnSpc>
                <a:spcPct val="150000"/>
              </a:lnSpc>
              <a:buNone/>
            </a:pPr>
            <a:endParaRPr lang="en-GB" altLang="en-US" sz="2135" dirty="0">
              <a:solidFill>
                <a:prstClr val="black">
                  <a:lumMod val="65000"/>
                  <a:lumOff val="35000"/>
                </a:prstClr>
              </a:solidFill>
              <a:effectLst>
                <a:outerShdw blurRad="38100" dist="38100" dir="2700000" algn="tl">
                  <a:srgbClr val="FFFFFF"/>
                </a:outerShdw>
              </a:effectLst>
              <a:latin typeface="Gilroy Light" panose="00000400000000000000" pitchFamily="50" charset="0"/>
            </a:endParaRPr>
          </a:p>
        </p:txBody>
      </p:sp>
      <p:sp>
        <p:nvSpPr>
          <p:cNvPr id="8" name="Introduction (Text)"/>
          <p:cNvSpPr/>
          <p:nvPr/>
        </p:nvSpPr>
        <p:spPr>
          <a:xfrm>
            <a:off x="3250681" y="1213695"/>
            <a:ext cx="5907174" cy="702986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Phụ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Nữ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đáng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tôn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trọng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vì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PH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Nhóm 1"/>
          <p:cNvGrpSpPr/>
          <p:nvPr/>
        </p:nvGrpSpPr>
        <p:grpSpPr>
          <a:xfrm>
            <a:off x="344722" y="966807"/>
            <a:ext cx="2052789" cy="3630629"/>
            <a:chOff x="1702820" y="1224185"/>
            <a:chExt cx="1266087" cy="2190489"/>
          </a:xfrm>
        </p:grpSpPr>
        <p:sp>
          <p:nvSpPr>
            <p:cNvPr id="90" name="Rectangle: Rounded Corners 123"/>
            <p:cNvSpPr/>
            <p:nvPr/>
          </p:nvSpPr>
          <p:spPr>
            <a:xfrm>
              <a:off x="1910536" y="1950244"/>
              <a:ext cx="118384" cy="149748"/>
            </a:xfrm>
            <a:prstGeom prst="roundRect">
              <a:avLst>
                <a:gd name="adj" fmla="val 50000"/>
              </a:avLst>
            </a:pr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1" name="Hình chữ nhật 25"/>
            <p:cNvSpPr/>
            <p:nvPr/>
          </p:nvSpPr>
          <p:spPr>
            <a:xfrm>
              <a:off x="1712724" y="2059123"/>
              <a:ext cx="1254872" cy="477414"/>
            </a:xfrm>
            <a:custGeom>
              <a:avLst/>
              <a:gdLst>
                <a:gd name="connsiteX0" fmla="*/ 0 w 1212265"/>
                <a:gd name="connsiteY0" fmla="*/ 0 h 412249"/>
                <a:gd name="connsiteX1" fmla="*/ 1212265 w 1212265"/>
                <a:gd name="connsiteY1" fmla="*/ 0 h 412249"/>
                <a:gd name="connsiteX2" fmla="*/ 1212265 w 1212265"/>
                <a:gd name="connsiteY2" fmla="*/ 412249 h 412249"/>
                <a:gd name="connsiteX3" fmla="*/ 0 w 1212265"/>
                <a:gd name="connsiteY3" fmla="*/ 412249 h 412249"/>
                <a:gd name="connsiteX4" fmla="*/ 0 w 1212265"/>
                <a:gd name="connsiteY4" fmla="*/ 0 h 412249"/>
                <a:gd name="connsiteX0-1" fmla="*/ 29497 w 1241762"/>
                <a:gd name="connsiteY0-2" fmla="*/ 0 h 412249"/>
                <a:gd name="connsiteX1-3" fmla="*/ 1241762 w 1241762"/>
                <a:gd name="connsiteY1-4" fmla="*/ 0 h 412249"/>
                <a:gd name="connsiteX2-5" fmla="*/ 1241762 w 1241762"/>
                <a:gd name="connsiteY2-6" fmla="*/ 412249 h 412249"/>
                <a:gd name="connsiteX3-7" fmla="*/ 0 w 1241762"/>
                <a:gd name="connsiteY3-8" fmla="*/ 389307 h 412249"/>
                <a:gd name="connsiteX4-9" fmla="*/ 29497 w 1241762"/>
                <a:gd name="connsiteY4-10" fmla="*/ 0 h 412249"/>
                <a:gd name="connsiteX0-11" fmla="*/ 29497 w 1241762"/>
                <a:gd name="connsiteY0-12" fmla="*/ 0 h 422568"/>
                <a:gd name="connsiteX1-13" fmla="*/ 1241762 w 1241762"/>
                <a:gd name="connsiteY1-14" fmla="*/ 0 h 422568"/>
                <a:gd name="connsiteX2-15" fmla="*/ 1241762 w 1241762"/>
                <a:gd name="connsiteY2-16" fmla="*/ 412249 h 422568"/>
                <a:gd name="connsiteX3-17" fmla="*/ 0 w 1241762"/>
                <a:gd name="connsiteY3-18" fmla="*/ 389307 h 422568"/>
                <a:gd name="connsiteX4-19" fmla="*/ 29497 w 1241762"/>
                <a:gd name="connsiteY4-20" fmla="*/ 0 h 422568"/>
                <a:gd name="connsiteX0-21" fmla="*/ 29497 w 1241762"/>
                <a:gd name="connsiteY0-22" fmla="*/ 0 h 432501"/>
                <a:gd name="connsiteX1-23" fmla="*/ 1241762 w 1241762"/>
                <a:gd name="connsiteY1-24" fmla="*/ 0 h 432501"/>
                <a:gd name="connsiteX2-25" fmla="*/ 1241762 w 1241762"/>
                <a:gd name="connsiteY2-26" fmla="*/ 412249 h 432501"/>
                <a:gd name="connsiteX3-27" fmla="*/ 0 w 1241762"/>
                <a:gd name="connsiteY3-28" fmla="*/ 389307 h 432501"/>
                <a:gd name="connsiteX4-29" fmla="*/ 29497 w 1241762"/>
                <a:gd name="connsiteY4-30" fmla="*/ 0 h 432501"/>
                <a:gd name="connsiteX0-31" fmla="*/ 36051 w 1241762"/>
                <a:gd name="connsiteY0-32" fmla="*/ 0 h 475107"/>
                <a:gd name="connsiteX1-33" fmla="*/ 1241762 w 1241762"/>
                <a:gd name="connsiteY1-34" fmla="*/ 42606 h 475107"/>
                <a:gd name="connsiteX2-35" fmla="*/ 1241762 w 1241762"/>
                <a:gd name="connsiteY2-36" fmla="*/ 454855 h 475107"/>
                <a:gd name="connsiteX3-37" fmla="*/ 0 w 1241762"/>
                <a:gd name="connsiteY3-38" fmla="*/ 431913 h 475107"/>
                <a:gd name="connsiteX4-39" fmla="*/ 36051 w 1241762"/>
                <a:gd name="connsiteY4-40" fmla="*/ 0 h 475107"/>
                <a:gd name="connsiteX0-41" fmla="*/ 36051 w 1254872"/>
                <a:gd name="connsiteY0-42" fmla="*/ 0 h 455800"/>
                <a:gd name="connsiteX1-43" fmla="*/ 1241762 w 1254872"/>
                <a:gd name="connsiteY1-44" fmla="*/ 42606 h 455800"/>
                <a:gd name="connsiteX2-45" fmla="*/ 1254872 w 1254872"/>
                <a:gd name="connsiteY2-46" fmla="*/ 349978 h 455800"/>
                <a:gd name="connsiteX3-47" fmla="*/ 0 w 1254872"/>
                <a:gd name="connsiteY3-48" fmla="*/ 431913 h 455800"/>
                <a:gd name="connsiteX4-49" fmla="*/ 36051 w 1254872"/>
                <a:gd name="connsiteY4-50" fmla="*/ 0 h 455800"/>
                <a:gd name="connsiteX0-51" fmla="*/ 36051 w 1254872"/>
                <a:gd name="connsiteY0-52" fmla="*/ 0 h 455800"/>
                <a:gd name="connsiteX1-53" fmla="*/ 1241762 w 1254872"/>
                <a:gd name="connsiteY1-54" fmla="*/ 42606 h 455800"/>
                <a:gd name="connsiteX2-55" fmla="*/ 1254872 w 1254872"/>
                <a:gd name="connsiteY2-56" fmla="*/ 349978 h 455800"/>
                <a:gd name="connsiteX3-57" fmla="*/ 0 w 1254872"/>
                <a:gd name="connsiteY3-58" fmla="*/ 431913 h 455800"/>
                <a:gd name="connsiteX4-59" fmla="*/ 36051 w 1254872"/>
                <a:gd name="connsiteY4-60" fmla="*/ 0 h 455800"/>
                <a:gd name="connsiteX0-61" fmla="*/ 36051 w 1254872"/>
                <a:gd name="connsiteY0-62" fmla="*/ 0 h 477414"/>
                <a:gd name="connsiteX1-63" fmla="*/ 1241762 w 1254872"/>
                <a:gd name="connsiteY1-64" fmla="*/ 42606 h 477414"/>
                <a:gd name="connsiteX2-65" fmla="*/ 1254872 w 1254872"/>
                <a:gd name="connsiteY2-66" fmla="*/ 349978 h 477414"/>
                <a:gd name="connsiteX3-67" fmla="*/ 0 w 1254872"/>
                <a:gd name="connsiteY3-68" fmla="*/ 431913 h 477414"/>
                <a:gd name="connsiteX4-69" fmla="*/ 36051 w 1254872"/>
                <a:gd name="connsiteY4-70" fmla="*/ 0 h 4774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254872" h="477414">
                  <a:moveTo>
                    <a:pt x="36051" y="0"/>
                  </a:moveTo>
                  <a:lnTo>
                    <a:pt x="1241762" y="42606"/>
                  </a:lnTo>
                  <a:lnTo>
                    <a:pt x="1254872" y="349978"/>
                  </a:lnTo>
                  <a:cubicBezTo>
                    <a:pt x="860615" y="476705"/>
                    <a:pt x="286102" y="518217"/>
                    <a:pt x="0" y="431913"/>
                  </a:cubicBezTo>
                  <a:lnTo>
                    <a:pt x="3605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: Rounded Corners 124"/>
            <p:cNvSpPr/>
            <p:nvPr/>
          </p:nvSpPr>
          <p:spPr>
            <a:xfrm>
              <a:off x="2670503" y="1952474"/>
              <a:ext cx="118384" cy="149748"/>
            </a:xfrm>
            <a:prstGeom prst="roundRect">
              <a:avLst>
                <a:gd name="adj" fmla="val 50000"/>
              </a:avLst>
            </a:pr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3" name="Rectangle: Rounded Corners 55"/>
            <p:cNvSpPr/>
            <p:nvPr/>
          </p:nvSpPr>
          <p:spPr>
            <a:xfrm>
              <a:off x="1826673" y="2439660"/>
              <a:ext cx="1048754" cy="974098"/>
            </a:xfrm>
            <a:custGeom>
              <a:avLst/>
              <a:gdLst>
                <a:gd name="connsiteX0" fmla="*/ 0 w 1822232"/>
                <a:gd name="connsiteY0" fmla="*/ 694690 h 1895373"/>
                <a:gd name="connsiteX1" fmla="*/ 694690 w 1822232"/>
                <a:gd name="connsiteY1" fmla="*/ 0 h 1895373"/>
                <a:gd name="connsiteX2" fmla="*/ 1127542 w 1822232"/>
                <a:gd name="connsiteY2" fmla="*/ 0 h 1895373"/>
                <a:gd name="connsiteX3" fmla="*/ 1822232 w 1822232"/>
                <a:gd name="connsiteY3" fmla="*/ 694690 h 1895373"/>
                <a:gd name="connsiteX4" fmla="*/ 1822232 w 1822232"/>
                <a:gd name="connsiteY4" fmla="*/ 1200683 h 1895373"/>
                <a:gd name="connsiteX5" fmla="*/ 1127542 w 1822232"/>
                <a:gd name="connsiteY5" fmla="*/ 1895373 h 1895373"/>
                <a:gd name="connsiteX6" fmla="*/ 694690 w 1822232"/>
                <a:gd name="connsiteY6" fmla="*/ 1895373 h 1895373"/>
                <a:gd name="connsiteX7" fmla="*/ 0 w 1822232"/>
                <a:gd name="connsiteY7" fmla="*/ 1200683 h 1895373"/>
                <a:gd name="connsiteX8" fmla="*/ 0 w 1822232"/>
                <a:gd name="connsiteY8" fmla="*/ 694690 h 1895373"/>
                <a:gd name="connsiteX0-1" fmla="*/ 103200 w 1925432"/>
                <a:gd name="connsiteY0-2" fmla="*/ 694690 h 1895373"/>
                <a:gd name="connsiteX1-3" fmla="*/ 797890 w 1925432"/>
                <a:gd name="connsiteY1-4" fmla="*/ 0 h 1895373"/>
                <a:gd name="connsiteX2-5" fmla="*/ 1230742 w 1925432"/>
                <a:gd name="connsiteY2-6" fmla="*/ 0 h 1895373"/>
                <a:gd name="connsiteX3-7" fmla="*/ 1925432 w 1925432"/>
                <a:gd name="connsiteY3-8" fmla="*/ 694690 h 1895373"/>
                <a:gd name="connsiteX4-9" fmla="*/ 1925432 w 1925432"/>
                <a:gd name="connsiteY4-10" fmla="*/ 1200683 h 1895373"/>
                <a:gd name="connsiteX5-11" fmla="*/ 1230742 w 1925432"/>
                <a:gd name="connsiteY5-12" fmla="*/ 1895373 h 1895373"/>
                <a:gd name="connsiteX6-13" fmla="*/ 797890 w 1925432"/>
                <a:gd name="connsiteY6-14" fmla="*/ 1895373 h 1895373"/>
                <a:gd name="connsiteX7-15" fmla="*/ 0 w 1925432"/>
                <a:gd name="connsiteY7-16" fmla="*/ 1390283 h 1895373"/>
                <a:gd name="connsiteX8-17" fmla="*/ 103200 w 1925432"/>
                <a:gd name="connsiteY8-18" fmla="*/ 694690 h 1895373"/>
                <a:gd name="connsiteX0-19" fmla="*/ 103200 w 2040632"/>
                <a:gd name="connsiteY0-20" fmla="*/ 694690 h 1895373"/>
                <a:gd name="connsiteX1-21" fmla="*/ 797890 w 2040632"/>
                <a:gd name="connsiteY1-22" fmla="*/ 0 h 1895373"/>
                <a:gd name="connsiteX2-23" fmla="*/ 1230742 w 2040632"/>
                <a:gd name="connsiteY2-24" fmla="*/ 0 h 1895373"/>
                <a:gd name="connsiteX3-25" fmla="*/ 1925432 w 2040632"/>
                <a:gd name="connsiteY3-26" fmla="*/ 694690 h 1895373"/>
                <a:gd name="connsiteX4-27" fmla="*/ 2040632 w 2040632"/>
                <a:gd name="connsiteY4-28" fmla="*/ 1407083 h 1895373"/>
                <a:gd name="connsiteX5-29" fmla="*/ 1230742 w 2040632"/>
                <a:gd name="connsiteY5-30" fmla="*/ 1895373 h 1895373"/>
                <a:gd name="connsiteX6-31" fmla="*/ 797890 w 2040632"/>
                <a:gd name="connsiteY6-32" fmla="*/ 1895373 h 1895373"/>
                <a:gd name="connsiteX7-33" fmla="*/ 0 w 2040632"/>
                <a:gd name="connsiteY7-34" fmla="*/ 1390283 h 1895373"/>
                <a:gd name="connsiteX8-35" fmla="*/ 103200 w 2040632"/>
                <a:gd name="connsiteY8-36" fmla="*/ 694690 h 1895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2040632" h="1895373">
                  <a:moveTo>
                    <a:pt x="103200" y="694690"/>
                  </a:moveTo>
                  <a:cubicBezTo>
                    <a:pt x="103200" y="311023"/>
                    <a:pt x="414223" y="0"/>
                    <a:pt x="797890" y="0"/>
                  </a:cubicBezTo>
                  <a:lnTo>
                    <a:pt x="1230742" y="0"/>
                  </a:lnTo>
                  <a:cubicBezTo>
                    <a:pt x="1614409" y="0"/>
                    <a:pt x="1925432" y="311023"/>
                    <a:pt x="1925432" y="694690"/>
                  </a:cubicBezTo>
                  <a:lnTo>
                    <a:pt x="2040632" y="1407083"/>
                  </a:lnTo>
                  <a:cubicBezTo>
                    <a:pt x="2040632" y="1790750"/>
                    <a:pt x="1614409" y="1895373"/>
                    <a:pt x="1230742" y="1895373"/>
                  </a:cubicBezTo>
                  <a:lnTo>
                    <a:pt x="797890" y="1895373"/>
                  </a:lnTo>
                  <a:cubicBezTo>
                    <a:pt x="414223" y="1895373"/>
                    <a:pt x="0" y="1773950"/>
                    <a:pt x="0" y="1390283"/>
                  </a:cubicBezTo>
                  <a:cubicBezTo>
                    <a:pt x="0" y="1221619"/>
                    <a:pt x="103200" y="863354"/>
                    <a:pt x="103200" y="6946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4" name="Freeform: Shape 117"/>
            <p:cNvSpPr/>
            <p:nvPr/>
          </p:nvSpPr>
          <p:spPr>
            <a:xfrm>
              <a:off x="1874788" y="2442804"/>
              <a:ext cx="1008749" cy="971870"/>
            </a:xfrm>
            <a:custGeom>
              <a:avLst/>
              <a:gdLst>
                <a:gd name="connsiteX0" fmla="*/ 1082023 w 2661752"/>
                <a:gd name="connsiteY0" fmla="*/ 0 h 2564441"/>
                <a:gd name="connsiteX1" fmla="*/ 1666462 w 2661752"/>
                <a:gd name="connsiteY1" fmla="*/ 0 h 2564441"/>
                <a:gd name="connsiteX2" fmla="*/ 1753317 w 2661752"/>
                <a:gd name="connsiteY2" fmla="*/ 13256 h 2564441"/>
                <a:gd name="connsiteX3" fmla="*/ 2505529 w 2661752"/>
                <a:gd name="connsiteY3" fmla="*/ 936189 h 2564441"/>
                <a:gd name="connsiteX4" fmla="*/ 2661752 w 2661752"/>
                <a:gd name="connsiteY4" fmla="*/ 1902269 h 2564441"/>
                <a:gd name="connsiteX5" fmla="*/ 1563456 w 2661752"/>
                <a:gd name="connsiteY5" fmla="*/ 2564441 h 2564441"/>
                <a:gd name="connsiteX6" fmla="*/ 976463 w 2661752"/>
                <a:gd name="connsiteY6" fmla="*/ 2564441 h 2564441"/>
                <a:gd name="connsiteX7" fmla="*/ 869665 w 2661752"/>
                <a:gd name="connsiteY7" fmla="*/ 2560029 h 2564441"/>
                <a:gd name="connsiteX8" fmla="*/ 693459 w 2661752"/>
                <a:gd name="connsiteY8" fmla="*/ 2536467 h 2564441"/>
                <a:gd name="connsiteX9" fmla="*/ 0 w 2661752"/>
                <a:gd name="connsiteY9" fmla="*/ 1885370 h 2564441"/>
                <a:gd name="connsiteX10" fmla="*/ 139950 w 2661752"/>
                <a:gd name="connsiteY10" fmla="*/ 942073 h 2564441"/>
                <a:gd name="connsiteX11" fmla="*/ 1082023 w 2661752"/>
                <a:gd name="connsiteY11" fmla="*/ 0 h 256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1752" h="2564441">
                  <a:moveTo>
                    <a:pt x="1082023" y="0"/>
                  </a:moveTo>
                  <a:lnTo>
                    <a:pt x="1666462" y="0"/>
                  </a:lnTo>
                  <a:lnTo>
                    <a:pt x="1753317" y="13256"/>
                  </a:lnTo>
                  <a:cubicBezTo>
                    <a:pt x="2182604" y="101100"/>
                    <a:pt x="2505529" y="480933"/>
                    <a:pt x="2505529" y="936189"/>
                  </a:cubicBezTo>
                  <a:lnTo>
                    <a:pt x="2661752" y="1902269"/>
                  </a:lnTo>
                  <a:cubicBezTo>
                    <a:pt x="2661752" y="2422561"/>
                    <a:pt x="2083749" y="2564441"/>
                    <a:pt x="1563456" y="2564441"/>
                  </a:cubicBezTo>
                  <a:lnTo>
                    <a:pt x="976463" y="2564441"/>
                  </a:lnTo>
                  <a:lnTo>
                    <a:pt x="869665" y="2560029"/>
                  </a:lnTo>
                  <a:lnTo>
                    <a:pt x="693459" y="2536467"/>
                  </a:lnTo>
                  <a:cubicBezTo>
                    <a:pt x="315973" y="2465767"/>
                    <a:pt x="0" y="2275590"/>
                    <a:pt x="0" y="1885370"/>
                  </a:cubicBezTo>
                  <a:cubicBezTo>
                    <a:pt x="0" y="1656644"/>
                    <a:pt x="139950" y="1170799"/>
                    <a:pt x="139950" y="942073"/>
                  </a:cubicBezTo>
                  <a:cubicBezTo>
                    <a:pt x="139950" y="421780"/>
                    <a:pt x="561730" y="0"/>
                    <a:pt x="1082023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95" name="Straight Connector 119"/>
            <p:cNvCxnSpPr/>
            <p:nvPr/>
          </p:nvCxnSpPr>
          <p:spPr>
            <a:xfrm flipH="1">
              <a:off x="2050384" y="2880081"/>
              <a:ext cx="38850" cy="320951"/>
            </a:xfrm>
            <a:prstGeom prst="line">
              <a:avLst/>
            </a:prstGeom>
            <a:ln w="1905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120"/>
            <p:cNvCxnSpPr/>
            <p:nvPr/>
          </p:nvCxnSpPr>
          <p:spPr>
            <a:xfrm>
              <a:off x="2700636" y="2871584"/>
              <a:ext cx="26439" cy="218420"/>
            </a:xfrm>
            <a:prstGeom prst="line">
              <a:avLst/>
            </a:prstGeom>
            <a:ln w="1905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Freeform: Shape 147"/>
            <p:cNvSpPr/>
            <p:nvPr/>
          </p:nvSpPr>
          <p:spPr>
            <a:xfrm>
              <a:off x="2147943" y="2453196"/>
              <a:ext cx="211418" cy="408088"/>
            </a:xfrm>
            <a:custGeom>
              <a:avLst/>
              <a:gdLst>
                <a:gd name="connsiteX0" fmla="*/ 0 w 542611"/>
                <a:gd name="connsiteY0" fmla="*/ 0 h 1266092"/>
                <a:gd name="connsiteX1" fmla="*/ 542611 w 542611"/>
                <a:gd name="connsiteY1" fmla="*/ 1266092 h 1266092"/>
                <a:gd name="connsiteX0-1" fmla="*/ 14128 w 556739"/>
                <a:gd name="connsiteY0-2" fmla="*/ 0 h 1266092"/>
                <a:gd name="connsiteX1-3" fmla="*/ 556739 w 556739"/>
                <a:gd name="connsiteY1-4" fmla="*/ 1266092 h 1266092"/>
                <a:gd name="connsiteX0-5" fmla="*/ 13953 w 563388"/>
                <a:gd name="connsiteY0-6" fmla="*/ 0 h 1341154"/>
                <a:gd name="connsiteX1-7" fmla="*/ 563388 w 563388"/>
                <a:gd name="connsiteY1-8" fmla="*/ 1341154 h 1341154"/>
                <a:gd name="connsiteX0-9" fmla="*/ 14129 w 556740"/>
                <a:gd name="connsiteY0-10" fmla="*/ 0 h 1272915"/>
                <a:gd name="connsiteX1-11" fmla="*/ 556740 w 556740"/>
                <a:gd name="connsiteY1-12" fmla="*/ 1272915 h 1272915"/>
                <a:gd name="connsiteX0-13" fmla="*/ 29656 w 572267"/>
                <a:gd name="connsiteY0-14" fmla="*/ 0 h 1272915"/>
                <a:gd name="connsiteX1-15" fmla="*/ 25232 w 572267"/>
                <a:gd name="connsiteY1-16" fmla="*/ 650442 h 1272915"/>
                <a:gd name="connsiteX2" fmla="*/ 572267 w 572267"/>
                <a:gd name="connsiteY2" fmla="*/ 1272915 h 1272915"/>
                <a:gd name="connsiteX0-17" fmla="*/ 45638 w 588249"/>
                <a:gd name="connsiteY0-18" fmla="*/ 8851 h 1281766"/>
                <a:gd name="connsiteX1-19" fmla="*/ 41214 w 588249"/>
                <a:gd name="connsiteY1-20" fmla="*/ 659293 h 1281766"/>
                <a:gd name="connsiteX2-21" fmla="*/ 588249 w 588249"/>
                <a:gd name="connsiteY2-22" fmla="*/ 1281766 h 1281766"/>
                <a:gd name="connsiteX0-23" fmla="*/ 45638 w 588249"/>
                <a:gd name="connsiteY0-24" fmla="*/ 8851 h 1281766"/>
                <a:gd name="connsiteX1-25" fmla="*/ 41214 w 588249"/>
                <a:gd name="connsiteY1-26" fmla="*/ 659293 h 1281766"/>
                <a:gd name="connsiteX2-27" fmla="*/ 588249 w 588249"/>
                <a:gd name="connsiteY2-28" fmla="*/ 1281766 h 1281766"/>
                <a:gd name="connsiteX0-29" fmla="*/ 116785 w 659396"/>
                <a:gd name="connsiteY0-30" fmla="*/ 8769 h 1281684"/>
                <a:gd name="connsiteX1-31" fmla="*/ 112361 w 659396"/>
                <a:gd name="connsiteY1-32" fmla="*/ 659211 h 1281684"/>
                <a:gd name="connsiteX2-33" fmla="*/ 659396 w 659396"/>
                <a:gd name="connsiteY2-34" fmla="*/ 1281684 h 1281684"/>
                <a:gd name="connsiteX0-35" fmla="*/ 96510 w 639121"/>
                <a:gd name="connsiteY0-36" fmla="*/ 7856 h 1280771"/>
                <a:gd name="connsiteX1-37" fmla="*/ 126206 w 639121"/>
                <a:gd name="connsiteY1-38" fmla="*/ 740185 h 1280771"/>
                <a:gd name="connsiteX2-39" fmla="*/ 639121 w 639121"/>
                <a:gd name="connsiteY2-40" fmla="*/ 1280771 h 1280771"/>
                <a:gd name="connsiteX0-41" fmla="*/ 96510 w 639121"/>
                <a:gd name="connsiteY0-42" fmla="*/ 7856 h 1280771"/>
                <a:gd name="connsiteX1-43" fmla="*/ 126206 w 639121"/>
                <a:gd name="connsiteY1-44" fmla="*/ 740185 h 1280771"/>
                <a:gd name="connsiteX2-45" fmla="*/ 639121 w 639121"/>
                <a:gd name="connsiteY2-46" fmla="*/ 1280771 h 1280771"/>
                <a:gd name="connsiteX0-47" fmla="*/ 96510 w 639121"/>
                <a:gd name="connsiteY0-48" fmla="*/ 7856 h 1280771"/>
                <a:gd name="connsiteX1-49" fmla="*/ 126206 w 639121"/>
                <a:gd name="connsiteY1-50" fmla="*/ 740185 h 1280771"/>
                <a:gd name="connsiteX2-51" fmla="*/ 639121 w 639121"/>
                <a:gd name="connsiteY2-52" fmla="*/ 1280771 h 1280771"/>
                <a:gd name="connsiteX0-53" fmla="*/ 136128 w 678739"/>
                <a:gd name="connsiteY0-54" fmla="*/ 10283 h 1283198"/>
                <a:gd name="connsiteX1-55" fmla="*/ 165824 w 678739"/>
                <a:gd name="connsiteY1-56" fmla="*/ 742612 h 1283198"/>
                <a:gd name="connsiteX2-57" fmla="*/ 678739 w 678739"/>
                <a:gd name="connsiteY2-58" fmla="*/ 1283198 h 1283198"/>
                <a:gd name="connsiteX0-59" fmla="*/ 191369 w 652094"/>
                <a:gd name="connsiteY0-60" fmla="*/ 10168 h 1289907"/>
                <a:gd name="connsiteX1-61" fmla="*/ 139179 w 652094"/>
                <a:gd name="connsiteY1-62" fmla="*/ 749321 h 1289907"/>
                <a:gd name="connsiteX2-63" fmla="*/ 652094 w 652094"/>
                <a:gd name="connsiteY2-64" fmla="*/ 1289907 h 12899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21" y="connsiteY2-22"/>
                </a:cxn>
              </a:cxnLst>
              <a:rect l="l" t="t" r="r" b="b"/>
              <a:pathLst>
                <a:path w="652094" h="1289907">
                  <a:moveTo>
                    <a:pt x="191369" y="10168"/>
                  </a:moveTo>
                  <a:cubicBezTo>
                    <a:pt x="96235" y="-80455"/>
                    <a:pt x="-156454" y="456579"/>
                    <a:pt x="139179" y="749321"/>
                  </a:cubicBezTo>
                  <a:cubicBezTo>
                    <a:pt x="404784" y="986883"/>
                    <a:pt x="471224" y="867876"/>
                    <a:pt x="652094" y="1289907"/>
                  </a:cubicBezTo>
                </a:path>
              </a:pathLst>
            </a:custGeom>
            <a:noFill/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8" name="Freeform: Shape 148"/>
            <p:cNvSpPr/>
            <p:nvPr/>
          </p:nvSpPr>
          <p:spPr>
            <a:xfrm flipH="1">
              <a:off x="2356283" y="2450624"/>
              <a:ext cx="198951" cy="408087"/>
            </a:xfrm>
            <a:custGeom>
              <a:avLst/>
              <a:gdLst>
                <a:gd name="connsiteX0" fmla="*/ 0 w 542611"/>
                <a:gd name="connsiteY0" fmla="*/ 0 h 1266092"/>
                <a:gd name="connsiteX1" fmla="*/ 542611 w 542611"/>
                <a:gd name="connsiteY1" fmla="*/ 1266092 h 1266092"/>
                <a:gd name="connsiteX0-1" fmla="*/ 14128 w 556739"/>
                <a:gd name="connsiteY0-2" fmla="*/ 0 h 1266092"/>
                <a:gd name="connsiteX1-3" fmla="*/ 556739 w 556739"/>
                <a:gd name="connsiteY1-4" fmla="*/ 1266092 h 1266092"/>
                <a:gd name="connsiteX0-5" fmla="*/ 13953 w 563388"/>
                <a:gd name="connsiteY0-6" fmla="*/ 0 h 1341154"/>
                <a:gd name="connsiteX1-7" fmla="*/ 563388 w 563388"/>
                <a:gd name="connsiteY1-8" fmla="*/ 1341154 h 1341154"/>
                <a:gd name="connsiteX0-9" fmla="*/ 14129 w 556740"/>
                <a:gd name="connsiteY0-10" fmla="*/ 0 h 1272915"/>
                <a:gd name="connsiteX1-11" fmla="*/ 556740 w 556740"/>
                <a:gd name="connsiteY1-12" fmla="*/ 1272915 h 1272915"/>
                <a:gd name="connsiteX0-13" fmla="*/ 29656 w 572267"/>
                <a:gd name="connsiteY0-14" fmla="*/ 0 h 1272915"/>
                <a:gd name="connsiteX1-15" fmla="*/ 25232 w 572267"/>
                <a:gd name="connsiteY1-16" fmla="*/ 650442 h 1272915"/>
                <a:gd name="connsiteX2" fmla="*/ 572267 w 572267"/>
                <a:gd name="connsiteY2" fmla="*/ 1272915 h 1272915"/>
                <a:gd name="connsiteX0-17" fmla="*/ 45638 w 588249"/>
                <a:gd name="connsiteY0-18" fmla="*/ 8851 h 1281766"/>
                <a:gd name="connsiteX1-19" fmla="*/ 41214 w 588249"/>
                <a:gd name="connsiteY1-20" fmla="*/ 659293 h 1281766"/>
                <a:gd name="connsiteX2-21" fmla="*/ 588249 w 588249"/>
                <a:gd name="connsiteY2-22" fmla="*/ 1281766 h 1281766"/>
                <a:gd name="connsiteX0-23" fmla="*/ 45638 w 588249"/>
                <a:gd name="connsiteY0-24" fmla="*/ 8851 h 1281766"/>
                <a:gd name="connsiteX1-25" fmla="*/ 41214 w 588249"/>
                <a:gd name="connsiteY1-26" fmla="*/ 659293 h 1281766"/>
                <a:gd name="connsiteX2-27" fmla="*/ 588249 w 588249"/>
                <a:gd name="connsiteY2-28" fmla="*/ 1281766 h 1281766"/>
                <a:gd name="connsiteX0-29" fmla="*/ 116785 w 659396"/>
                <a:gd name="connsiteY0-30" fmla="*/ 8769 h 1281684"/>
                <a:gd name="connsiteX1-31" fmla="*/ 112361 w 659396"/>
                <a:gd name="connsiteY1-32" fmla="*/ 659211 h 1281684"/>
                <a:gd name="connsiteX2-33" fmla="*/ 659396 w 659396"/>
                <a:gd name="connsiteY2-34" fmla="*/ 1281684 h 1281684"/>
                <a:gd name="connsiteX0-35" fmla="*/ 96510 w 639121"/>
                <a:gd name="connsiteY0-36" fmla="*/ 7856 h 1280771"/>
                <a:gd name="connsiteX1-37" fmla="*/ 126206 w 639121"/>
                <a:gd name="connsiteY1-38" fmla="*/ 740185 h 1280771"/>
                <a:gd name="connsiteX2-39" fmla="*/ 639121 w 639121"/>
                <a:gd name="connsiteY2-40" fmla="*/ 1280771 h 1280771"/>
                <a:gd name="connsiteX0-41" fmla="*/ 96510 w 639121"/>
                <a:gd name="connsiteY0-42" fmla="*/ 7856 h 1280771"/>
                <a:gd name="connsiteX1-43" fmla="*/ 126206 w 639121"/>
                <a:gd name="connsiteY1-44" fmla="*/ 740185 h 1280771"/>
                <a:gd name="connsiteX2-45" fmla="*/ 639121 w 639121"/>
                <a:gd name="connsiteY2-46" fmla="*/ 1280771 h 1280771"/>
                <a:gd name="connsiteX0-47" fmla="*/ 96510 w 639121"/>
                <a:gd name="connsiteY0-48" fmla="*/ 7856 h 1280771"/>
                <a:gd name="connsiteX1-49" fmla="*/ 126206 w 639121"/>
                <a:gd name="connsiteY1-50" fmla="*/ 740185 h 1280771"/>
                <a:gd name="connsiteX2-51" fmla="*/ 639121 w 639121"/>
                <a:gd name="connsiteY2-52" fmla="*/ 1280771 h 1280771"/>
                <a:gd name="connsiteX0-53" fmla="*/ 136128 w 678739"/>
                <a:gd name="connsiteY0-54" fmla="*/ 10283 h 1283198"/>
                <a:gd name="connsiteX1-55" fmla="*/ 165824 w 678739"/>
                <a:gd name="connsiteY1-56" fmla="*/ 742612 h 1283198"/>
                <a:gd name="connsiteX2-57" fmla="*/ 678739 w 678739"/>
                <a:gd name="connsiteY2-58" fmla="*/ 1283198 h 1283198"/>
                <a:gd name="connsiteX0-59" fmla="*/ 191369 w 652094"/>
                <a:gd name="connsiteY0-60" fmla="*/ 10168 h 1289907"/>
                <a:gd name="connsiteX1-61" fmla="*/ 139179 w 652094"/>
                <a:gd name="connsiteY1-62" fmla="*/ 749321 h 1289907"/>
                <a:gd name="connsiteX2-63" fmla="*/ 652094 w 652094"/>
                <a:gd name="connsiteY2-64" fmla="*/ 1289907 h 12899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21" y="connsiteY2-22"/>
                </a:cxn>
              </a:cxnLst>
              <a:rect l="l" t="t" r="r" b="b"/>
              <a:pathLst>
                <a:path w="652094" h="1289907">
                  <a:moveTo>
                    <a:pt x="191369" y="10168"/>
                  </a:moveTo>
                  <a:cubicBezTo>
                    <a:pt x="96235" y="-80455"/>
                    <a:pt x="-156454" y="456579"/>
                    <a:pt x="139179" y="749321"/>
                  </a:cubicBezTo>
                  <a:cubicBezTo>
                    <a:pt x="404784" y="986883"/>
                    <a:pt x="471224" y="867876"/>
                    <a:pt x="652094" y="1289907"/>
                  </a:cubicBezTo>
                </a:path>
              </a:pathLst>
            </a:custGeom>
            <a:noFill/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9" name="Rectangle: Rounded Corners 149"/>
            <p:cNvSpPr/>
            <p:nvPr/>
          </p:nvSpPr>
          <p:spPr>
            <a:xfrm>
              <a:off x="2284308" y="2861039"/>
              <a:ext cx="151625" cy="228963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0" name="Oval 150"/>
            <p:cNvSpPr/>
            <p:nvPr/>
          </p:nvSpPr>
          <p:spPr>
            <a:xfrm>
              <a:off x="2322976" y="2905692"/>
              <a:ext cx="70119" cy="70119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1" name="Rectangle: Rounded Corners 151"/>
            <p:cNvSpPr/>
            <p:nvPr/>
          </p:nvSpPr>
          <p:spPr>
            <a:xfrm>
              <a:off x="2337824" y="2962826"/>
              <a:ext cx="43622" cy="41052"/>
            </a:xfrm>
            <a:prstGeom prst="roundRect">
              <a:avLst>
                <a:gd name="adj" fmla="val 43126"/>
              </a:avLst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Rectangle: Rounded Corners 121"/>
            <p:cNvSpPr/>
            <p:nvPr/>
          </p:nvSpPr>
          <p:spPr>
            <a:xfrm>
              <a:off x="2264939" y="2261903"/>
              <a:ext cx="174513" cy="285627"/>
            </a:xfrm>
            <a:prstGeom prst="roundRect">
              <a:avLst/>
            </a:prstGeom>
            <a:solidFill>
              <a:srgbClr val="F4BC9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Rectangle: Rounded Corners 122"/>
            <p:cNvSpPr/>
            <p:nvPr/>
          </p:nvSpPr>
          <p:spPr>
            <a:xfrm>
              <a:off x="1974424" y="1360192"/>
              <a:ext cx="757383" cy="1012885"/>
            </a:xfrm>
            <a:prstGeom prst="roundRect">
              <a:avLst>
                <a:gd name="adj" fmla="val 50000"/>
              </a:avLst>
            </a:pr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Rectangle: Rounded Corners 175"/>
            <p:cNvSpPr/>
            <p:nvPr/>
          </p:nvSpPr>
          <p:spPr>
            <a:xfrm>
              <a:off x="2283633" y="2104409"/>
              <a:ext cx="165406" cy="51323"/>
            </a:xfrm>
            <a:prstGeom prst="roundRect">
              <a:avLst>
                <a:gd name="adj" fmla="val 50000"/>
              </a:avLst>
            </a:prstGeom>
            <a:solidFill>
              <a:srgbClr val="E4A6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23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105" name="Mouth"/>
            <p:cNvGrpSpPr/>
            <p:nvPr/>
          </p:nvGrpSpPr>
          <p:grpSpPr>
            <a:xfrm>
              <a:off x="2275709" y="2207955"/>
              <a:ext cx="181254" cy="85122"/>
              <a:chOff x="11738413" y="5361789"/>
              <a:chExt cx="471124" cy="226131"/>
            </a:xfrm>
          </p:grpSpPr>
          <p:sp>
            <p:nvSpPr>
              <p:cNvPr id="106" name="Freeform: Shape 139"/>
              <p:cNvSpPr/>
              <p:nvPr/>
            </p:nvSpPr>
            <p:spPr>
              <a:xfrm>
                <a:off x="11738413" y="5361789"/>
                <a:ext cx="471124" cy="226131"/>
              </a:xfrm>
              <a:custGeom>
                <a:avLst/>
                <a:gdLst>
                  <a:gd name="connsiteX0" fmla="*/ 0 w 1095824"/>
                  <a:gd name="connsiteY0" fmla="*/ 0 h 525977"/>
                  <a:gd name="connsiteX1" fmla="*/ 1095824 w 1095824"/>
                  <a:gd name="connsiteY1" fmla="*/ 0 h 525977"/>
                  <a:gd name="connsiteX2" fmla="*/ 1087102 w 1095824"/>
                  <a:gd name="connsiteY2" fmla="*/ 86525 h 525977"/>
                  <a:gd name="connsiteX3" fmla="*/ 547912 w 1095824"/>
                  <a:gd name="connsiteY3" fmla="*/ 525977 h 525977"/>
                  <a:gd name="connsiteX4" fmla="*/ 8723 w 1095824"/>
                  <a:gd name="connsiteY4" fmla="*/ 86525 h 52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824" h="525977">
                    <a:moveTo>
                      <a:pt x="0" y="0"/>
                    </a:moveTo>
                    <a:lnTo>
                      <a:pt x="1095824" y="0"/>
                    </a:lnTo>
                    <a:lnTo>
                      <a:pt x="1087102" y="86525"/>
                    </a:lnTo>
                    <a:cubicBezTo>
                      <a:pt x="1035782" y="337320"/>
                      <a:pt x="813879" y="525977"/>
                      <a:pt x="547912" y="525977"/>
                    </a:cubicBezTo>
                    <a:cubicBezTo>
                      <a:pt x="281945" y="525977"/>
                      <a:pt x="60043" y="337320"/>
                      <a:pt x="8723" y="86525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7" name="Freeform: Shape 140"/>
              <p:cNvSpPr/>
              <p:nvPr/>
            </p:nvSpPr>
            <p:spPr>
              <a:xfrm>
                <a:off x="11763062" y="5361789"/>
                <a:ext cx="419314" cy="68127"/>
              </a:xfrm>
              <a:custGeom>
                <a:avLst/>
                <a:gdLst>
                  <a:gd name="connsiteX0" fmla="*/ 0 w 419314"/>
                  <a:gd name="connsiteY0" fmla="*/ 0 h 87994"/>
                  <a:gd name="connsiteX1" fmla="*/ 419314 w 419314"/>
                  <a:gd name="connsiteY1" fmla="*/ 0 h 87994"/>
                  <a:gd name="connsiteX2" fmla="*/ 419314 w 419314"/>
                  <a:gd name="connsiteY2" fmla="*/ 34867 h 87994"/>
                  <a:gd name="connsiteX3" fmla="*/ 366187 w 419314"/>
                  <a:gd name="connsiteY3" fmla="*/ 87994 h 87994"/>
                  <a:gd name="connsiteX4" fmla="*/ 53127 w 419314"/>
                  <a:gd name="connsiteY4" fmla="*/ 87994 h 87994"/>
                  <a:gd name="connsiteX5" fmla="*/ 0 w 419314"/>
                  <a:gd name="connsiteY5" fmla="*/ 34867 h 87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314" h="87994">
                    <a:moveTo>
                      <a:pt x="0" y="0"/>
                    </a:moveTo>
                    <a:lnTo>
                      <a:pt x="419314" y="0"/>
                    </a:lnTo>
                    <a:lnTo>
                      <a:pt x="419314" y="34867"/>
                    </a:lnTo>
                    <a:cubicBezTo>
                      <a:pt x="419314" y="64208"/>
                      <a:pt x="395528" y="87994"/>
                      <a:pt x="366187" y="87994"/>
                    </a:cubicBezTo>
                    <a:lnTo>
                      <a:pt x="53127" y="87994"/>
                    </a:lnTo>
                    <a:cubicBezTo>
                      <a:pt x="23786" y="87994"/>
                      <a:pt x="0" y="64208"/>
                      <a:pt x="0" y="3486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8" name="Freeform: Shape 141"/>
              <p:cNvSpPr/>
              <p:nvPr/>
            </p:nvSpPr>
            <p:spPr>
              <a:xfrm>
                <a:off x="11813548" y="5474843"/>
                <a:ext cx="320079" cy="113067"/>
              </a:xfrm>
              <a:custGeom>
                <a:avLst/>
                <a:gdLst>
                  <a:gd name="connsiteX0" fmla="*/ 159171 w 320078"/>
                  <a:gd name="connsiteY0" fmla="*/ 0 h 113066"/>
                  <a:gd name="connsiteX1" fmla="*/ 250862 w 320078"/>
                  <a:gd name="connsiteY1" fmla="*/ 13765 h 113066"/>
                  <a:gd name="connsiteX2" fmla="*/ 320078 w 320078"/>
                  <a:gd name="connsiteY2" fmla="*/ 48465 h 113066"/>
                  <a:gd name="connsiteX3" fmla="*/ 310928 w 320078"/>
                  <a:gd name="connsiteY3" fmla="*/ 59034 h 113066"/>
                  <a:gd name="connsiteX4" fmla="*/ 160416 w 320078"/>
                  <a:gd name="connsiteY4" fmla="*/ 113066 h 113066"/>
                  <a:gd name="connsiteX5" fmla="*/ 9904 w 320078"/>
                  <a:gd name="connsiteY5" fmla="*/ 59034 h 113066"/>
                  <a:gd name="connsiteX6" fmla="*/ 0 w 320078"/>
                  <a:gd name="connsiteY6" fmla="*/ 47595 h 113066"/>
                  <a:gd name="connsiteX7" fmla="*/ 67480 w 320078"/>
                  <a:gd name="connsiteY7" fmla="*/ 13765 h 113066"/>
                  <a:gd name="connsiteX8" fmla="*/ 159171 w 320078"/>
                  <a:gd name="connsiteY8" fmla="*/ 0 h 11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0078" h="113066">
                    <a:moveTo>
                      <a:pt x="159171" y="0"/>
                    </a:moveTo>
                    <a:cubicBezTo>
                      <a:pt x="191695" y="0"/>
                      <a:pt x="222680" y="4902"/>
                      <a:pt x="250862" y="13765"/>
                    </a:cubicBezTo>
                    <a:lnTo>
                      <a:pt x="320078" y="48465"/>
                    </a:lnTo>
                    <a:lnTo>
                      <a:pt x="310928" y="59034"/>
                    </a:lnTo>
                    <a:cubicBezTo>
                      <a:pt x="270026" y="92789"/>
                      <a:pt x="217589" y="113066"/>
                      <a:pt x="160416" y="113066"/>
                    </a:cubicBezTo>
                    <a:cubicBezTo>
                      <a:pt x="103243" y="113066"/>
                      <a:pt x="50806" y="92789"/>
                      <a:pt x="9904" y="59034"/>
                    </a:cubicBezTo>
                    <a:lnTo>
                      <a:pt x="0" y="47595"/>
                    </a:lnTo>
                    <a:lnTo>
                      <a:pt x="67480" y="13765"/>
                    </a:lnTo>
                    <a:cubicBezTo>
                      <a:pt x="95662" y="4902"/>
                      <a:pt x="126647" y="0"/>
                      <a:pt x="159171" y="0"/>
                    </a:cubicBezTo>
                    <a:close/>
                  </a:path>
                </a:pathLst>
              </a:custGeom>
              <a:solidFill>
                <a:srgbClr val="F28C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9" name="Nhóm 108"/>
            <p:cNvGrpSpPr/>
            <p:nvPr/>
          </p:nvGrpSpPr>
          <p:grpSpPr>
            <a:xfrm>
              <a:off x="1702820" y="1224185"/>
              <a:ext cx="1266087" cy="1319232"/>
              <a:chOff x="1904742" y="1316735"/>
              <a:chExt cx="866287" cy="972122"/>
            </a:xfrm>
          </p:grpSpPr>
          <p:sp>
            <p:nvSpPr>
              <p:cNvPr id="110" name="Hình Bầu dục 17"/>
              <p:cNvSpPr/>
              <p:nvPr/>
            </p:nvSpPr>
            <p:spPr>
              <a:xfrm rot="21100047">
                <a:off x="1929551" y="1316735"/>
                <a:ext cx="773907" cy="473557"/>
              </a:xfrm>
              <a:custGeom>
                <a:avLst/>
                <a:gdLst>
                  <a:gd name="connsiteX0" fmla="*/ 0 w 758337"/>
                  <a:gd name="connsiteY0" fmla="*/ 234221 h 468441"/>
                  <a:gd name="connsiteX1" fmla="*/ 379169 w 758337"/>
                  <a:gd name="connsiteY1" fmla="*/ 0 h 468441"/>
                  <a:gd name="connsiteX2" fmla="*/ 758338 w 758337"/>
                  <a:gd name="connsiteY2" fmla="*/ 234221 h 468441"/>
                  <a:gd name="connsiteX3" fmla="*/ 379169 w 758337"/>
                  <a:gd name="connsiteY3" fmla="*/ 468442 h 468441"/>
                  <a:gd name="connsiteX4" fmla="*/ 0 w 758337"/>
                  <a:gd name="connsiteY4" fmla="*/ 234221 h 468441"/>
                  <a:gd name="connsiteX0-1" fmla="*/ 0 w 758338"/>
                  <a:gd name="connsiteY0-2" fmla="*/ 234508 h 468729"/>
                  <a:gd name="connsiteX1-3" fmla="*/ 379169 w 758338"/>
                  <a:gd name="connsiteY1-4" fmla="*/ 287 h 468729"/>
                  <a:gd name="connsiteX2-5" fmla="*/ 758338 w 758338"/>
                  <a:gd name="connsiteY2-6" fmla="*/ 234508 h 468729"/>
                  <a:gd name="connsiteX3-7" fmla="*/ 379169 w 758338"/>
                  <a:gd name="connsiteY3-8" fmla="*/ 468729 h 468729"/>
                  <a:gd name="connsiteX4-9" fmla="*/ 0 w 758338"/>
                  <a:gd name="connsiteY4-10" fmla="*/ 234508 h 468729"/>
                  <a:gd name="connsiteX0-11" fmla="*/ 0 w 758338"/>
                  <a:gd name="connsiteY0-12" fmla="*/ 237449 h 471670"/>
                  <a:gd name="connsiteX1-13" fmla="*/ 379169 w 758338"/>
                  <a:gd name="connsiteY1-14" fmla="*/ 3228 h 471670"/>
                  <a:gd name="connsiteX2-15" fmla="*/ 758338 w 758338"/>
                  <a:gd name="connsiteY2-16" fmla="*/ 237449 h 471670"/>
                  <a:gd name="connsiteX3-17" fmla="*/ 379169 w 758338"/>
                  <a:gd name="connsiteY3-18" fmla="*/ 471670 h 471670"/>
                  <a:gd name="connsiteX4-19" fmla="*/ 0 w 758338"/>
                  <a:gd name="connsiteY4-20" fmla="*/ 237449 h 471670"/>
                  <a:gd name="connsiteX0-21" fmla="*/ 0 w 758338"/>
                  <a:gd name="connsiteY0-22" fmla="*/ 241190 h 475411"/>
                  <a:gd name="connsiteX1-23" fmla="*/ 379169 w 758338"/>
                  <a:gd name="connsiteY1-24" fmla="*/ 6969 h 475411"/>
                  <a:gd name="connsiteX2-25" fmla="*/ 758338 w 758338"/>
                  <a:gd name="connsiteY2-26" fmla="*/ 241190 h 475411"/>
                  <a:gd name="connsiteX3-27" fmla="*/ 379169 w 758338"/>
                  <a:gd name="connsiteY3-28" fmla="*/ 475411 h 475411"/>
                  <a:gd name="connsiteX4-29" fmla="*/ 0 w 758338"/>
                  <a:gd name="connsiteY4-30" fmla="*/ 241190 h 475411"/>
                  <a:gd name="connsiteX0-31" fmla="*/ 0 w 724050"/>
                  <a:gd name="connsiteY0-32" fmla="*/ 280074 h 469385"/>
                  <a:gd name="connsiteX1-33" fmla="*/ 344881 w 724050"/>
                  <a:gd name="connsiteY1-34" fmla="*/ 363 h 469385"/>
                  <a:gd name="connsiteX2-35" fmla="*/ 724050 w 724050"/>
                  <a:gd name="connsiteY2-36" fmla="*/ 234584 h 469385"/>
                  <a:gd name="connsiteX3-37" fmla="*/ 344881 w 724050"/>
                  <a:gd name="connsiteY3-38" fmla="*/ 468805 h 469385"/>
                  <a:gd name="connsiteX4-39" fmla="*/ 0 w 724050"/>
                  <a:gd name="connsiteY4-40" fmla="*/ 280074 h 469385"/>
                  <a:gd name="connsiteX0-41" fmla="*/ 0 w 762265"/>
                  <a:gd name="connsiteY0-42" fmla="*/ 287735 h 469768"/>
                  <a:gd name="connsiteX1-43" fmla="*/ 383096 w 762265"/>
                  <a:gd name="connsiteY1-44" fmla="*/ 483 h 469768"/>
                  <a:gd name="connsiteX2-45" fmla="*/ 762265 w 762265"/>
                  <a:gd name="connsiteY2-46" fmla="*/ 234704 h 469768"/>
                  <a:gd name="connsiteX3-47" fmla="*/ 383096 w 762265"/>
                  <a:gd name="connsiteY3-48" fmla="*/ 468925 h 469768"/>
                  <a:gd name="connsiteX4-49" fmla="*/ 0 w 762265"/>
                  <a:gd name="connsiteY4-50" fmla="*/ 287735 h 469768"/>
                  <a:gd name="connsiteX0-51" fmla="*/ 11 w 762276"/>
                  <a:gd name="connsiteY0-52" fmla="*/ 287735 h 469836"/>
                  <a:gd name="connsiteX1-53" fmla="*/ 383107 w 762276"/>
                  <a:gd name="connsiteY1-54" fmla="*/ 483 h 469836"/>
                  <a:gd name="connsiteX2-55" fmla="*/ 762276 w 762276"/>
                  <a:gd name="connsiteY2-56" fmla="*/ 234704 h 469836"/>
                  <a:gd name="connsiteX3-57" fmla="*/ 383107 w 762276"/>
                  <a:gd name="connsiteY3-58" fmla="*/ 468925 h 469836"/>
                  <a:gd name="connsiteX4-59" fmla="*/ 11 w 762276"/>
                  <a:gd name="connsiteY4-60" fmla="*/ 287735 h 469836"/>
                  <a:gd name="connsiteX0-61" fmla="*/ 11 w 762276"/>
                  <a:gd name="connsiteY0-62" fmla="*/ 289692 h 471793"/>
                  <a:gd name="connsiteX1-63" fmla="*/ 383107 w 762276"/>
                  <a:gd name="connsiteY1-64" fmla="*/ 2440 h 471793"/>
                  <a:gd name="connsiteX2-65" fmla="*/ 762276 w 762276"/>
                  <a:gd name="connsiteY2-66" fmla="*/ 236661 h 471793"/>
                  <a:gd name="connsiteX3-67" fmla="*/ 383107 w 762276"/>
                  <a:gd name="connsiteY3-68" fmla="*/ 470882 h 471793"/>
                  <a:gd name="connsiteX4-69" fmla="*/ 11 w 762276"/>
                  <a:gd name="connsiteY4-70" fmla="*/ 289692 h 471793"/>
                  <a:gd name="connsiteX0-71" fmla="*/ 11 w 762276"/>
                  <a:gd name="connsiteY0-72" fmla="*/ 289692 h 477983"/>
                  <a:gd name="connsiteX1-73" fmla="*/ 383107 w 762276"/>
                  <a:gd name="connsiteY1-74" fmla="*/ 2440 h 477983"/>
                  <a:gd name="connsiteX2-75" fmla="*/ 762276 w 762276"/>
                  <a:gd name="connsiteY2-76" fmla="*/ 236661 h 477983"/>
                  <a:gd name="connsiteX3-77" fmla="*/ 383107 w 762276"/>
                  <a:gd name="connsiteY3-78" fmla="*/ 470882 h 477983"/>
                  <a:gd name="connsiteX4-79" fmla="*/ 11 w 762276"/>
                  <a:gd name="connsiteY4-80" fmla="*/ 289692 h 477983"/>
                  <a:gd name="connsiteX0-81" fmla="*/ 11 w 762276"/>
                  <a:gd name="connsiteY0-82" fmla="*/ 289692 h 470985"/>
                  <a:gd name="connsiteX1-83" fmla="*/ 383107 w 762276"/>
                  <a:gd name="connsiteY1-84" fmla="*/ 2440 h 470985"/>
                  <a:gd name="connsiteX2-85" fmla="*/ 762276 w 762276"/>
                  <a:gd name="connsiteY2-86" fmla="*/ 236661 h 470985"/>
                  <a:gd name="connsiteX3-87" fmla="*/ 383107 w 762276"/>
                  <a:gd name="connsiteY3-88" fmla="*/ 470882 h 470985"/>
                  <a:gd name="connsiteX4-89" fmla="*/ 11 w 762276"/>
                  <a:gd name="connsiteY4-90" fmla="*/ 289692 h 470985"/>
                  <a:gd name="connsiteX0-91" fmla="*/ 12 w 762277"/>
                  <a:gd name="connsiteY0-92" fmla="*/ 289692 h 471000"/>
                  <a:gd name="connsiteX1-93" fmla="*/ 383108 w 762277"/>
                  <a:gd name="connsiteY1-94" fmla="*/ 2440 h 471000"/>
                  <a:gd name="connsiteX2-95" fmla="*/ 762277 w 762277"/>
                  <a:gd name="connsiteY2-96" fmla="*/ 236661 h 471000"/>
                  <a:gd name="connsiteX3-97" fmla="*/ 383108 w 762277"/>
                  <a:gd name="connsiteY3-98" fmla="*/ 470882 h 471000"/>
                  <a:gd name="connsiteX4-99" fmla="*/ 12 w 762277"/>
                  <a:gd name="connsiteY4-100" fmla="*/ 289692 h 471000"/>
                  <a:gd name="connsiteX0-101" fmla="*/ 12 w 774077"/>
                  <a:gd name="connsiteY0-102" fmla="*/ 289692 h 471005"/>
                  <a:gd name="connsiteX1-103" fmla="*/ 383108 w 774077"/>
                  <a:gd name="connsiteY1-104" fmla="*/ 2440 h 471005"/>
                  <a:gd name="connsiteX2-105" fmla="*/ 762277 w 774077"/>
                  <a:gd name="connsiteY2-106" fmla="*/ 236661 h 471005"/>
                  <a:gd name="connsiteX3-107" fmla="*/ 383108 w 774077"/>
                  <a:gd name="connsiteY3-108" fmla="*/ 470882 h 471005"/>
                  <a:gd name="connsiteX4-109" fmla="*/ 12 w 774077"/>
                  <a:gd name="connsiteY4-110" fmla="*/ 289692 h 471005"/>
                  <a:gd name="connsiteX0-111" fmla="*/ 12 w 774077"/>
                  <a:gd name="connsiteY0-112" fmla="*/ 287255 h 468568"/>
                  <a:gd name="connsiteX1-113" fmla="*/ 383108 w 774077"/>
                  <a:gd name="connsiteY1-114" fmla="*/ 3 h 468568"/>
                  <a:gd name="connsiteX2-115" fmla="*/ 762277 w 774077"/>
                  <a:gd name="connsiteY2-116" fmla="*/ 234224 h 468568"/>
                  <a:gd name="connsiteX3-117" fmla="*/ 383108 w 774077"/>
                  <a:gd name="connsiteY3-118" fmla="*/ 468445 h 468568"/>
                  <a:gd name="connsiteX4-119" fmla="*/ 12 w 774077"/>
                  <a:gd name="connsiteY4-120" fmla="*/ 287255 h 468568"/>
                  <a:gd name="connsiteX0-121" fmla="*/ 12 w 774077"/>
                  <a:gd name="connsiteY0-122" fmla="*/ 289322 h 470635"/>
                  <a:gd name="connsiteX1-123" fmla="*/ 383108 w 774077"/>
                  <a:gd name="connsiteY1-124" fmla="*/ 2070 h 470635"/>
                  <a:gd name="connsiteX2-125" fmla="*/ 762277 w 774077"/>
                  <a:gd name="connsiteY2-126" fmla="*/ 236291 h 470635"/>
                  <a:gd name="connsiteX3-127" fmla="*/ 383108 w 774077"/>
                  <a:gd name="connsiteY3-128" fmla="*/ 470512 h 470635"/>
                  <a:gd name="connsiteX4-129" fmla="*/ 12 w 774077"/>
                  <a:gd name="connsiteY4-130" fmla="*/ 289322 h 470635"/>
                  <a:gd name="connsiteX0-131" fmla="*/ 12 w 774077"/>
                  <a:gd name="connsiteY0-132" fmla="*/ 289322 h 470635"/>
                  <a:gd name="connsiteX1-133" fmla="*/ 383108 w 774077"/>
                  <a:gd name="connsiteY1-134" fmla="*/ 2070 h 470635"/>
                  <a:gd name="connsiteX2-135" fmla="*/ 762277 w 774077"/>
                  <a:gd name="connsiteY2-136" fmla="*/ 236291 h 470635"/>
                  <a:gd name="connsiteX3-137" fmla="*/ 383108 w 774077"/>
                  <a:gd name="connsiteY3-138" fmla="*/ 470512 h 470635"/>
                  <a:gd name="connsiteX4-139" fmla="*/ 12 w 774077"/>
                  <a:gd name="connsiteY4-140" fmla="*/ 289322 h 470635"/>
                  <a:gd name="connsiteX0-141" fmla="*/ 12 w 774077"/>
                  <a:gd name="connsiteY0-142" fmla="*/ 287470 h 468783"/>
                  <a:gd name="connsiteX1-143" fmla="*/ 383108 w 774077"/>
                  <a:gd name="connsiteY1-144" fmla="*/ 218 h 468783"/>
                  <a:gd name="connsiteX2-145" fmla="*/ 762277 w 774077"/>
                  <a:gd name="connsiteY2-146" fmla="*/ 234439 h 468783"/>
                  <a:gd name="connsiteX3-147" fmla="*/ 383108 w 774077"/>
                  <a:gd name="connsiteY3-148" fmla="*/ 468660 h 468783"/>
                  <a:gd name="connsiteX4-149" fmla="*/ 12 w 774077"/>
                  <a:gd name="connsiteY4-150" fmla="*/ 287470 h 468783"/>
                  <a:gd name="connsiteX0-151" fmla="*/ 13 w 774159"/>
                  <a:gd name="connsiteY0-152" fmla="*/ 287470 h 468724"/>
                  <a:gd name="connsiteX1-153" fmla="*/ 383109 w 774159"/>
                  <a:gd name="connsiteY1-154" fmla="*/ 218 h 468724"/>
                  <a:gd name="connsiteX2-155" fmla="*/ 762278 w 774159"/>
                  <a:gd name="connsiteY2-156" fmla="*/ 234439 h 468724"/>
                  <a:gd name="connsiteX3-157" fmla="*/ 383109 w 774159"/>
                  <a:gd name="connsiteY3-158" fmla="*/ 468660 h 468724"/>
                  <a:gd name="connsiteX4-159" fmla="*/ 13 w 774159"/>
                  <a:gd name="connsiteY4-160" fmla="*/ 287470 h 468724"/>
                  <a:gd name="connsiteX0-161" fmla="*/ 11 w 774546"/>
                  <a:gd name="connsiteY0-162" fmla="*/ 287416 h 478825"/>
                  <a:gd name="connsiteX1-163" fmla="*/ 383107 w 774546"/>
                  <a:gd name="connsiteY1-164" fmla="*/ 164 h 478825"/>
                  <a:gd name="connsiteX2-165" fmla="*/ 762276 w 774546"/>
                  <a:gd name="connsiteY2-166" fmla="*/ 234385 h 478825"/>
                  <a:gd name="connsiteX3-167" fmla="*/ 394196 w 774546"/>
                  <a:gd name="connsiteY3-168" fmla="*/ 478767 h 478825"/>
                  <a:gd name="connsiteX4-169" fmla="*/ 11 w 774546"/>
                  <a:gd name="connsiteY4-170" fmla="*/ 287416 h 478825"/>
                  <a:gd name="connsiteX0-171" fmla="*/ 11 w 773825"/>
                  <a:gd name="connsiteY0-172" fmla="*/ 287415 h 473510"/>
                  <a:gd name="connsiteX1-173" fmla="*/ 383107 w 773825"/>
                  <a:gd name="connsiteY1-174" fmla="*/ 163 h 473510"/>
                  <a:gd name="connsiteX2-175" fmla="*/ 762276 w 773825"/>
                  <a:gd name="connsiteY2-176" fmla="*/ 234384 h 473510"/>
                  <a:gd name="connsiteX3-177" fmla="*/ 373040 w 773825"/>
                  <a:gd name="connsiteY3-178" fmla="*/ 473449 h 473510"/>
                  <a:gd name="connsiteX4-179" fmla="*/ 11 w 773825"/>
                  <a:gd name="connsiteY4-180" fmla="*/ 287415 h 473510"/>
                  <a:gd name="connsiteX0-181" fmla="*/ 93 w 773907"/>
                  <a:gd name="connsiteY0-182" fmla="*/ 287462 h 473557"/>
                  <a:gd name="connsiteX1-183" fmla="*/ 383189 w 773907"/>
                  <a:gd name="connsiteY1-184" fmla="*/ 210 h 473557"/>
                  <a:gd name="connsiteX2-185" fmla="*/ 762358 w 773907"/>
                  <a:gd name="connsiteY2-186" fmla="*/ 234431 h 473557"/>
                  <a:gd name="connsiteX3-187" fmla="*/ 373122 w 773907"/>
                  <a:gd name="connsiteY3-188" fmla="*/ 473496 h 473557"/>
                  <a:gd name="connsiteX4-189" fmla="*/ 93 w 773907"/>
                  <a:gd name="connsiteY4-190" fmla="*/ 287462 h 47355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73907" h="473557">
                    <a:moveTo>
                      <a:pt x="93" y="287462"/>
                    </a:moveTo>
                    <a:cubicBezTo>
                      <a:pt x="-5581" y="157876"/>
                      <a:pt x="247013" y="-6706"/>
                      <a:pt x="383189" y="210"/>
                    </a:cubicBezTo>
                    <a:cubicBezTo>
                      <a:pt x="519365" y="7126"/>
                      <a:pt x="733378" y="80276"/>
                      <a:pt x="762358" y="234431"/>
                    </a:cubicBezTo>
                    <a:cubicBezTo>
                      <a:pt x="835987" y="368651"/>
                      <a:pt x="539961" y="476502"/>
                      <a:pt x="373122" y="473496"/>
                    </a:cubicBezTo>
                    <a:cubicBezTo>
                      <a:pt x="206283" y="470490"/>
                      <a:pt x="5767" y="417048"/>
                      <a:pt x="93" y="28746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Hình chữ nhật 20"/>
              <p:cNvSpPr/>
              <p:nvPr/>
            </p:nvSpPr>
            <p:spPr>
              <a:xfrm>
                <a:off x="2595228" y="1398396"/>
                <a:ext cx="175801" cy="842042"/>
              </a:xfrm>
              <a:custGeom>
                <a:avLst/>
                <a:gdLst>
                  <a:gd name="connsiteX0" fmla="*/ 0 w 179709"/>
                  <a:gd name="connsiteY0" fmla="*/ 0 h 612948"/>
                  <a:gd name="connsiteX1" fmla="*/ 179709 w 179709"/>
                  <a:gd name="connsiteY1" fmla="*/ 0 h 612948"/>
                  <a:gd name="connsiteX2" fmla="*/ 179709 w 179709"/>
                  <a:gd name="connsiteY2" fmla="*/ 612948 h 612948"/>
                  <a:gd name="connsiteX3" fmla="*/ 0 w 179709"/>
                  <a:gd name="connsiteY3" fmla="*/ 612948 h 612948"/>
                  <a:gd name="connsiteX4" fmla="*/ 0 w 179709"/>
                  <a:gd name="connsiteY4" fmla="*/ 0 h 612948"/>
                  <a:gd name="connsiteX0-1" fmla="*/ 0 w 179709"/>
                  <a:gd name="connsiteY0-2" fmla="*/ 0 h 632698"/>
                  <a:gd name="connsiteX1-3" fmla="*/ 179709 w 179709"/>
                  <a:gd name="connsiteY1-4" fmla="*/ 0 h 632698"/>
                  <a:gd name="connsiteX2-5" fmla="*/ 179709 w 179709"/>
                  <a:gd name="connsiteY2-6" fmla="*/ 612948 h 632698"/>
                  <a:gd name="connsiteX3-7" fmla="*/ 77023 w 179709"/>
                  <a:gd name="connsiteY3-8" fmla="*/ 632698 h 632698"/>
                  <a:gd name="connsiteX4-9" fmla="*/ 0 w 179709"/>
                  <a:gd name="connsiteY4-10" fmla="*/ 0 h 632698"/>
                  <a:gd name="connsiteX0-11" fmla="*/ 0 w 179709"/>
                  <a:gd name="connsiteY0-12" fmla="*/ 0 h 632698"/>
                  <a:gd name="connsiteX1-13" fmla="*/ 179709 w 179709"/>
                  <a:gd name="connsiteY1-14" fmla="*/ 0 h 632698"/>
                  <a:gd name="connsiteX2-15" fmla="*/ 179709 w 179709"/>
                  <a:gd name="connsiteY2-16" fmla="*/ 612948 h 632698"/>
                  <a:gd name="connsiteX3-17" fmla="*/ 77023 w 179709"/>
                  <a:gd name="connsiteY3-18" fmla="*/ 632698 h 632698"/>
                  <a:gd name="connsiteX4-19" fmla="*/ 0 w 179709"/>
                  <a:gd name="connsiteY4-20" fmla="*/ 0 h 632698"/>
                  <a:gd name="connsiteX0-21" fmla="*/ 0 w 161934"/>
                  <a:gd name="connsiteY0-22" fmla="*/ 88872 h 632698"/>
                  <a:gd name="connsiteX1-23" fmla="*/ 161934 w 161934"/>
                  <a:gd name="connsiteY1-24" fmla="*/ 0 h 632698"/>
                  <a:gd name="connsiteX2-25" fmla="*/ 161934 w 161934"/>
                  <a:gd name="connsiteY2-26" fmla="*/ 612948 h 632698"/>
                  <a:gd name="connsiteX3-27" fmla="*/ 59248 w 161934"/>
                  <a:gd name="connsiteY3-28" fmla="*/ 632698 h 632698"/>
                  <a:gd name="connsiteX4-29" fmla="*/ 0 w 161934"/>
                  <a:gd name="connsiteY4-30" fmla="*/ 88872 h 632698"/>
                  <a:gd name="connsiteX0-31" fmla="*/ 0 w 161934"/>
                  <a:gd name="connsiteY0-32" fmla="*/ 88872 h 632698"/>
                  <a:gd name="connsiteX1-33" fmla="*/ 161934 w 161934"/>
                  <a:gd name="connsiteY1-34" fmla="*/ 0 h 632698"/>
                  <a:gd name="connsiteX2-35" fmla="*/ 161934 w 161934"/>
                  <a:gd name="connsiteY2-36" fmla="*/ 612948 h 632698"/>
                  <a:gd name="connsiteX3-37" fmla="*/ 59248 w 161934"/>
                  <a:gd name="connsiteY3-38" fmla="*/ 632698 h 632698"/>
                  <a:gd name="connsiteX4-39" fmla="*/ 0 w 161934"/>
                  <a:gd name="connsiteY4-40" fmla="*/ 88872 h 632698"/>
                  <a:gd name="connsiteX0-41" fmla="*/ 0 w 161934"/>
                  <a:gd name="connsiteY0-42" fmla="*/ 88872 h 656397"/>
                  <a:gd name="connsiteX1-43" fmla="*/ 161934 w 161934"/>
                  <a:gd name="connsiteY1-44" fmla="*/ 0 h 656397"/>
                  <a:gd name="connsiteX2-45" fmla="*/ 161934 w 161934"/>
                  <a:gd name="connsiteY2-46" fmla="*/ 612948 h 656397"/>
                  <a:gd name="connsiteX3-47" fmla="*/ 11849 w 161934"/>
                  <a:gd name="connsiteY3-48" fmla="*/ 656397 h 656397"/>
                  <a:gd name="connsiteX4-49" fmla="*/ 0 w 161934"/>
                  <a:gd name="connsiteY4-50" fmla="*/ 88872 h 656397"/>
                  <a:gd name="connsiteX0-51" fmla="*/ 0 w 161934"/>
                  <a:gd name="connsiteY0-52" fmla="*/ 154045 h 721570"/>
                  <a:gd name="connsiteX1-53" fmla="*/ 13813 w 161934"/>
                  <a:gd name="connsiteY1-54" fmla="*/ 0 h 721570"/>
                  <a:gd name="connsiteX2-55" fmla="*/ 161934 w 161934"/>
                  <a:gd name="connsiteY2-56" fmla="*/ 678121 h 721570"/>
                  <a:gd name="connsiteX3-57" fmla="*/ 11849 w 161934"/>
                  <a:gd name="connsiteY3-58" fmla="*/ 721570 h 721570"/>
                  <a:gd name="connsiteX4-59" fmla="*/ 0 w 161934"/>
                  <a:gd name="connsiteY4-60" fmla="*/ 154045 h 721570"/>
                  <a:gd name="connsiteX0-61" fmla="*/ 0 w 161934"/>
                  <a:gd name="connsiteY0-62" fmla="*/ 154045 h 721570"/>
                  <a:gd name="connsiteX1-63" fmla="*/ 13813 w 161934"/>
                  <a:gd name="connsiteY1-64" fmla="*/ 0 h 721570"/>
                  <a:gd name="connsiteX2-65" fmla="*/ 161934 w 161934"/>
                  <a:gd name="connsiteY2-66" fmla="*/ 678121 h 721570"/>
                  <a:gd name="connsiteX3-67" fmla="*/ 11849 w 161934"/>
                  <a:gd name="connsiteY3-68" fmla="*/ 721570 h 721570"/>
                  <a:gd name="connsiteX4-69" fmla="*/ 0 w 161934"/>
                  <a:gd name="connsiteY4-70" fmla="*/ 154045 h 721570"/>
                  <a:gd name="connsiteX0-71" fmla="*/ 0 w 161934"/>
                  <a:gd name="connsiteY0-72" fmla="*/ 154045 h 721570"/>
                  <a:gd name="connsiteX1-73" fmla="*/ 13813 w 161934"/>
                  <a:gd name="connsiteY1-74" fmla="*/ 0 h 721570"/>
                  <a:gd name="connsiteX2-75" fmla="*/ 161934 w 161934"/>
                  <a:gd name="connsiteY2-76" fmla="*/ 678121 h 721570"/>
                  <a:gd name="connsiteX3-77" fmla="*/ 11849 w 161934"/>
                  <a:gd name="connsiteY3-78" fmla="*/ 721570 h 721570"/>
                  <a:gd name="connsiteX4-79" fmla="*/ 0 w 161934"/>
                  <a:gd name="connsiteY4-80" fmla="*/ 154045 h 721570"/>
                  <a:gd name="connsiteX0-81" fmla="*/ 0 w 197483"/>
                  <a:gd name="connsiteY0-82" fmla="*/ 154045 h 788718"/>
                  <a:gd name="connsiteX1-83" fmla="*/ 13813 w 197483"/>
                  <a:gd name="connsiteY1-84" fmla="*/ 0 h 788718"/>
                  <a:gd name="connsiteX2-85" fmla="*/ 197483 w 197483"/>
                  <a:gd name="connsiteY2-86" fmla="*/ 788718 h 788718"/>
                  <a:gd name="connsiteX3-87" fmla="*/ 11849 w 197483"/>
                  <a:gd name="connsiteY3-88" fmla="*/ 721570 h 788718"/>
                  <a:gd name="connsiteX4-89" fmla="*/ 0 w 197483"/>
                  <a:gd name="connsiteY4-90" fmla="*/ 154045 h 788718"/>
                  <a:gd name="connsiteX0-91" fmla="*/ 0 w 197483"/>
                  <a:gd name="connsiteY0-92" fmla="*/ 154045 h 834142"/>
                  <a:gd name="connsiteX1-93" fmla="*/ 13813 w 197483"/>
                  <a:gd name="connsiteY1-94" fmla="*/ 0 h 834142"/>
                  <a:gd name="connsiteX2-95" fmla="*/ 197483 w 197483"/>
                  <a:gd name="connsiteY2-96" fmla="*/ 788718 h 834142"/>
                  <a:gd name="connsiteX3-97" fmla="*/ 11849 w 197483"/>
                  <a:gd name="connsiteY3-98" fmla="*/ 834142 h 834142"/>
                  <a:gd name="connsiteX4-99" fmla="*/ 0 w 197483"/>
                  <a:gd name="connsiteY4-100" fmla="*/ 154045 h 834142"/>
                  <a:gd name="connsiteX0-101" fmla="*/ 0 w 201433"/>
                  <a:gd name="connsiteY0-102" fmla="*/ 177744 h 834142"/>
                  <a:gd name="connsiteX1-103" fmla="*/ 17763 w 201433"/>
                  <a:gd name="connsiteY1-104" fmla="*/ 0 h 834142"/>
                  <a:gd name="connsiteX2-105" fmla="*/ 201433 w 201433"/>
                  <a:gd name="connsiteY2-106" fmla="*/ 788718 h 834142"/>
                  <a:gd name="connsiteX3-107" fmla="*/ 15799 w 201433"/>
                  <a:gd name="connsiteY3-108" fmla="*/ 834142 h 834142"/>
                  <a:gd name="connsiteX4-109" fmla="*/ 0 w 201433"/>
                  <a:gd name="connsiteY4-110" fmla="*/ 177744 h 834142"/>
                  <a:gd name="connsiteX0-111" fmla="*/ 0 w 201433"/>
                  <a:gd name="connsiteY0-112" fmla="*/ 185644 h 842042"/>
                  <a:gd name="connsiteX1-113" fmla="*/ 19738 w 201433"/>
                  <a:gd name="connsiteY1-114" fmla="*/ 0 h 842042"/>
                  <a:gd name="connsiteX2-115" fmla="*/ 201433 w 201433"/>
                  <a:gd name="connsiteY2-116" fmla="*/ 796618 h 842042"/>
                  <a:gd name="connsiteX3-117" fmla="*/ 15799 w 201433"/>
                  <a:gd name="connsiteY3-118" fmla="*/ 842042 h 842042"/>
                  <a:gd name="connsiteX4-119" fmla="*/ 0 w 201433"/>
                  <a:gd name="connsiteY4-120" fmla="*/ 185644 h 8420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01433" h="842042">
                    <a:moveTo>
                      <a:pt x="0" y="185644"/>
                    </a:moveTo>
                    <a:lnTo>
                      <a:pt x="19738" y="0"/>
                    </a:lnTo>
                    <a:cubicBezTo>
                      <a:pt x="246857" y="166792"/>
                      <a:pt x="152059" y="570578"/>
                      <a:pt x="201433" y="796618"/>
                    </a:cubicBezTo>
                    <a:lnTo>
                      <a:pt x="15799" y="842042"/>
                    </a:lnTo>
                    <a:cubicBezTo>
                      <a:pt x="25674" y="605468"/>
                      <a:pt x="23699" y="376793"/>
                      <a:pt x="0" y="1856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Hình chữ nhật 20"/>
              <p:cNvSpPr/>
              <p:nvPr/>
            </p:nvSpPr>
            <p:spPr>
              <a:xfrm flipH="1">
                <a:off x="1904742" y="1446815"/>
                <a:ext cx="216078" cy="842042"/>
              </a:xfrm>
              <a:custGeom>
                <a:avLst/>
                <a:gdLst>
                  <a:gd name="connsiteX0" fmla="*/ 0 w 179709"/>
                  <a:gd name="connsiteY0" fmla="*/ 0 h 612948"/>
                  <a:gd name="connsiteX1" fmla="*/ 179709 w 179709"/>
                  <a:gd name="connsiteY1" fmla="*/ 0 h 612948"/>
                  <a:gd name="connsiteX2" fmla="*/ 179709 w 179709"/>
                  <a:gd name="connsiteY2" fmla="*/ 612948 h 612948"/>
                  <a:gd name="connsiteX3" fmla="*/ 0 w 179709"/>
                  <a:gd name="connsiteY3" fmla="*/ 612948 h 612948"/>
                  <a:gd name="connsiteX4" fmla="*/ 0 w 179709"/>
                  <a:gd name="connsiteY4" fmla="*/ 0 h 612948"/>
                  <a:gd name="connsiteX0-1" fmla="*/ 0 w 179709"/>
                  <a:gd name="connsiteY0-2" fmla="*/ 0 h 632698"/>
                  <a:gd name="connsiteX1-3" fmla="*/ 179709 w 179709"/>
                  <a:gd name="connsiteY1-4" fmla="*/ 0 h 632698"/>
                  <a:gd name="connsiteX2-5" fmla="*/ 179709 w 179709"/>
                  <a:gd name="connsiteY2-6" fmla="*/ 612948 h 632698"/>
                  <a:gd name="connsiteX3-7" fmla="*/ 77023 w 179709"/>
                  <a:gd name="connsiteY3-8" fmla="*/ 632698 h 632698"/>
                  <a:gd name="connsiteX4-9" fmla="*/ 0 w 179709"/>
                  <a:gd name="connsiteY4-10" fmla="*/ 0 h 632698"/>
                  <a:gd name="connsiteX0-11" fmla="*/ 0 w 179709"/>
                  <a:gd name="connsiteY0-12" fmla="*/ 0 h 632698"/>
                  <a:gd name="connsiteX1-13" fmla="*/ 179709 w 179709"/>
                  <a:gd name="connsiteY1-14" fmla="*/ 0 h 632698"/>
                  <a:gd name="connsiteX2-15" fmla="*/ 179709 w 179709"/>
                  <a:gd name="connsiteY2-16" fmla="*/ 612948 h 632698"/>
                  <a:gd name="connsiteX3-17" fmla="*/ 77023 w 179709"/>
                  <a:gd name="connsiteY3-18" fmla="*/ 632698 h 632698"/>
                  <a:gd name="connsiteX4-19" fmla="*/ 0 w 179709"/>
                  <a:gd name="connsiteY4-20" fmla="*/ 0 h 632698"/>
                  <a:gd name="connsiteX0-21" fmla="*/ 0 w 161934"/>
                  <a:gd name="connsiteY0-22" fmla="*/ 88872 h 632698"/>
                  <a:gd name="connsiteX1-23" fmla="*/ 161934 w 161934"/>
                  <a:gd name="connsiteY1-24" fmla="*/ 0 h 632698"/>
                  <a:gd name="connsiteX2-25" fmla="*/ 161934 w 161934"/>
                  <a:gd name="connsiteY2-26" fmla="*/ 612948 h 632698"/>
                  <a:gd name="connsiteX3-27" fmla="*/ 59248 w 161934"/>
                  <a:gd name="connsiteY3-28" fmla="*/ 632698 h 632698"/>
                  <a:gd name="connsiteX4-29" fmla="*/ 0 w 161934"/>
                  <a:gd name="connsiteY4-30" fmla="*/ 88872 h 632698"/>
                  <a:gd name="connsiteX0-31" fmla="*/ 0 w 161934"/>
                  <a:gd name="connsiteY0-32" fmla="*/ 88872 h 632698"/>
                  <a:gd name="connsiteX1-33" fmla="*/ 161934 w 161934"/>
                  <a:gd name="connsiteY1-34" fmla="*/ 0 h 632698"/>
                  <a:gd name="connsiteX2-35" fmla="*/ 161934 w 161934"/>
                  <a:gd name="connsiteY2-36" fmla="*/ 612948 h 632698"/>
                  <a:gd name="connsiteX3-37" fmla="*/ 59248 w 161934"/>
                  <a:gd name="connsiteY3-38" fmla="*/ 632698 h 632698"/>
                  <a:gd name="connsiteX4-39" fmla="*/ 0 w 161934"/>
                  <a:gd name="connsiteY4-40" fmla="*/ 88872 h 632698"/>
                  <a:gd name="connsiteX0-41" fmla="*/ 0 w 161934"/>
                  <a:gd name="connsiteY0-42" fmla="*/ 88872 h 656397"/>
                  <a:gd name="connsiteX1-43" fmla="*/ 161934 w 161934"/>
                  <a:gd name="connsiteY1-44" fmla="*/ 0 h 656397"/>
                  <a:gd name="connsiteX2-45" fmla="*/ 161934 w 161934"/>
                  <a:gd name="connsiteY2-46" fmla="*/ 612948 h 656397"/>
                  <a:gd name="connsiteX3-47" fmla="*/ 11849 w 161934"/>
                  <a:gd name="connsiteY3-48" fmla="*/ 656397 h 656397"/>
                  <a:gd name="connsiteX4-49" fmla="*/ 0 w 161934"/>
                  <a:gd name="connsiteY4-50" fmla="*/ 88872 h 656397"/>
                  <a:gd name="connsiteX0-51" fmla="*/ 0 w 161934"/>
                  <a:gd name="connsiteY0-52" fmla="*/ 154045 h 721570"/>
                  <a:gd name="connsiteX1-53" fmla="*/ 13813 w 161934"/>
                  <a:gd name="connsiteY1-54" fmla="*/ 0 h 721570"/>
                  <a:gd name="connsiteX2-55" fmla="*/ 161934 w 161934"/>
                  <a:gd name="connsiteY2-56" fmla="*/ 678121 h 721570"/>
                  <a:gd name="connsiteX3-57" fmla="*/ 11849 w 161934"/>
                  <a:gd name="connsiteY3-58" fmla="*/ 721570 h 721570"/>
                  <a:gd name="connsiteX4-59" fmla="*/ 0 w 161934"/>
                  <a:gd name="connsiteY4-60" fmla="*/ 154045 h 721570"/>
                  <a:gd name="connsiteX0-61" fmla="*/ 0 w 161934"/>
                  <a:gd name="connsiteY0-62" fmla="*/ 154045 h 721570"/>
                  <a:gd name="connsiteX1-63" fmla="*/ 13813 w 161934"/>
                  <a:gd name="connsiteY1-64" fmla="*/ 0 h 721570"/>
                  <a:gd name="connsiteX2-65" fmla="*/ 161934 w 161934"/>
                  <a:gd name="connsiteY2-66" fmla="*/ 678121 h 721570"/>
                  <a:gd name="connsiteX3-67" fmla="*/ 11849 w 161934"/>
                  <a:gd name="connsiteY3-68" fmla="*/ 721570 h 721570"/>
                  <a:gd name="connsiteX4-69" fmla="*/ 0 w 161934"/>
                  <a:gd name="connsiteY4-70" fmla="*/ 154045 h 721570"/>
                  <a:gd name="connsiteX0-71" fmla="*/ 0 w 161934"/>
                  <a:gd name="connsiteY0-72" fmla="*/ 154045 h 721570"/>
                  <a:gd name="connsiteX1-73" fmla="*/ 13813 w 161934"/>
                  <a:gd name="connsiteY1-74" fmla="*/ 0 h 721570"/>
                  <a:gd name="connsiteX2-75" fmla="*/ 161934 w 161934"/>
                  <a:gd name="connsiteY2-76" fmla="*/ 678121 h 721570"/>
                  <a:gd name="connsiteX3-77" fmla="*/ 11849 w 161934"/>
                  <a:gd name="connsiteY3-78" fmla="*/ 721570 h 721570"/>
                  <a:gd name="connsiteX4-79" fmla="*/ 0 w 161934"/>
                  <a:gd name="connsiteY4-80" fmla="*/ 154045 h 721570"/>
                  <a:gd name="connsiteX0-81" fmla="*/ 0 w 197483"/>
                  <a:gd name="connsiteY0-82" fmla="*/ 154045 h 788718"/>
                  <a:gd name="connsiteX1-83" fmla="*/ 13813 w 197483"/>
                  <a:gd name="connsiteY1-84" fmla="*/ 0 h 788718"/>
                  <a:gd name="connsiteX2-85" fmla="*/ 197483 w 197483"/>
                  <a:gd name="connsiteY2-86" fmla="*/ 788718 h 788718"/>
                  <a:gd name="connsiteX3-87" fmla="*/ 11849 w 197483"/>
                  <a:gd name="connsiteY3-88" fmla="*/ 721570 h 788718"/>
                  <a:gd name="connsiteX4-89" fmla="*/ 0 w 197483"/>
                  <a:gd name="connsiteY4-90" fmla="*/ 154045 h 788718"/>
                  <a:gd name="connsiteX0-91" fmla="*/ 0 w 197483"/>
                  <a:gd name="connsiteY0-92" fmla="*/ 154045 h 834142"/>
                  <a:gd name="connsiteX1-93" fmla="*/ 13813 w 197483"/>
                  <a:gd name="connsiteY1-94" fmla="*/ 0 h 834142"/>
                  <a:gd name="connsiteX2-95" fmla="*/ 197483 w 197483"/>
                  <a:gd name="connsiteY2-96" fmla="*/ 788718 h 834142"/>
                  <a:gd name="connsiteX3-97" fmla="*/ 11849 w 197483"/>
                  <a:gd name="connsiteY3-98" fmla="*/ 834142 h 834142"/>
                  <a:gd name="connsiteX4-99" fmla="*/ 0 w 197483"/>
                  <a:gd name="connsiteY4-100" fmla="*/ 154045 h 834142"/>
                  <a:gd name="connsiteX0-101" fmla="*/ 0 w 201433"/>
                  <a:gd name="connsiteY0-102" fmla="*/ 177744 h 834142"/>
                  <a:gd name="connsiteX1-103" fmla="*/ 17763 w 201433"/>
                  <a:gd name="connsiteY1-104" fmla="*/ 0 h 834142"/>
                  <a:gd name="connsiteX2-105" fmla="*/ 201433 w 201433"/>
                  <a:gd name="connsiteY2-106" fmla="*/ 788718 h 834142"/>
                  <a:gd name="connsiteX3-107" fmla="*/ 15799 w 201433"/>
                  <a:gd name="connsiteY3-108" fmla="*/ 834142 h 834142"/>
                  <a:gd name="connsiteX4-109" fmla="*/ 0 w 201433"/>
                  <a:gd name="connsiteY4-110" fmla="*/ 177744 h 834142"/>
                  <a:gd name="connsiteX0-111" fmla="*/ 0 w 201433"/>
                  <a:gd name="connsiteY0-112" fmla="*/ 185644 h 842042"/>
                  <a:gd name="connsiteX1-113" fmla="*/ 19738 w 201433"/>
                  <a:gd name="connsiteY1-114" fmla="*/ 0 h 842042"/>
                  <a:gd name="connsiteX2-115" fmla="*/ 201433 w 201433"/>
                  <a:gd name="connsiteY2-116" fmla="*/ 796618 h 842042"/>
                  <a:gd name="connsiteX3-117" fmla="*/ 15799 w 201433"/>
                  <a:gd name="connsiteY3-118" fmla="*/ 842042 h 842042"/>
                  <a:gd name="connsiteX4-119" fmla="*/ 0 w 201433"/>
                  <a:gd name="connsiteY4-120" fmla="*/ 185644 h 8420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01433" h="842042">
                    <a:moveTo>
                      <a:pt x="0" y="185644"/>
                    </a:moveTo>
                    <a:lnTo>
                      <a:pt x="19738" y="0"/>
                    </a:lnTo>
                    <a:cubicBezTo>
                      <a:pt x="246857" y="166792"/>
                      <a:pt x="152059" y="570578"/>
                      <a:pt x="201433" y="796618"/>
                    </a:cubicBezTo>
                    <a:lnTo>
                      <a:pt x="15799" y="842042"/>
                    </a:lnTo>
                    <a:cubicBezTo>
                      <a:pt x="25674" y="605468"/>
                      <a:pt x="23699" y="376793"/>
                      <a:pt x="0" y="1856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3" name="Oval 40"/>
            <p:cNvSpPr/>
            <p:nvPr/>
          </p:nvSpPr>
          <p:spPr>
            <a:xfrm>
              <a:off x="2060619" y="2102222"/>
              <a:ext cx="130184" cy="130184"/>
            </a:xfrm>
            <a:prstGeom prst="ellipse">
              <a:avLst/>
            </a:prstGeom>
            <a:solidFill>
              <a:srgbClr val="FF0000">
                <a:alpha val="18039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Oval 41"/>
            <p:cNvSpPr/>
            <p:nvPr/>
          </p:nvSpPr>
          <p:spPr>
            <a:xfrm>
              <a:off x="2533007" y="2098324"/>
              <a:ext cx="130184" cy="130184"/>
            </a:xfrm>
            <a:prstGeom prst="ellipse">
              <a:avLst/>
            </a:prstGeom>
            <a:solidFill>
              <a:srgbClr val="FF0000">
                <a:alpha val="18039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Rectangle: Rounded Corners 42"/>
            <p:cNvSpPr/>
            <p:nvPr/>
          </p:nvSpPr>
          <p:spPr>
            <a:xfrm>
              <a:off x="2104981" y="1904195"/>
              <a:ext cx="109472" cy="46952"/>
            </a:xfrm>
            <a:prstGeom prst="roundRect">
              <a:avLst>
                <a:gd name="adj" fmla="val 50000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6" name="Rectangle: Rounded Corners 43"/>
            <p:cNvSpPr/>
            <p:nvPr/>
          </p:nvSpPr>
          <p:spPr>
            <a:xfrm>
              <a:off x="2515330" y="1904195"/>
              <a:ext cx="109472" cy="46952"/>
            </a:xfrm>
            <a:prstGeom prst="roundRect">
              <a:avLst>
                <a:gd name="adj" fmla="val 50000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Block Arc 71"/>
            <p:cNvSpPr/>
            <p:nvPr/>
          </p:nvSpPr>
          <p:spPr>
            <a:xfrm rot="616168">
              <a:off x="2084378" y="1977527"/>
              <a:ext cx="178409" cy="203658"/>
            </a:xfrm>
            <a:prstGeom prst="blockArc">
              <a:avLst>
                <a:gd name="adj1" fmla="val 12396764"/>
                <a:gd name="adj2" fmla="val 18993227"/>
                <a:gd name="adj3" fmla="val 13913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Oval 72"/>
            <p:cNvSpPr/>
            <p:nvPr/>
          </p:nvSpPr>
          <p:spPr>
            <a:xfrm rot="616168">
              <a:off x="2096890" y="2019886"/>
              <a:ext cx="25422" cy="28081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Oval 73"/>
            <p:cNvSpPr/>
            <p:nvPr/>
          </p:nvSpPr>
          <p:spPr>
            <a:xfrm rot="616168">
              <a:off x="2227021" y="2014587"/>
              <a:ext cx="25422" cy="28081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Rectangle: Rounded Corners 45"/>
            <p:cNvSpPr/>
            <p:nvPr/>
          </p:nvSpPr>
          <p:spPr>
            <a:xfrm rot="1906099">
              <a:off x="2094899" y="1983540"/>
              <a:ext cx="52177" cy="23497"/>
            </a:xfrm>
            <a:prstGeom prst="roundRect">
              <a:avLst>
                <a:gd name="adj" fmla="val 50000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Block Arc 68"/>
            <p:cNvSpPr/>
            <p:nvPr/>
          </p:nvSpPr>
          <p:spPr>
            <a:xfrm rot="20983832" flipH="1">
              <a:off x="2463012" y="1971607"/>
              <a:ext cx="178409" cy="203658"/>
            </a:xfrm>
            <a:prstGeom prst="blockArc">
              <a:avLst>
                <a:gd name="adj1" fmla="val 12396764"/>
                <a:gd name="adj2" fmla="val 18993227"/>
                <a:gd name="adj3" fmla="val 13913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Oval 69"/>
            <p:cNvSpPr/>
            <p:nvPr/>
          </p:nvSpPr>
          <p:spPr>
            <a:xfrm rot="20983832" flipH="1">
              <a:off x="2604617" y="2011791"/>
              <a:ext cx="25422" cy="28081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3" name="Oval 70"/>
            <p:cNvSpPr/>
            <p:nvPr/>
          </p:nvSpPr>
          <p:spPr>
            <a:xfrm rot="20983832" flipH="1">
              <a:off x="2473356" y="2008667"/>
              <a:ext cx="25422" cy="28081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4" name="Rectangle: Rounded Corners 47"/>
            <p:cNvSpPr/>
            <p:nvPr/>
          </p:nvSpPr>
          <p:spPr>
            <a:xfrm rot="19693901" flipV="1">
              <a:off x="2569599" y="1974739"/>
              <a:ext cx="52177" cy="23497"/>
            </a:xfrm>
            <a:prstGeom prst="roundRect">
              <a:avLst>
                <a:gd name="adj" fmla="val 50000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Oval 55"/>
            <p:cNvSpPr/>
            <p:nvPr/>
          </p:nvSpPr>
          <p:spPr>
            <a:xfrm>
              <a:off x="2136697" y="1991819"/>
              <a:ext cx="74630" cy="74630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6" name="Oval 56"/>
            <p:cNvSpPr/>
            <p:nvPr/>
          </p:nvSpPr>
          <p:spPr>
            <a:xfrm flipH="1">
              <a:off x="2515330" y="1985899"/>
              <a:ext cx="74630" cy="74630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7" name="Arm"/>
          <p:cNvGrpSpPr/>
          <p:nvPr/>
        </p:nvGrpSpPr>
        <p:grpSpPr>
          <a:xfrm rot="459843">
            <a:off x="2277988" y="2668801"/>
            <a:ext cx="900701" cy="1766642"/>
            <a:chOff x="2535777" y="3065314"/>
            <a:chExt cx="532601" cy="981990"/>
          </a:xfrm>
        </p:grpSpPr>
        <p:sp>
          <p:nvSpPr>
            <p:cNvPr id="128" name="Rectangle: Rounded Corners 206"/>
            <p:cNvSpPr/>
            <p:nvPr/>
          </p:nvSpPr>
          <p:spPr>
            <a:xfrm rot="912596">
              <a:off x="2535777" y="3135936"/>
              <a:ext cx="196134" cy="911368"/>
            </a:xfrm>
            <a:prstGeom prst="roundRect">
              <a:avLst>
                <a:gd name="adj" fmla="val 50000"/>
              </a:avLst>
            </a:pr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235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Oval 12"/>
            <p:cNvSpPr/>
            <p:nvPr/>
          </p:nvSpPr>
          <p:spPr>
            <a:xfrm rot="19627584">
              <a:off x="2646424" y="3065314"/>
              <a:ext cx="421954" cy="223855"/>
            </a:xfrm>
            <a:custGeom>
              <a:avLst/>
              <a:gdLst>
                <a:gd name="connsiteX0" fmla="*/ 0 w 340404"/>
                <a:gd name="connsiteY0" fmla="*/ 170202 h 340404"/>
                <a:gd name="connsiteX1" fmla="*/ 170202 w 340404"/>
                <a:gd name="connsiteY1" fmla="*/ 0 h 340404"/>
                <a:gd name="connsiteX2" fmla="*/ 340404 w 340404"/>
                <a:gd name="connsiteY2" fmla="*/ 170202 h 340404"/>
                <a:gd name="connsiteX3" fmla="*/ 170202 w 340404"/>
                <a:gd name="connsiteY3" fmla="*/ 340404 h 340404"/>
                <a:gd name="connsiteX4" fmla="*/ 0 w 340404"/>
                <a:gd name="connsiteY4" fmla="*/ 170202 h 340404"/>
                <a:gd name="connsiteX0-1" fmla="*/ 58 w 340462"/>
                <a:gd name="connsiteY0-2" fmla="*/ 46217 h 216419"/>
                <a:gd name="connsiteX1-3" fmla="*/ 156510 w 340462"/>
                <a:gd name="connsiteY1-4" fmla="*/ 30707 h 216419"/>
                <a:gd name="connsiteX2-5" fmla="*/ 340462 w 340462"/>
                <a:gd name="connsiteY2-6" fmla="*/ 46217 h 216419"/>
                <a:gd name="connsiteX3-7" fmla="*/ 170260 w 340462"/>
                <a:gd name="connsiteY3-8" fmla="*/ 216419 h 216419"/>
                <a:gd name="connsiteX4-9" fmla="*/ 58 w 340462"/>
                <a:gd name="connsiteY4-10" fmla="*/ 46217 h 216419"/>
                <a:gd name="connsiteX0-11" fmla="*/ 3908 w 344312"/>
                <a:gd name="connsiteY0-12" fmla="*/ 46217 h 216419"/>
                <a:gd name="connsiteX1-13" fmla="*/ 160360 w 344312"/>
                <a:gd name="connsiteY1-14" fmla="*/ 30707 h 216419"/>
                <a:gd name="connsiteX2-15" fmla="*/ 344312 w 344312"/>
                <a:gd name="connsiteY2-16" fmla="*/ 46217 h 216419"/>
                <a:gd name="connsiteX3-17" fmla="*/ 174110 w 344312"/>
                <a:gd name="connsiteY3-18" fmla="*/ 216419 h 216419"/>
                <a:gd name="connsiteX4-19" fmla="*/ 3908 w 344312"/>
                <a:gd name="connsiteY4-20" fmla="*/ 46217 h 2164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44312" h="216419">
                  <a:moveTo>
                    <a:pt x="3908" y="46217"/>
                  </a:moveTo>
                  <a:cubicBezTo>
                    <a:pt x="29117" y="-43174"/>
                    <a:pt x="66360" y="30707"/>
                    <a:pt x="160360" y="30707"/>
                  </a:cubicBezTo>
                  <a:cubicBezTo>
                    <a:pt x="254360" y="30707"/>
                    <a:pt x="344312" y="-47783"/>
                    <a:pt x="344312" y="46217"/>
                  </a:cubicBezTo>
                  <a:cubicBezTo>
                    <a:pt x="344312" y="140217"/>
                    <a:pt x="268110" y="216419"/>
                    <a:pt x="174110" y="216419"/>
                  </a:cubicBezTo>
                  <a:cubicBezTo>
                    <a:pt x="80110" y="216419"/>
                    <a:pt x="-21301" y="135608"/>
                    <a:pt x="3908" y="46217"/>
                  </a:cubicBezTo>
                  <a:close/>
                </a:path>
              </a:pathLst>
            </a:cu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3529479" y="2409781"/>
            <a:ext cx="7281914" cy="1305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 algn="just">
              <a:lnSpc>
                <a:spcPct val="150000"/>
              </a:lnSpc>
              <a:buAutoNum type="alphaUcPeriod"/>
            </a:pP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Phụ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nữ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người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vai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trò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trọng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gia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đình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xã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hội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800" b="1" spc="-135" dirty="0">
              <a:solidFill>
                <a:srgbClr val="7B645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2" name="Picture 61" descr="Shape&#10;&#10;Description automatically generated"/>
          <p:cNvPicPr>
            <a:picLocks noChangeAspect="1"/>
          </p:cNvPicPr>
          <p:nvPr/>
        </p:nvPicPr>
        <p:blipFill>
          <a:blip r:embed="rId4" cstate="hq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951" b="97073" l="1556" r="96000">
                        <a14:foregroundMark x1="86111" y1="6951" x2="91889" y2="15366"/>
                        <a14:foregroundMark x1="95333" y1="19268" x2="96000" y2="19512"/>
                        <a14:foregroundMark x1="88000" y1="2439" x2="88000" y2="2439"/>
                        <a14:foregroundMark x1="5222" y1="55976" x2="6889" y2="57195"/>
                        <a14:foregroundMark x1="37556" y1="93171" x2="37556" y2="93171"/>
                        <a14:foregroundMark x1="37556" y1="97195" x2="37556" y2="97195"/>
                        <a14:foregroundMark x1="1556" y1="56585" x2="1556" y2="5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9089" y="7013944"/>
            <a:ext cx="1287918" cy="117343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529479" y="3942225"/>
            <a:ext cx="762867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Vì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họ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xứng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đáng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mọi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người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tôn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trọng</a:t>
            </a:r>
            <a:endParaRPr lang="en-US" sz="2800" b="1" spc="-202" dirty="0">
              <a:solidFill>
                <a:srgbClr val="7B645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vi-VN" sz="2800" dirty="0"/>
          </a:p>
        </p:txBody>
      </p:sp>
      <p:sp>
        <p:nvSpPr>
          <p:cNvPr id="9" name="TextBox 8"/>
          <p:cNvSpPr txBox="1"/>
          <p:nvPr/>
        </p:nvSpPr>
        <p:spPr>
          <a:xfrm>
            <a:off x="3529479" y="4945216"/>
            <a:ext cx="77380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C.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Cả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hai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đều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endParaRPr lang="en-US" sz="2800" b="1" spc="-135" dirty="0">
              <a:solidFill>
                <a:srgbClr val="7B645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vi-VN" sz="2800" dirty="0"/>
          </a:p>
        </p:txBody>
      </p:sp>
      <p:pic>
        <p:nvPicPr>
          <p:cNvPr id="58" name="图片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87098" y="3017393"/>
            <a:ext cx="13122694" cy="416832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1771 0.08334 L -0.58333 -0.33032 " pathEditMode="relative" rAng="0" ptsTypes="AA">
                                      <p:cBhvr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81" y="-20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3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21130" y="61329"/>
            <a:ext cx="12192000" cy="6858000"/>
          </a:xfrm>
          <a:prstGeom prst="rect">
            <a:avLst/>
          </a:prstGeom>
        </p:spPr>
      </p:pic>
      <p:sp>
        <p:nvSpPr>
          <p:cNvPr id="121" name="Rectangle: Rounded Corners 120"/>
          <p:cNvSpPr/>
          <p:nvPr/>
        </p:nvSpPr>
        <p:spPr>
          <a:xfrm>
            <a:off x="608767" y="455072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/>
          <p:cNvSpPr/>
          <p:nvPr/>
        </p:nvSpPr>
        <p:spPr>
          <a:xfrm>
            <a:off x="1075317" y="375411"/>
            <a:ext cx="10933516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/>
          <p:cNvSpPr/>
          <p:nvPr/>
        </p:nvSpPr>
        <p:spPr>
          <a:xfrm>
            <a:off x="343796" y="391118"/>
            <a:ext cx="11314803" cy="6241209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Title Background"/>
          <p:cNvGrpSpPr/>
          <p:nvPr/>
        </p:nvGrpSpPr>
        <p:grpSpPr>
          <a:xfrm>
            <a:off x="1548535" y="1499133"/>
            <a:ext cx="9544951" cy="1830842"/>
            <a:chOff x="1217765" y="1106159"/>
            <a:chExt cx="5874253" cy="1231193"/>
          </a:xfrm>
        </p:grpSpPr>
        <p:sp>
          <p:nvSpPr>
            <p:cNvPr id="6" name="Freeform: Shape 5"/>
            <p:cNvSpPr/>
            <p:nvPr/>
          </p:nvSpPr>
          <p:spPr>
            <a:xfrm>
              <a:off x="1217765" y="1107550"/>
              <a:ext cx="1475562" cy="1013697"/>
            </a:xfrm>
            <a:custGeom>
              <a:avLst/>
              <a:gdLst>
                <a:gd name="connsiteX0" fmla="*/ 117313 w 1531604"/>
                <a:gd name="connsiteY0" fmla="*/ 0 h 1058591"/>
                <a:gd name="connsiteX1" fmla="*/ 1531604 w 1531604"/>
                <a:gd name="connsiteY1" fmla="*/ 0 h 1058591"/>
                <a:gd name="connsiteX2" fmla="*/ 1495746 w 1531604"/>
                <a:gd name="connsiteY2" fmla="*/ 38161 h 1058591"/>
                <a:gd name="connsiteX3" fmla="*/ 779614 w 1531604"/>
                <a:gd name="connsiteY3" fmla="*/ 301082 h 1058591"/>
                <a:gd name="connsiteX4" fmla="*/ 69676 w 1531604"/>
                <a:gd name="connsiteY4" fmla="*/ 1054277 h 1058591"/>
                <a:gd name="connsiteX5" fmla="*/ 0 w 1531604"/>
                <a:gd name="connsiteY5" fmla="*/ 1033893 h 1058591"/>
                <a:gd name="connsiteX6" fmla="*/ 0 w 1531604"/>
                <a:gd name="connsiteY6" fmla="*/ 117313 h 1058591"/>
                <a:gd name="connsiteX7" fmla="*/ 117313 w 1531604"/>
                <a:gd name="connsiteY7" fmla="*/ 0 h 10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1604" h="1058591">
                  <a:moveTo>
                    <a:pt x="117313" y="0"/>
                  </a:moveTo>
                  <a:lnTo>
                    <a:pt x="1531604" y="0"/>
                  </a:lnTo>
                  <a:lnTo>
                    <a:pt x="1495746" y="38161"/>
                  </a:lnTo>
                  <a:cubicBezTo>
                    <a:pt x="1320711" y="193456"/>
                    <a:pt x="1039677" y="107926"/>
                    <a:pt x="779614" y="301082"/>
                  </a:cubicBezTo>
                  <a:cubicBezTo>
                    <a:pt x="524993" y="497159"/>
                    <a:pt x="433284" y="1116057"/>
                    <a:pt x="69676" y="1054277"/>
                  </a:cubicBezTo>
                  <a:lnTo>
                    <a:pt x="0" y="1033893"/>
                  </a:lnTo>
                  <a:lnTo>
                    <a:pt x="0" y="117313"/>
                  </a:lnTo>
                  <a:cubicBezTo>
                    <a:pt x="0" y="52523"/>
                    <a:pt x="52523" y="0"/>
                    <a:pt x="117313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623078" y="1611077"/>
              <a:ext cx="1468940" cy="726275"/>
            </a:xfrm>
            <a:custGeom>
              <a:avLst/>
              <a:gdLst>
                <a:gd name="connsiteX0" fmla="*/ 1520419 w 1520419"/>
                <a:gd name="connsiteY0" fmla="*/ 0 h 752129"/>
                <a:gd name="connsiteX1" fmla="*/ 1520419 w 1520419"/>
                <a:gd name="connsiteY1" fmla="*/ 634816 h 752129"/>
                <a:gd name="connsiteX2" fmla="*/ 1403106 w 1520419"/>
                <a:gd name="connsiteY2" fmla="*/ 752129 h 752129"/>
                <a:gd name="connsiteX3" fmla="*/ 0 w 1520419"/>
                <a:gd name="connsiteY3" fmla="*/ 752129 h 752129"/>
                <a:gd name="connsiteX4" fmla="*/ 12151 w 1520419"/>
                <a:gd name="connsiteY4" fmla="*/ 736383 h 752129"/>
                <a:gd name="connsiteX5" fmla="*/ 869000 w 1520419"/>
                <a:gd name="connsiteY5" fmla="*/ 567837 h 752129"/>
                <a:gd name="connsiteX6" fmla="*/ 1465845 w 1520419"/>
                <a:gd name="connsiteY6" fmla="*/ 26519 h 752129"/>
                <a:gd name="connsiteX7" fmla="*/ 1520419 w 1520419"/>
                <a:gd name="connsiteY7" fmla="*/ 0 h 75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419" h="752129">
                  <a:moveTo>
                    <a:pt x="1520419" y="0"/>
                  </a:moveTo>
                  <a:lnTo>
                    <a:pt x="1520419" y="634816"/>
                  </a:lnTo>
                  <a:cubicBezTo>
                    <a:pt x="1520419" y="699606"/>
                    <a:pt x="1467896" y="752129"/>
                    <a:pt x="1403106" y="752129"/>
                  </a:cubicBezTo>
                  <a:lnTo>
                    <a:pt x="0" y="752129"/>
                  </a:lnTo>
                  <a:lnTo>
                    <a:pt x="12151" y="736383"/>
                  </a:lnTo>
                  <a:cubicBezTo>
                    <a:pt x="234449" y="489619"/>
                    <a:pt x="521533" y="716514"/>
                    <a:pt x="869000" y="567837"/>
                  </a:cubicBezTo>
                  <a:cubicBezTo>
                    <a:pt x="1078439" y="473878"/>
                    <a:pt x="1257163" y="150784"/>
                    <a:pt x="1465845" y="26519"/>
                  </a:cubicBezTo>
                  <a:lnTo>
                    <a:pt x="1520419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r>
                <a:rPr lang="en-PH" sz="2400">
                  <a:solidFill>
                    <a:prstClr val="white"/>
                  </a:solidFill>
                  <a:latin typeface="Calibri" panose="020F0502020204030204"/>
                </a:rPr>
                <a:t> </a:t>
              </a:r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5260756" y="1106159"/>
              <a:ext cx="943685" cy="314025"/>
            </a:xfrm>
            <a:custGeom>
              <a:avLst/>
              <a:gdLst>
                <a:gd name="connsiteX0" fmla="*/ 0 w 992401"/>
                <a:gd name="connsiteY0" fmla="*/ 0 h 330236"/>
                <a:gd name="connsiteX1" fmla="*/ 992401 w 992401"/>
                <a:gd name="connsiteY1" fmla="*/ 0 h 330236"/>
                <a:gd name="connsiteX2" fmla="*/ 991880 w 992401"/>
                <a:gd name="connsiteY2" fmla="*/ 1677 h 330236"/>
                <a:gd name="connsiteX3" fmla="*/ 496200 w 992401"/>
                <a:gd name="connsiteY3" fmla="*/ 330236 h 330236"/>
                <a:gd name="connsiteX4" fmla="*/ 520 w 992401"/>
                <a:gd name="connsiteY4" fmla="*/ 1677 h 330236"/>
                <a:gd name="connsiteX5" fmla="*/ 0 w 992401"/>
                <a:gd name="connsiteY5" fmla="*/ 0 h 33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401" h="330236">
                  <a:moveTo>
                    <a:pt x="0" y="0"/>
                  </a:moveTo>
                  <a:lnTo>
                    <a:pt x="992401" y="0"/>
                  </a:lnTo>
                  <a:lnTo>
                    <a:pt x="991880" y="1677"/>
                  </a:lnTo>
                  <a:cubicBezTo>
                    <a:pt x="910214" y="194757"/>
                    <a:pt x="719028" y="330236"/>
                    <a:pt x="496200" y="330236"/>
                  </a:cubicBezTo>
                  <a:cubicBezTo>
                    <a:pt x="273372" y="330236"/>
                    <a:pt x="82187" y="194757"/>
                    <a:pt x="520" y="16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2125522" y="1839401"/>
              <a:ext cx="1709491" cy="497434"/>
            </a:xfrm>
            <a:custGeom>
              <a:avLst/>
              <a:gdLst>
                <a:gd name="connsiteX0" fmla="*/ 898870 w 1797740"/>
                <a:gd name="connsiteY0" fmla="*/ 0 h 523113"/>
                <a:gd name="connsiteX1" fmla="*/ 1757190 w 1797740"/>
                <a:gd name="connsiteY1" fmla="*/ 456365 h 523113"/>
                <a:gd name="connsiteX2" fmla="*/ 1797740 w 1797740"/>
                <a:gd name="connsiteY2" fmla="*/ 523113 h 523113"/>
                <a:gd name="connsiteX3" fmla="*/ 0 w 1797740"/>
                <a:gd name="connsiteY3" fmla="*/ 523113 h 523113"/>
                <a:gd name="connsiteX4" fmla="*/ 40550 w 1797740"/>
                <a:gd name="connsiteY4" fmla="*/ 456365 h 523113"/>
                <a:gd name="connsiteX5" fmla="*/ 898870 w 1797740"/>
                <a:gd name="connsiteY5" fmla="*/ 0 h 52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7740" h="523113">
                  <a:moveTo>
                    <a:pt x="898870" y="0"/>
                  </a:moveTo>
                  <a:cubicBezTo>
                    <a:pt x="1256163" y="0"/>
                    <a:pt x="1571175" y="181027"/>
                    <a:pt x="1757190" y="456365"/>
                  </a:cubicBezTo>
                  <a:lnTo>
                    <a:pt x="1797740" y="523113"/>
                  </a:lnTo>
                  <a:lnTo>
                    <a:pt x="0" y="523113"/>
                  </a:lnTo>
                  <a:lnTo>
                    <a:pt x="40550" y="456365"/>
                  </a:lnTo>
                  <a:cubicBezTo>
                    <a:pt x="226565" y="181027"/>
                    <a:pt x="541577" y="0"/>
                    <a:pt x="898870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222883" y="1111103"/>
              <a:ext cx="5862990" cy="1219439"/>
            </a:xfrm>
            <a:custGeom>
              <a:avLst/>
              <a:gdLst>
                <a:gd name="connsiteX0" fmla="*/ 1531604 w 6165654"/>
                <a:gd name="connsiteY0" fmla="*/ 0 h 1282390"/>
                <a:gd name="connsiteX1" fmla="*/ 4246318 w 6165654"/>
                <a:gd name="connsiteY1" fmla="*/ 0 h 1282390"/>
                <a:gd name="connsiteX2" fmla="*/ 4246838 w 6165654"/>
                <a:gd name="connsiteY2" fmla="*/ 1677 h 1282390"/>
                <a:gd name="connsiteX3" fmla="*/ 4742518 w 6165654"/>
                <a:gd name="connsiteY3" fmla="*/ 330236 h 1282390"/>
                <a:gd name="connsiteX4" fmla="*/ 5238198 w 6165654"/>
                <a:gd name="connsiteY4" fmla="*/ 1677 h 1282390"/>
                <a:gd name="connsiteX5" fmla="*/ 5238719 w 6165654"/>
                <a:gd name="connsiteY5" fmla="*/ 0 h 1282390"/>
                <a:gd name="connsiteX6" fmla="*/ 6048341 w 6165654"/>
                <a:gd name="connsiteY6" fmla="*/ 0 h 1282390"/>
                <a:gd name="connsiteX7" fmla="*/ 6165654 w 6165654"/>
                <a:gd name="connsiteY7" fmla="*/ 117313 h 1282390"/>
                <a:gd name="connsiteX8" fmla="*/ 6165654 w 6165654"/>
                <a:gd name="connsiteY8" fmla="*/ 530261 h 1282390"/>
                <a:gd name="connsiteX9" fmla="*/ 6111080 w 6165654"/>
                <a:gd name="connsiteY9" fmla="*/ 556780 h 1282390"/>
                <a:gd name="connsiteX10" fmla="*/ 5514235 w 6165654"/>
                <a:gd name="connsiteY10" fmla="*/ 1098098 h 1282390"/>
                <a:gd name="connsiteX11" fmla="*/ 4657386 w 6165654"/>
                <a:gd name="connsiteY11" fmla="*/ 1266644 h 1282390"/>
                <a:gd name="connsiteX12" fmla="*/ 4645235 w 6165654"/>
                <a:gd name="connsiteY12" fmla="*/ 1282390 h 1282390"/>
                <a:gd name="connsiteX13" fmla="*/ 2746976 w 6165654"/>
                <a:gd name="connsiteY13" fmla="*/ 1282390 h 1282390"/>
                <a:gd name="connsiteX14" fmla="*/ 2706426 w 6165654"/>
                <a:gd name="connsiteY14" fmla="*/ 1215642 h 1282390"/>
                <a:gd name="connsiteX15" fmla="*/ 1848106 w 6165654"/>
                <a:gd name="connsiteY15" fmla="*/ 759277 h 1282390"/>
                <a:gd name="connsiteX16" fmla="*/ 989786 w 6165654"/>
                <a:gd name="connsiteY16" fmla="*/ 1215642 h 1282390"/>
                <a:gd name="connsiteX17" fmla="*/ 949236 w 6165654"/>
                <a:gd name="connsiteY17" fmla="*/ 1282390 h 1282390"/>
                <a:gd name="connsiteX18" fmla="*/ 117313 w 6165654"/>
                <a:gd name="connsiteY18" fmla="*/ 1282390 h 1282390"/>
                <a:gd name="connsiteX19" fmla="*/ 0 w 6165654"/>
                <a:gd name="connsiteY19" fmla="*/ 1165077 h 1282390"/>
                <a:gd name="connsiteX20" fmla="*/ 0 w 6165654"/>
                <a:gd name="connsiteY20" fmla="*/ 1033893 h 1282390"/>
                <a:gd name="connsiteX21" fmla="*/ 69676 w 6165654"/>
                <a:gd name="connsiteY21" fmla="*/ 1054277 h 1282390"/>
                <a:gd name="connsiteX22" fmla="*/ 779614 w 6165654"/>
                <a:gd name="connsiteY22" fmla="*/ 301082 h 1282390"/>
                <a:gd name="connsiteX23" fmla="*/ 1495746 w 6165654"/>
                <a:gd name="connsiteY23" fmla="*/ 38161 h 1282390"/>
                <a:gd name="connsiteX24" fmla="*/ 1531604 w 6165654"/>
                <a:gd name="connsiteY24" fmla="*/ 0 h 128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5654" h="1282390">
                  <a:moveTo>
                    <a:pt x="1531604" y="0"/>
                  </a:moveTo>
                  <a:lnTo>
                    <a:pt x="4246318" y="0"/>
                  </a:lnTo>
                  <a:lnTo>
                    <a:pt x="4246838" y="1677"/>
                  </a:lnTo>
                  <a:cubicBezTo>
                    <a:pt x="4328505" y="194757"/>
                    <a:pt x="4519690" y="330236"/>
                    <a:pt x="4742518" y="330236"/>
                  </a:cubicBezTo>
                  <a:cubicBezTo>
                    <a:pt x="4965346" y="330236"/>
                    <a:pt x="5156532" y="194757"/>
                    <a:pt x="5238198" y="1677"/>
                  </a:cubicBezTo>
                  <a:lnTo>
                    <a:pt x="5238719" y="0"/>
                  </a:lnTo>
                  <a:lnTo>
                    <a:pt x="6048341" y="0"/>
                  </a:lnTo>
                  <a:cubicBezTo>
                    <a:pt x="6113131" y="0"/>
                    <a:pt x="6165654" y="52523"/>
                    <a:pt x="6165654" y="117313"/>
                  </a:cubicBezTo>
                  <a:lnTo>
                    <a:pt x="6165654" y="530261"/>
                  </a:lnTo>
                  <a:lnTo>
                    <a:pt x="6111080" y="556780"/>
                  </a:lnTo>
                  <a:cubicBezTo>
                    <a:pt x="5902398" y="681045"/>
                    <a:pt x="5723674" y="1004139"/>
                    <a:pt x="5514235" y="1098098"/>
                  </a:cubicBezTo>
                  <a:cubicBezTo>
                    <a:pt x="5166768" y="1246775"/>
                    <a:pt x="4879684" y="1019880"/>
                    <a:pt x="4657386" y="1266644"/>
                  </a:cubicBezTo>
                  <a:lnTo>
                    <a:pt x="4645235" y="1282390"/>
                  </a:lnTo>
                  <a:lnTo>
                    <a:pt x="2746976" y="1282390"/>
                  </a:lnTo>
                  <a:lnTo>
                    <a:pt x="2706426" y="1215642"/>
                  </a:lnTo>
                  <a:cubicBezTo>
                    <a:pt x="2520411" y="940304"/>
                    <a:pt x="2205399" y="759277"/>
                    <a:pt x="1848106" y="759277"/>
                  </a:cubicBezTo>
                  <a:cubicBezTo>
                    <a:pt x="1490813" y="759277"/>
                    <a:pt x="1175801" y="940304"/>
                    <a:pt x="989786" y="1215642"/>
                  </a:cubicBezTo>
                  <a:lnTo>
                    <a:pt x="949236" y="1282390"/>
                  </a:lnTo>
                  <a:lnTo>
                    <a:pt x="117313" y="1282390"/>
                  </a:lnTo>
                  <a:cubicBezTo>
                    <a:pt x="52523" y="1282390"/>
                    <a:pt x="0" y="1229867"/>
                    <a:pt x="0" y="1165077"/>
                  </a:cubicBezTo>
                  <a:lnTo>
                    <a:pt x="0" y="1033893"/>
                  </a:lnTo>
                  <a:lnTo>
                    <a:pt x="69676" y="1054277"/>
                  </a:lnTo>
                  <a:cubicBezTo>
                    <a:pt x="433284" y="1116057"/>
                    <a:pt x="524993" y="497159"/>
                    <a:pt x="779614" y="301082"/>
                  </a:cubicBezTo>
                  <a:cubicBezTo>
                    <a:pt x="1039677" y="107926"/>
                    <a:pt x="1320711" y="193456"/>
                    <a:pt x="1495746" y="38161"/>
                  </a:cubicBezTo>
                  <a:lnTo>
                    <a:pt x="1531604" y="0"/>
                  </a:lnTo>
                  <a:close/>
                </a:path>
              </a:pathLst>
            </a:custGeom>
            <a:solidFill>
              <a:srgbClr val="F9CA45"/>
            </a:solidFill>
            <a:ln>
              <a:solidFill>
                <a:srgbClr val="F9CB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700879" y="1207107"/>
              <a:ext cx="157625" cy="157625"/>
            </a:xfrm>
            <a:custGeom>
              <a:avLst/>
              <a:gdLst>
                <a:gd name="connsiteX0" fmla="*/ 571500 w 1428750"/>
                <a:gd name="connsiteY0" fmla="*/ 1285875 h 1428750"/>
                <a:gd name="connsiteX1" fmla="*/ 714375 w 1428750"/>
                <a:gd name="connsiteY1" fmla="*/ 1428750 h 1428750"/>
                <a:gd name="connsiteX2" fmla="*/ 857250 w 1428750"/>
                <a:gd name="connsiteY2" fmla="*/ 1285875 h 1428750"/>
                <a:gd name="connsiteX3" fmla="*/ 1285875 w 1428750"/>
                <a:gd name="connsiteY3" fmla="*/ 857250 h 1428750"/>
                <a:gd name="connsiteX4" fmla="*/ 1428750 w 1428750"/>
                <a:gd name="connsiteY4" fmla="*/ 714375 h 1428750"/>
                <a:gd name="connsiteX5" fmla="*/ 1285875 w 1428750"/>
                <a:gd name="connsiteY5" fmla="*/ 571500 h 1428750"/>
                <a:gd name="connsiteX6" fmla="*/ 857250 w 1428750"/>
                <a:gd name="connsiteY6" fmla="*/ 142875 h 1428750"/>
                <a:gd name="connsiteX7" fmla="*/ 714375 w 1428750"/>
                <a:gd name="connsiteY7" fmla="*/ 0 h 1428750"/>
                <a:gd name="connsiteX8" fmla="*/ 571500 w 1428750"/>
                <a:gd name="connsiteY8" fmla="*/ 142875 h 1428750"/>
                <a:gd name="connsiteX9" fmla="*/ 142875 w 1428750"/>
                <a:gd name="connsiteY9" fmla="*/ 571500 h 1428750"/>
                <a:gd name="connsiteX10" fmla="*/ 0 w 1428750"/>
                <a:gd name="connsiteY10" fmla="*/ 714375 h 1428750"/>
                <a:gd name="connsiteX11" fmla="*/ 142875 w 1428750"/>
                <a:gd name="connsiteY11" fmla="*/ 857250 h 1428750"/>
                <a:gd name="connsiteX12" fmla="*/ 571500 w 1428750"/>
                <a:gd name="connsiteY12" fmla="*/ 12858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8750" h="1428750">
                  <a:moveTo>
                    <a:pt x="571500" y="1285875"/>
                  </a:moveTo>
                  <a:cubicBezTo>
                    <a:pt x="571500" y="1364847"/>
                    <a:pt x="635403" y="1428750"/>
                    <a:pt x="714375" y="1428750"/>
                  </a:cubicBezTo>
                  <a:cubicBezTo>
                    <a:pt x="793347" y="1428750"/>
                    <a:pt x="857250" y="1364847"/>
                    <a:pt x="857250" y="1285875"/>
                  </a:cubicBezTo>
                  <a:cubicBezTo>
                    <a:pt x="857250" y="1049522"/>
                    <a:pt x="1049522" y="857250"/>
                    <a:pt x="1285875" y="857250"/>
                  </a:cubicBezTo>
                  <a:cubicBezTo>
                    <a:pt x="1364847" y="857250"/>
                    <a:pt x="1428750" y="793347"/>
                    <a:pt x="1428750" y="714375"/>
                  </a:cubicBezTo>
                  <a:cubicBezTo>
                    <a:pt x="1428750" y="635403"/>
                    <a:pt x="1364847" y="571500"/>
                    <a:pt x="1285875" y="571500"/>
                  </a:cubicBezTo>
                  <a:cubicBezTo>
                    <a:pt x="1049522" y="571500"/>
                    <a:pt x="857250" y="379228"/>
                    <a:pt x="857250" y="142875"/>
                  </a:cubicBezTo>
                  <a:cubicBezTo>
                    <a:pt x="857250" y="63903"/>
                    <a:pt x="793347" y="0"/>
                    <a:pt x="714375" y="0"/>
                  </a:cubicBezTo>
                  <a:cubicBezTo>
                    <a:pt x="635403" y="0"/>
                    <a:pt x="571500" y="63903"/>
                    <a:pt x="571500" y="142875"/>
                  </a:cubicBezTo>
                  <a:cubicBezTo>
                    <a:pt x="571500" y="379228"/>
                    <a:pt x="379228" y="571500"/>
                    <a:pt x="142875" y="571500"/>
                  </a:cubicBezTo>
                  <a:cubicBezTo>
                    <a:pt x="63903" y="571500"/>
                    <a:pt x="0" y="635403"/>
                    <a:pt x="0" y="714375"/>
                  </a:cubicBezTo>
                  <a:cubicBezTo>
                    <a:pt x="0" y="793347"/>
                    <a:pt x="63903" y="857250"/>
                    <a:pt x="142875" y="857250"/>
                  </a:cubicBezTo>
                  <a:cubicBezTo>
                    <a:pt x="379228" y="857250"/>
                    <a:pt x="571500" y="1049522"/>
                    <a:pt x="57150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747791" y="1284572"/>
              <a:ext cx="239837" cy="23983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6155672" y="1529441"/>
              <a:ext cx="426260" cy="426260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3892215" y="2067814"/>
              <a:ext cx="221697" cy="22169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473469" y="2174433"/>
              <a:ext cx="110849" cy="110849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387613" y="610724"/>
            <a:ext cx="101998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Hợp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tác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với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mọi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người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xung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quanh</a:t>
            </a:r>
            <a:endParaRPr lang="en-US" sz="4400" b="1" dirty="0">
              <a:solidFill>
                <a:schemeClr val="accent4">
                  <a:lumMod val="50000"/>
                </a:schemeClr>
              </a:solidFill>
              <a:latin typeface="UTM ClassizismAntiqua" panose="02040603050506020204" pitchFamily="18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3640807" y="1818972"/>
            <a:ext cx="588960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Nội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dung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học</a:t>
            </a:r>
            <a:endParaRPr lang="en-US" sz="4400" b="1" dirty="0">
              <a:latin typeface="UTM Nokia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5098844" y="2173761"/>
            <a:ext cx="16929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905161" y="3719529"/>
            <a:ext cx="2364586" cy="2673304"/>
            <a:chOff x="1403481" y="3758408"/>
            <a:chExt cx="2364586" cy="2673304"/>
          </a:xfrm>
        </p:grpSpPr>
        <p:sp>
          <p:nvSpPr>
            <p:cNvPr id="100" name="Rectangle: Rounded Corners 99">
              <a:hlinkClick r:id="rId3" action="ppaction://hlinksldjump"/>
            </p:cNvPr>
            <p:cNvSpPr/>
            <p:nvPr/>
          </p:nvSpPr>
          <p:spPr>
            <a:xfrm>
              <a:off x="1403481" y="3758408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4" name="Graphic 10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797154" y="3976340"/>
              <a:ext cx="1235918" cy="1628793"/>
            </a:xfrm>
            <a:prstGeom prst="rect">
              <a:avLst/>
            </a:prstGeom>
          </p:spPr>
        </p:pic>
        <p:sp>
          <p:nvSpPr>
            <p:cNvPr id="108" name="TextBox 107">
              <a:hlinkClick r:id="rId3" action="ppaction://hlinksldjump"/>
            </p:cNvPr>
            <p:cNvSpPr txBox="1"/>
            <p:nvPr/>
          </p:nvSpPr>
          <p:spPr>
            <a:xfrm>
              <a:off x="1591434" y="5751409"/>
              <a:ext cx="217663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Khám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phá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382177" y="3702199"/>
            <a:ext cx="2467156" cy="2673304"/>
            <a:chOff x="3824699" y="3739482"/>
            <a:chExt cx="2467156" cy="2673304"/>
          </a:xfrm>
        </p:grpSpPr>
        <p:sp>
          <p:nvSpPr>
            <p:cNvPr id="101" name="Rectangle: Rounded Corners 100">
              <a:hlinkClick r:id="rId7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5" name="Notebook">
              <a:hlinkClick r:id="rId8" action="ppaction://hlinksldjump"/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9" name="TextBox 108">
              <a:hlinkClick r:id="rId7" action="ppaction://hlinksldjump"/>
            </p:cNvPr>
            <p:cNvSpPr txBox="1"/>
            <p:nvPr/>
          </p:nvSpPr>
          <p:spPr>
            <a:xfrm>
              <a:off x="4344684" y="5718028"/>
              <a:ext cx="19471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Kết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nối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411303" y="3725983"/>
            <a:ext cx="2371594" cy="2673304"/>
            <a:chOff x="6278521" y="3736332"/>
            <a:chExt cx="2371594" cy="2673304"/>
          </a:xfrm>
        </p:grpSpPr>
        <p:sp>
          <p:nvSpPr>
            <p:cNvPr id="102" name="Rectangle: Rounded Corners 101">
              <a:hlinkClick r:id="" action="ppaction://hlinkshowjump?jump=nextslide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6" name="Graphic 105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10" name="TextBox 109">
              <a:hlinkClick r:id="rId14" action="ppaction://hlinksldjump"/>
            </p:cNvPr>
            <p:cNvSpPr txBox="1"/>
            <p:nvPr/>
          </p:nvSpPr>
          <p:spPr>
            <a:xfrm>
              <a:off x="6414826" y="5692866"/>
              <a:ext cx="22352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Khởi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động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8835999" y="3729624"/>
            <a:ext cx="2328721" cy="2704353"/>
            <a:chOff x="8732343" y="3729624"/>
            <a:chExt cx="2328721" cy="2704353"/>
          </a:xfrm>
        </p:grpSpPr>
        <p:sp>
          <p:nvSpPr>
            <p:cNvPr id="103" name="Rectangle: Rounded Corners 102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7" name="Graphic 106">
              <a:hlinkClick r:id="rId15" action="ppaction://hlinksldjump"/>
            </p:cNvPr>
            <p:cNvPicPr>
              <a:picLocks noChangeAspect="1"/>
            </p:cNvPicPr>
            <p:nvPr/>
          </p:nvPicPr>
          <p:blipFill>
            <a:blip r:embed="rId1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11" name="TextBox 110">
              <a:hlinkClick r:id="" action="ppaction://noaction"/>
            </p:cNvPr>
            <p:cNvSpPr txBox="1"/>
            <p:nvPr/>
          </p:nvSpPr>
          <p:spPr>
            <a:xfrm>
              <a:off x="9232701" y="5479870"/>
              <a:ext cx="1828363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Liên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hệ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thực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tế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86" name="Notification icon"/>
          <p:cNvGrpSpPr/>
          <p:nvPr/>
        </p:nvGrpSpPr>
        <p:grpSpPr>
          <a:xfrm>
            <a:off x="11331829" y="391119"/>
            <a:ext cx="466625" cy="445875"/>
            <a:chOff x="1115510" y="119092"/>
            <a:chExt cx="230943" cy="230943"/>
          </a:xfrm>
        </p:grpSpPr>
        <p:sp>
          <p:nvSpPr>
            <p:cNvPr id="87" name="Rectangle: Rounded Corners 86"/>
            <p:cNvSpPr/>
            <p:nvPr/>
          </p:nvSpPr>
          <p:spPr>
            <a:xfrm>
              <a:off x="1115510" y="119092"/>
              <a:ext cx="230943" cy="230943"/>
            </a:xfrm>
            <a:prstGeom prst="roundRect">
              <a:avLst/>
            </a:prstGeom>
            <a:solidFill>
              <a:srgbClr val="F9CB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88" name="Graphic 87"/>
            <p:cNvPicPr>
              <a:picLocks noChangeAspect="1"/>
            </p:cNvPicPr>
            <p:nvPr/>
          </p:nvPicPr>
          <p:blipFill>
            <a:blip r:embed="rId1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152092" y="153494"/>
              <a:ext cx="162137" cy="162137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970761" y="1321307"/>
            <a:ext cx="1585668" cy="2776846"/>
            <a:chOff x="970761" y="1321307"/>
            <a:chExt cx="1585668" cy="2776846"/>
          </a:xfrm>
        </p:grpSpPr>
        <p:grpSp>
          <p:nvGrpSpPr>
            <p:cNvPr id="2" name="Group 1"/>
            <p:cNvGrpSpPr/>
            <p:nvPr/>
          </p:nvGrpSpPr>
          <p:grpSpPr>
            <a:xfrm>
              <a:off x="970761" y="1321307"/>
              <a:ext cx="1461772" cy="2239781"/>
              <a:chOff x="970761" y="1321307"/>
              <a:chExt cx="1461772" cy="2239781"/>
            </a:xfrm>
          </p:grpSpPr>
          <p:grpSp>
            <p:nvGrpSpPr>
              <p:cNvPr id="17" name="Teacher"/>
              <p:cNvGrpSpPr/>
              <p:nvPr/>
            </p:nvGrpSpPr>
            <p:grpSpPr>
              <a:xfrm>
                <a:off x="970761" y="1321307"/>
                <a:ext cx="1461772" cy="2239781"/>
                <a:chOff x="1413828" y="823031"/>
                <a:chExt cx="1140659" cy="1747761"/>
              </a:xfrm>
            </p:grpSpPr>
            <p:sp>
              <p:nvSpPr>
                <p:cNvPr id="18" name="Rectangle 7"/>
                <p:cNvSpPr/>
                <p:nvPr/>
              </p:nvSpPr>
              <p:spPr>
                <a:xfrm>
                  <a:off x="1678087" y="1107273"/>
                  <a:ext cx="400659" cy="473510"/>
                </a:xfrm>
                <a:custGeom>
                  <a:avLst/>
                  <a:gdLst>
                    <a:gd name="connsiteX0" fmla="*/ 0 w 912122"/>
                    <a:gd name="connsiteY0" fmla="*/ 0 h 992909"/>
                    <a:gd name="connsiteX1" fmla="*/ 912122 w 912122"/>
                    <a:gd name="connsiteY1" fmla="*/ 0 h 992909"/>
                    <a:gd name="connsiteX2" fmla="*/ 912122 w 912122"/>
                    <a:gd name="connsiteY2" fmla="*/ 992909 h 992909"/>
                    <a:gd name="connsiteX3" fmla="*/ 0 w 912122"/>
                    <a:gd name="connsiteY3" fmla="*/ 992909 h 992909"/>
                    <a:gd name="connsiteX4" fmla="*/ 0 w 912122"/>
                    <a:gd name="connsiteY4" fmla="*/ 0 h 992909"/>
                    <a:gd name="connsiteX0-1" fmla="*/ 96982 w 1009104"/>
                    <a:gd name="connsiteY0-2" fmla="*/ 0 h 992909"/>
                    <a:gd name="connsiteX1-3" fmla="*/ 1009104 w 1009104"/>
                    <a:gd name="connsiteY1-4" fmla="*/ 0 h 992909"/>
                    <a:gd name="connsiteX2-5" fmla="*/ 1009104 w 1009104"/>
                    <a:gd name="connsiteY2-6" fmla="*/ 992909 h 992909"/>
                    <a:gd name="connsiteX3-7" fmla="*/ 0 w 1009104"/>
                    <a:gd name="connsiteY3-8" fmla="*/ 914400 h 992909"/>
                    <a:gd name="connsiteX4-9" fmla="*/ 96982 w 1009104"/>
                    <a:gd name="connsiteY4-10" fmla="*/ 0 h 992909"/>
                    <a:gd name="connsiteX0-11" fmla="*/ 96982 w 1009104"/>
                    <a:gd name="connsiteY0-12" fmla="*/ 0 h 1173074"/>
                    <a:gd name="connsiteX1-13" fmla="*/ 1009104 w 1009104"/>
                    <a:gd name="connsiteY1-14" fmla="*/ 0 h 1173074"/>
                    <a:gd name="connsiteX2-15" fmla="*/ 1009104 w 1009104"/>
                    <a:gd name="connsiteY2-16" fmla="*/ 992909 h 1173074"/>
                    <a:gd name="connsiteX3-17" fmla="*/ 0 w 1009104"/>
                    <a:gd name="connsiteY3-18" fmla="*/ 914400 h 1173074"/>
                    <a:gd name="connsiteX4-19" fmla="*/ 96982 w 1009104"/>
                    <a:gd name="connsiteY4-20" fmla="*/ 0 h 1173074"/>
                    <a:gd name="connsiteX0-21" fmla="*/ 96982 w 1009104"/>
                    <a:gd name="connsiteY0-22" fmla="*/ 0 h 1198989"/>
                    <a:gd name="connsiteX1-23" fmla="*/ 1009104 w 1009104"/>
                    <a:gd name="connsiteY1-24" fmla="*/ 0 h 1198989"/>
                    <a:gd name="connsiteX2-25" fmla="*/ 1009104 w 1009104"/>
                    <a:gd name="connsiteY2-26" fmla="*/ 992909 h 1198989"/>
                    <a:gd name="connsiteX3-27" fmla="*/ 0 w 1009104"/>
                    <a:gd name="connsiteY3-28" fmla="*/ 914400 h 1198989"/>
                    <a:gd name="connsiteX4-29" fmla="*/ 96982 w 1009104"/>
                    <a:gd name="connsiteY4-30" fmla="*/ 0 h 1198989"/>
                    <a:gd name="connsiteX0-31" fmla="*/ 122020 w 1034142"/>
                    <a:gd name="connsiteY0-32" fmla="*/ 0 h 1198989"/>
                    <a:gd name="connsiteX1-33" fmla="*/ 1034142 w 1034142"/>
                    <a:gd name="connsiteY1-34" fmla="*/ 0 h 1198989"/>
                    <a:gd name="connsiteX2-35" fmla="*/ 1034142 w 1034142"/>
                    <a:gd name="connsiteY2-36" fmla="*/ 992909 h 1198989"/>
                    <a:gd name="connsiteX3-37" fmla="*/ 25038 w 1034142"/>
                    <a:gd name="connsiteY3-38" fmla="*/ 914400 h 1198989"/>
                    <a:gd name="connsiteX4-39" fmla="*/ 122020 w 1034142"/>
                    <a:gd name="connsiteY4-40" fmla="*/ 0 h 1198989"/>
                    <a:gd name="connsiteX0-41" fmla="*/ 116740 w 1028862"/>
                    <a:gd name="connsiteY0-42" fmla="*/ 0 h 1198989"/>
                    <a:gd name="connsiteX1-43" fmla="*/ 1028862 w 1028862"/>
                    <a:gd name="connsiteY1-44" fmla="*/ 0 h 1198989"/>
                    <a:gd name="connsiteX2-45" fmla="*/ 1028862 w 1028862"/>
                    <a:gd name="connsiteY2-46" fmla="*/ 992909 h 1198989"/>
                    <a:gd name="connsiteX3-47" fmla="*/ 19758 w 1028862"/>
                    <a:gd name="connsiteY3-48" fmla="*/ 914400 h 1198989"/>
                    <a:gd name="connsiteX4-49" fmla="*/ 116740 w 1028862"/>
                    <a:gd name="connsiteY4-50" fmla="*/ 0 h 1198989"/>
                    <a:gd name="connsiteX0-51" fmla="*/ 62618 w 974740"/>
                    <a:gd name="connsiteY0-52" fmla="*/ 0 h 1212690"/>
                    <a:gd name="connsiteX1-53" fmla="*/ 974740 w 974740"/>
                    <a:gd name="connsiteY1-54" fmla="*/ 0 h 1212690"/>
                    <a:gd name="connsiteX2-55" fmla="*/ 974740 w 974740"/>
                    <a:gd name="connsiteY2-56" fmla="*/ 992909 h 1212690"/>
                    <a:gd name="connsiteX3-57" fmla="*/ 25672 w 974740"/>
                    <a:gd name="connsiteY3-58" fmla="*/ 960582 h 1212690"/>
                    <a:gd name="connsiteX4-59" fmla="*/ 62618 w 974740"/>
                    <a:gd name="connsiteY4-60" fmla="*/ 0 h 1212690"/>
                    <a:gd name="connsiteX0-61" fmla="*/ 119707 w 1031829"/>
                    <a:gd name="connsiteY0-62" fmla="*/ 0 h 1212690"/>
                    <a:gd name="connsiteX1-63" fmla="*/ 1031829 w 1031829"/>
                    <a:gd name="connsiteY1-64" fmla="*/ 0 h 1212690"/>
                    <a:gd name="connsiteX2-65" fmla="*/ 1031829 w 1031829"/>
                    <a:gd name="connsiteY2-66" fmla="*/ 992909 h 1212690"/>
                    <a:gd name="connsiteX3-67" fmla="*/ 82761 w 1031829"/>
                    <a:gd name="connsiteY3-68" fmla="*/ 960582 h 1212690"/>
                    <a:gd name="connsiteX4-69" fmla="*/ 119707 w 1031829"/>
                    <a:gd name="connsiteY4-70" fmla="*/ 0 h 1212690"/>
                    <a:gd name="connsiteX0-71" fmla="*/ 119707 w 1031829"/>
                    <a:gd name="connsiteY0-72" fmla="*/ 0 h 1190144"/>
                    <a:gd name="connsiteX1-73" fmla="*/ 1031829 w 1031829"/>
                    <a:gd name="connsiteY1-74" fmla="*/ 0 h 1190144"/>
                    <a:gd name="connsiteX2-75" fmla="*/ 1031829 w 1031829"/>
                    <a:gd name="connsiteY2-76" fmla="*/ 992909 h 1190144"/>
                    <a:gd name="connsiteX3-77" fmla="*/ 82761 w 1031829"/>
                    <a:gd name="connsiteY3-78" fmla="*/ 960582 h 1190144"/>
                    <a:gd name="connsiteX4-79" fmla="*/ 119707 w 1031829"/>
                    <a:gd name="connsiteY4-80" fmla="*/ 0 h 1190144"/>
                    <a:gd name="connsiteX0-81" fmla="*/ 119707 w 1031829"/>
                    <a:gd name="connsiteY0-82" fmla="*/ 0 h 1155255"/>
                    <a:gd name="connsiteX1-83" fmla="*/ 1031829 w 1031829"/>
                    <a:gd name="connsiteY1-84" fmla="*/ 0 h 1155255"/>
                    <a:gd name="connsiteX2-85" fmla="*/ 1031829 w 1031829"/>
                    <a:gd name="connsiteY2-86" fmla="*/ 992909 h 1155255"/>
                    <a:gd name="connsiteX3-87" fmla="*/ 82761 w 1031829"/>
                    <a:gd name="connsiteY3-88" fmla="*/ 960582 h 1155255"/>
                    <a:gd name="connsiteX4-89" fmla="*/ 119707 w 1031829"/>
                    <a:gd name="connsiteY4-90" fmla="*/ 0 h 1155255"/>
                    <a:gd name="connsiteX0-91" fmla="*/ 119707 w 1031829"/>
                    <a:gd name="connsiteY0-92" fmla="*/ 0 h 1160623"/>
                    <a:gd name="connsiteX1-93" fmla="*/ 1031829 w 1031829"/>
                    <a:gd name="connsiteY1-94" fmla="*/ 0 h 1160623"/>
                    <a:gd name="connsiteX2-95" fmla="*/ 1031829 w 1031829"/>
                    <a:gd name="connsiteY2-96" fmla="*/ 992909 h 1160623"/>
                    <a:gd name="connsiteX3-97" fmla="*/ 82761 w 1031829"/>
                    <a:gd name="connsiteY3-98" fmla="*/ 960582 h 1160623"/>
                    <a:gd name="connsiteX4-99" fmla="*/ 119707 w 1031829"/>
                    <a:gd name="connsiteY4-100" fmla="*/ 0 h 1160623"/>
                    <a:gd name="connsiteX0-101" fmla="*/ 119707 w 1031829"/>
                    <a:gd name="connsiteY0-102" fmla="*/ 0 h 1219446"/>
                    <a:gd name="connsiteX1-103" fmla="*/ 1031829 w 1031829"/>
                    <a:gd name="connsiteY1-104" fmla="*/ 0 h 1219446"/>
                    <a:gd name="connsiteX2-105" fmla="*/ 1025298 w 1031829"/>
                    <a:gd name="connsiteY2-106" fmla="*/ 1071286 h 1219446"/>
                    <a:gd name="connsiteX3-107" fmla="*/ 82761 w 1031829"/>
                    <a:gd name="connsiteY3-108" fmla="*/ 960582 h 1219446"/>
                    <a:gd name="connsiteX4-109" fmla="*/ 119707 w 1031829"/>
                    <a:gd name="connsiteY4-110" fmla="*/ 0 h 1219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31829" h="1219446">
                      <a:moveTo>
                        <a:pt x="119707" y="0"/>
                      </a:moveTo>
                      <a:lnTo>
                        <a:pt x="1031829" y="0"/>
                      </a:lnTo>
                      <a:lnTo>
                        <a:pt x="1025298" y="1071286"/>
                      </a:lnTo>
                      <a:cubicBezTo>
                        <a:pt x="513439" y="1428425"/>
                        <a:pt x="142038" y="1037552"/>
                        <a:pt x="82761" y="960582"/>
                      </a:cubicBezTo>
                      <a:cubicBezTo>
                        <a:pt x="-134294" y="762000"/>
                        <a:pt x="147416" y="327891"/>
                        <a:pt x="119707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 rot="826891">
                  <a:off x="2010418" y="901139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 rot="7541460">
                  <a:off x="1988926" y="1116083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1714612" y="902434"/>
                  <a:ext cx="455924" cy="405271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2" name="Rectangle 20"/>
                <p:cNvSpPr/>
                <p:nvPr/>
              </p:nvSpPr>
              <p:spPr>
                <a:xfrm>
                  <a:off x="1528249" y="1591380"/>
                  <a:ext cx="193027" cy="436167"/>
                </a:xfrm>
                <a:custGeom>
                  <a:avLst/>
                  <a:gdLst>
                    <a:gd name="connsiteX0" fmla="*/ 0 w 456454"/>
                    <a:gd name="connsiteY0" fmla="*/ 0 h 1020471"/>
                    <a:gd name="connsiteX1" fmla="*/ 456454 w 456454"/>
                    <a:gd name="connsiteY1" fmla="*/ 0 h 1020471"/>
                    <a:gd name="connsiteX2" fmla="*/ 456454 w 456454"/>
                    <a:gd name="connsiteY2" fmla="*/ 1020471 h 1020471"/>
                    <a:gd name="connsiteX3" fmla="*/ 0 w 456454"/>
                    <a:gd name="connsiteY3" fmla="*/ 1020471 h 1020471"/>
                    <a:gd name="connsiteX4" fmla="*/ 0 w 456454"/>
                    <a:gd name="connsiteY4" fmla="*/ 0 h 1020471"/>
                    <a:gd name="connsiteX0-1" fmla="*/ 0 w 456454"/>
                    <a:gd name="connsiteY0-2" fmla="*/ 102803 h 1123274"/>
                    <a:gd name="connsiteX1-3" fmla="*/ 418580 w 456454"/>
                    <a:gd name="connsiteY1-4" fmla="*/ 0 h 1123274"/>
                    <a:gd name="connsiteX2-5" fmla="*/ 456454 w 456454"/>
                    <a:gd name="connsiteY2-6" fmla="*/ 1123274 h 1123274"/>
                    <a:gd name="connsiteX3-7" fmla="*/ 0 w 456454"/>
                    <a:gd name="connsiteY3-8" fmla="*/ 1123274 h 1123274"/>
                    <a:gd name="connsiteX4-9" fmla="*/ 0 w 456454"/>
                    <a:gd name="connsiteY4-10" fmla="*/ 102803 h 1123274"/>
                    <a:gd name="connsiteX0-11" fmla="*/ 0 w 456454"/>
                    <a:gd name="connsiteY0-12" fmla="*/ 102803 h 1123274"/>
                    <a:gd name="connsiteX1-13" fmla="*/ 418580 w 456454"/>
                    <a:gd name="connsiteY1-14" fmla="*/ 0 h 1123274"/>
                    <a:gd name="connsiteX2-15" fmla="*/ 456454 w 456454"/>
                    <a:gd name="connsiteY2-16" fmla="*/ 1123274 h 1123274"/>
                    <a:gd name="connsiteX3-17" fmla="*/ 0 w 456454"/>
                    <a:gd name="connsiteY3-18" fmla="*/ 1123274 h 1123274"/>
                    <a:gd name="connsiteX4-19" fmla="*/ 0 w 456454"/>
                    <a:gd name="connsiteY4-20" fmla="*/ 102803 h 1123274"/>
                    <a:gd name="connsiteX0-21" fmla="*/ 0 w 496989"/>
                    <a:gd name="connsiteY0-22" fmla="*/ 102803 h 1123274"/>
                    <a:gd name="connsiteX1-23" fmla="*/ 418580 w 496989"/>
                    <a:gd name="connsiteY1-24" fmla="*/ 0 h 1123274"/>
                    <a:gd name="connsiteX2-25" fmla="*/ 456454 w 496989"/>
                    <a:gd name="connsiteY2-26" fmla="*/ 1123274 h 1123274"/>
                    <a:gd name="connsiteX3-27" fmla="*/ 0 w 496989"/>
                    <a:gd name="connsiteY3-28" fmla="*/ 1123274 h 1123274"/>
                    <a:gd name="connsiteX4-29" fmla="*/ 0 w 496989"/>
                    <a:gd name="connsiteY4-30" fmla="*/ 102803 h 1123274"/>
                    <a:gd name="connsiteX0-31" fmla="*/ 0 w 496989"/>
                    <a:gd name="connsiteY0-32" fmla="*/ 1123274 h 1123274"/>
                    <a:gd name="connsiteX1-33" fmla="*/ 418580 w 496989"/>
                    <a:gd name="connsiteY1-34" fmla="*/ 0 h 1123274"/>
                    <a:gd name="connsiteX2-35" fmla="*/ 456454 w 496989"/>
                    <a:gd name="connsiteY2-36" fmla="*/ 1123274 h 1123274"/>
                    <a:gd name="connsiteX3-37" fmla="*/ 0 w 496989"/>
                    <a:gd name="connsiteY3-38" fmla="*/ 1123274 h 1123274"/>
                    <a:gd name="connsiteX0-39" fmla="*/ 0 w 496989"/>
                    <a:gd name="connsiteY0-40" fmla="*/ 1123274 h 1123274"/>
                    <a:gd name="connsiteX1-41" fmla="*/ 418580 w 496989"/>
                    <a:gd name="connsiteY1-42" fmla="*/ 0 h 1123274"/>
                    <a:gd name="connsiteX2-43" fmla="*/ 456454 w 496989"/>
                    <a:gd name="connsiteY2-44" fmla="*/ 1123274 h 1123274"/>
                    <a:gd name="connsiteX3-45" fmla="*/ 0 w 496989"/>
                    <a:gd name="connsiteY3-46" fmla="*/ 1123274 h 1123274"/>
                    <a:gd name="connsiteX0-47" fmla="*/ 120 w 497109"/>
                    <a:gd name="connsiteY0-48" fmla="*/ 1123274 h 1123274"/>
                    <a:gd name="connsiteX1-49" fmla="*/ 418700 w 497109"/>
                    <a:gd name="connsiteY1-50" fmla="*/ 0 h 1123274"/>
                    <a:gd name="connsiteX2-51" fmla="*/ 456574 w 497109"/>
                    <a:gd name="connsiteY2-52" fmla="*/ 1123274 h 1123274"/>
                    <a:gd name="connsiteX3-53" fmla="*/ 120 w 497109"/>
                    <a:gd name="connsiteY3-54" fmla="*/ 1123274 h 1123274"/>
                    <a:gd name="connsiteX0-55" fmla="*/ 120 w 497109"/>
                    <a:gd name="connsiteY0-56" fmla="*/ 1123274 h 1123274"/>
                    <a:gd name="connsiteX1-57" fmla="*/ 418700 w 497109"/>
                    <a:gd name="connsiteY1-58" fmla="*/ 0 h 1123274"/>
                    <a:gd name="connsiteX2-59" fmla="*/ 456574 w 497109"/>
                    <a:gd name="connsiteY2-60" fmla="*/ 1123274 h 1123274"/>
                    <a:gd name="connsiteX3-61" fmla="*/ 120 w 497109"/>
                    <a:gd name="connsiteY3-62" fmla="*/ 1123274 h 11232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97109" h="1123274">
                      <a:moveTo>
                        <a:pt x="120" y="1123274"/>
                      </a:moveTo>
                      <a:cubicBezTo>
                        <a:pt x="-1030" y="808366"/>
                        <a:pt x="-2181" y="93071"/>
                        <a:pt x="418700" y="0"/>
                      </a:cubicBezTo>
                      <a:cubicBezTo>
                        <a:pt x="577412" y="98482"/>
                        <a:pt x="443949" y="748849"/>
                        <a:pt x="456574" y="1123274"/>
                      </a:cubicBezTo>
                      <a:lnTo>
                        <a:pt x="120" y="1123274"/>
                      </a:ln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3" name="Rectangle 21"/>
                <p:cNvSpPr/>
                <p:nvPr/>
              </p:nvSpPr>
              <p:spPr>
                <a:xfrm>
                  <a:off x="1657225" y="1551462"/>
                  <a:ext cx="301765" cy="944597"/>
                </a:xfrm>
                <a:custGeom>
                  <a:avLst/>
                  <a:gdLst>
                    <a:gd name="connsiteX0" fmla="*/ 0 w 593183"/>
                    <a:gd name="connsiteY0" fmla="*/ 0 h 1480377"/>
                    <a:gd name="connsiteX1" fmla="*/ 593183 w 593183"/>
                    <a:gd name="connsiteY1" fmla="*/ 0 h 1480377"/>
                    <a:gd name="connsiteX2" fmla="*/ 593183 w 593183"/>
                    <a:gd name="connsiteY2" fmla="*/ 1480377 h 1480377"/>
                    <a:gd name="connsiteX3" fmla="*/ 0 w 593183"/>
                    <a:gd name="connsiteY3" fmla="*/ 1480377 h 1480377"/>
                    <a:gd name="connsiteX4" fmla="*/ 0 w 593183"/>
                    <a:gd name="connsiteY4" fmla="*/ 0 h 1480377"/>
                    <a:gd name="connsiteX0-1" fmla="*/ 0 w 593183"/>
                    <a:gd name="connsiteY0-2" fmla="*/ 205605 h 1685982"/>
                    <a:gd name="connsiteX1-3" fmla="*/ 365936 w 593183"/>
                    <a:gd name="connsiteY1-4" fmla="*/ 0 h 1685982"/>
                    <a:gd name="connsiteX2-5" fmla="*/ 593183 w 593183"/>
                    <a:gd name="connsiteY2-6" fmla="*/ 1685982 h 1685982"/>
                    <a:gd name="connsiteX3-7" fmla="*/ 0 w 593183"/>
                    <a:gd name="connsiteY3-8" fmla="*/ 1685982 h 1685982"/>
                    <a:gd name="connsiteX4-9" fmla="*/ 0 w 593183"/>
                    <a:gd name="connsiteY4-10" fmla="*/ 205605 h 1685982"/>
                    <a:gd name="connsiteX0-11" fmla="*/ 21643 w 593183"/>
                    <a:gd name="connsiteY0-12" fmla="*/ 97392 h 1685982"/>
                    <a:gd name="connsiteX1-13" fmla="*/ 365936 w 593183"/>
                    <a:gd name="connsiteY1-14" fmla="*/ 0 h 1685982"/>
                    <a:gd name="connsiteX2-15" fmla="*/ 593183 w 593183"/>
                    <a:gd name="connsiteY2-16" fmla="*/ 1685982 h 1685982"/>
                    <a:gd name="connsiteX3-17" fmla="*/ 0 w 593183"/>
                    <a:gd name="connsiteY3-18" fmla="*/ 1685982 h 1685982"/>
                    <a:gd name="connsiteX4-19" fmla="*/ 21643 w 593183"/>
                    <a:gd name="connsiteY4-20" fmla="*/ 97392 h 1685982"/>
                    <a:gd name="connsiteX0-21" fmla="*/ 102803 w 674343"/>
                    <a:gd name="connsiteY0-22" fmla="*/ 97392 h 2432652"/>
                    <a:gd name="connsiteX1-23" fmla="*/ 447096 w 674343"/>
                    <a:gd name="connsiteY1-24" fmla="*/ 0 h 2432652"/>
                    <a:gd name="connsiteX2-25" fmla="*/ 674343 w 674343"/>
                    <a:gd name="connsiteY2-26" fmla="*/ 1685982 h 2432652"/>
                    <a:gd name="connsiteX3-27" fmla="*/ 0 w 674343"/>
                    <a:gd name="connsiteY3-28" fmla="*/ 2432652 h 2432652"/>
                    <a:gd name="connsiteX4-29" fmla="*/ 102803 w 674343"/>
                    <a:gd name="connsiteY4-30" fmla="*/ 97392 h 2432652"/>
                    <a:gd name="connsiteX0-31" fmla="*/ 102803 w 674343"/>
                    <a:gd name="connsiteY0-32" fmla="*/ 97392 h 2432652"/>
                    <a:gd name="connsiteX1-33" fmla="*/ 447096 w 674343"/>
                    <a:gd name="connsiteY1-34" fmla="*/ 0 h 2432652"/>
                    <a:gd name="connsiteX2-35" fmla="*/ 674343 w 674343"/>
                    <a:gd name="connsiteY2-36" fmla="*/ 1685982 h 2432652"/>
                    <a:gd name="connsiteX3-37" fmla="*/ 0 w 674343"/>
                    <a:gd name="connsiteY3-38" fmla="*/ 2432652 h 2432652"/>
                    <a:gd name="connsiteX4-39" fmla="*/ 102803 w 674343"/>
                    <a:gd name="connsiteY4-40" fmla="*/ 97392 h 2432652"/>
                    <a:gd name="connsiteX0-41" fmla="*/ 102803 w 674343"/>
                    <a:gd name="connsiteY0-42" fmla="*/ 97392 h 2432652"/>
                    <a:gd name="connsiteX1-43" fmla="*/ 447096 w 674343"/>
                    <a:gd name="connsiteY1-44" fmla="*/ 0 h 2432652"/>
                    <a:gd name="connsiteX2-45" fmla="*/ 674343 w 674343"/>
                    <a:gd name="connsiteY2-46" fmla="*/ 1685982 h 2432652"/>
                    <a:gd name="connsiteX3-47" fmla="*/ 0 w 674343"/>
                    <a:gd name="connsiteY3-48" fmla="*/ 2432652 h 2432652"/>
                    <a:gd name="connsiteX4-49" fmla="*/ 102803 w 674343"/>
                    <a:gd name="connsiteY4-50" fmla="*/ 97392 h 2432652"/>
                    <a:gd name="connsiteX0-51" fmla="*/ 102803 w 777145"/>
                    <a:gd name="connsiteY0-52" fmla="*/ 97392 h 2432652"/>
                    <a:gd name="connsiteX1-53" fmla="*/ 447096 w 777145"/>
                    <a:gd name="connsiteY1-54" fmla="*/ 0 h 2432652"/>
                    <a:gd name="connsiteX2-55" fmla="*/ 777145 w 777145"/>
                    <a:gd name="connsiteY2-56" fmla="*/ 2367724 h 2432652"/>
                    <a:gd name="connsiteX3-57" fmla="*/ 0 w 777145"/>
                    <a:gd name="connsiteY3-58" fmla="*/ 2432652 h 2432652"/>
                    <a:gd name="connsiteX4-59" fmla="*/ 102803 w 777145"/>
                    <a:gd name="connsiteY4-60" fmla="*/ 97392 h 243265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77145" h="2432652">
                      <a:moveTo>
                        <a:pt x="102803" y="97392"/>
                      </a:moveTo>
                      <a:lnTo>
                        <a:pt x="447096" y="0"/>
                      </a:lnTo>
                      <a:lnTo>
                        <a:pt x="777145" y="2367724"/>
                      </a:lnTo>
                      <a:lnTo>
                        <a:pt x="0" y="2432652"/>
                      </a:lnTo>
                      <a:cubicBezTo>
                        <a:pt x="223640" y="2119548"/>
                        <a:pt x="-39678" y="1113881"/>
                        <a:pt x="102803" y="97392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4" name="Rectangle 22"/>
                <p:cNvSpPr/>
                <p:nvPr/>
              </p:nvSpPr>
              <p:spPr>
                <a:xfrm>
                  <a:off x="2163979" y="1548784"/>
                  <a:ext cx="228086" cy="951732"/>
                </a:xfrm>
                <a:custGeom>
                  <a:avLst/>
                  <a:gdLst>
                    <a:gd name="connsiteX0" fmla="*/ 0 w 82835"/>
                    <a:gd name="connsiteY0" fmla="*/ 0 h 2045226"/>
                    <a:gd name="connsiteX1" fmla="*/ 82835 w 82835"/>
                    <a:gd name="connsiteY1" fmla="*/ 0 h 2045226"/>
                    <a:gd name="connsiteX2" fmla="*/ 82835 w 82835"/>
                    <a:gd name="connsiteY2" fmla="*/ 2045226 h 2045226"/>
                    <a:gd name="connsiteX3" fmla="*/ 0 w 82835"/>
                    <a:gd name="connsiteY3" fmla="*/ 2045226 h 2045226"/>
                    <a:gd name="connsiteX4" fmla="*/ 0 w 82835"/>
                    <a:gd name="connsiteY4" fmla="*/ 0 h 2045226"/>
                    <a:gd name="connsiteX0-1" fmla="*/ 0 w 380421"/>
                    <a:gd name="connsiteY0-2" fmla="*/ 70339 h 2115565"/>
                    <a:gd name="connsiteX1-3" fmla="*/ 380421 w 380421"/>
                    <a:gd name="connsiteY1-4" fmla="*/ 0 h 2115565"/>
                    <a:gd name="connsiteX2-5" fmla="*/ 82835 w 380421"/>
                    <a:gd name="connsiteY2-6" fmla="*/ 2115565 h 2115565"/>
                    <a:gd name="connsiteX3-7" fmla="*/ 0 w 380421"/>
                    <a:gd name="connsiteY3-8" fmla="*/ 2115565 h 2115565"/>
                    <a:gd name="connsiteX4-9" fmla="*/ 0 w 380421"/>
                    <a:gd name="connsiteY4-10" fmla="*/ 70339 h 2115565"/>
                    <a:gd name="connsiteX0-11" fmla="*/ 0 w 391243"/>
                    <a:gd name="connsiteY0-12" fmla="*/ 0 h 2223777"/>
                    <a:gd name="connsiteX1-13" fmla="*/ 391243 w 391243"/>
                    <a:gd name="connsiteY1-14" fmla="*/ 108212 h 2223777"/>
                    <a:gd name="connsiteX2-15" fmla="*/ 93657 w 391243"/>
                    <a:gd name="connsiteY2-16" fmla="*/ 2223777 h 2223777"/>
                    <a:gd name="connsiteX3-17" fmla="*/ 10822 w 391243"/>
                    <a:gd name="connsiteY3-18" fmla="*/ 2223777 h 2223777"/>
                    <a:gd name="connsiteX4-19" fmla="*/ 0 w 391243"/>
                    <a:gd name="connsiteY4-20" fmla="*/ 0 h 2223777"/>
                    <a:gd name="connsiteX0-21" fmla="*/ 0 w 450760"/>
                    <a:gd name="connsiteY0-22" fmla="*/ 0 h 2391507"/>
                    <a:gd name="connsiteX1-23" fmla="*/ 391243 w 450760"/>
                    <a:gd name="connsiteY1-24" fmla="*/ 108212 h 2391507"/>
                    <a:gd name="connsiteX2-25" fmla="*/ 450760 w 450760"/>
                    <a:gd name="connsiteY2-26" fmla="*/ 2391507 h 2391507"/>
                    <a:gd name="connsiteX3-27" fmla="*/ 10822 w 450760"/>
                    <a:gd name="connsiteY3-28" fmla="*/ 2223777 h 2391507"/>
                    <a:gd name="connsiteX4-29" fmla="*/ 0 w 450760"/>
                    <a:gd name="connsiteY4-30" fmla="*/ 0 h 2391507"/>
                    <a:gd name="connsiteX0-31" fmla="*/ 6065 w 456825"/>
                    <a:gd name="connsiteY0-32" fmla="*/ 0 h 2451025"/>
                    <a:gd name="connsiteX1-33" fmla="*/ 397308 w 456825"/>
                    <a:gd name="connsiteY1-34" fmla="*/ 108212 h 2451025"/>
                    <a:gd name="connsiteX2-35" fmla="*/ 456825 w 456825"/>
                    <a:gd name="connsiteY2-36" fmla="*/ 2391507 h 2451025"/>
                    <a:gd name="connsiteX3-37" fmla="*/ 655 w 456825"/>
                    <a:gd name="connsiteY3-38" fmla="*/ 2451025 h 2451025"/>
                    <a:gd name="connsiteX4-39" fmla="*/ 6065 w 456825"/>
                    <a:gd name="connsiteY4-40" fmla="*/ 0 h 2451025"/>
                    <a:gd name="connsiteX0-41" fmla="*/ 6065 w 456825"/>
                    <a:gd name="connsiteY0-42" fmla="*/ 0 h 2451025"/>
                    <a:gd name="connsiteX1-43" fmla="*/ 397308 w 456825"/>
                    <a:gd name="connsiteY1-44" fmla="*/ 108212 h 2451025"/>
                    <a:gd name="connsiteX2-45" fmla="*/ 456825 w 456825"/>
                    <a:gd name="connsiteY2-46" fmla="*/ 2391507 h 2451025"/>
                    <a:gd name="connsiteX3-47" fmla="*/ 655 w 456825"/>
                    <a:gd name="connsiteY3-48" fmla="*/ 2451025 h 2451025"/>
                    <a:gd name="connsiteX4-49" fmla="*/ 6065 w 456825"/>
                    <a:gd name="connsiteY4-50" fmla="*/ 0 h 2451025"/>
                    <a:gd name="connsiteX0-51" fmla="*/ 6065 w 505521"/>
                    <a:gd name="connsiteY0-52" fmla="*/ 0 h 2451025"/>
                    <a:gd name="connsiteX1-53" fmla="*/ 397308 w 505521"/>
                    <a:gd name="connsiteY1-54" fmla="*/ 108212 h 2451025"/>
                    <a:gd name="connsiteX2-55" fmla="*/ 505521 w 505521"/>
                    <a:gd name="connsiteY2-56" fmla="*/ 2407739 h 2451025"/>
                    <a:gd name="connsiteX3-57" fmla="*/ 655 w 505521"/>
                    <a:gd name="connsiteY3-58" fmla="*/ 2451025 h 2451025"/>
                    <a:gd name="connsiteX4-59" fmla="*/ 6065 w 505521"/>
                    <a:gd name="connsiteY4-60" fmla="*/ 0 h 2451025"/>
                    <a:gd name="connsiteX0-61" fmla="*/ 6065 w 505521"/>
                    <a:gd name="connsiteY0-62" fmla="*/ 0 h 2451025"/>
                    <a:gd name="connsiteX1-63" fmla="*/ 397308 w 505521"/>
                    <a:gd name="connsiteY1-64" fmla="*/ 108212 h 2451025"/>
                    <a:gd name="connsiteX2-65" fmla="*/ 505521 w 505521"/>
                    <a:gd name="connsiteY2-66" fmla="*/ 2407739 h 2451025"/>
                    <a:gd name="connsiteX3-67" fmla="*/ 655 w 505521"/>
                    <a:gd name="connsiteY3-68" fmla="*/ 2451025 h 2451025"/>
                    <a:gd name="connsiteX4-69" fmla="*/ 6065 w 505521"/>
                    <a:gd name="connsiteY4-70" fmla="*/ 0 h 245102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505521" h="2451025">
                      <a:moveTo>
                        <a:pt x="6065" y="0"/>
                      </a:moveTo>
                      <a:lnTo>
                        <a:pt x="397308" y="108212"/>
                      </a:lnTo>
                      <a:cubicBezTo>
                        <a:pt x="249417" y="301192"/>
                        <a:pt x="312541" y="1960459"/>
                        <a:pt x="505521" y="2407739"/>
                      </a:cubicBezTo>
                      <a:lnTo>
                        <a:pt x="655" y="2451025"/>
                      </a:lnTo>
                      <a:cubicBezTo>
                        <a:pt x="-2952" y="1709766"/>
                        <a:pt x="9672" y="741259"/>
                        <a:pt x="6065" y="0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5" name="Rectangle 23"/>
                <p:cNvSpPr/>
                <p:nvPr/>
              </p:nvSpPr>
              <p:spPr>
                <a:xfrm>
                  <a:off x="2288596" y="1579259"/>
                  <a:ext cx="186655" cy="437784"/>
                </a:xfrm>
                <a:custGeom>
                  <a:avLst/>
                  <a:gdLst>
                    <a:gd name="connsiteX0" fmla="*/ 0 w 334358"/>
                    <a:gd name="connsiteY0" fmla="*/ 0 h 559320"/>
                    <a:gd name="connsiteX1" fmla="*/ 334358 w 334358"/>
                    <a:gd name="connsiteY1" fmla="*/ 0 h 559320"/>
                    <a:gd name="connsiteX2" fmla="*/ 334358 w 334358"/>
                    <a:gd name="connsiteY2" fmla="*/ 559320 h 559320"/>
                    <a:gd name="connsiteX3" fmla="*/ 0 w 334358"/>
                    <a:gd name="connsiteY3" fmla="*/ 559320 h 559320"/>
                    <a:gd name="connsiteX4" fmla="*/ 0 w 334358"/>
                    <a:gd name="connsiteY4" fmla="*/ 0 h 559320"/>
                    <a:gd name="connsiteX0-1" fmla="*/ 0 w 361411"/>
                    <a:gd name="connsiteY0-2" fmla="*/ 0 h 862316"/>
                    <a:gd name="connsiteX1-3" fmla="*/ 361411 w 361411"/>
                    <a:gd name="connsiteY1-4" fmla="*/ 302996 h 862316"/>
                    <a:gd name="connsiteX2-5" fmla="*/ 361411 w 361411"/>
                    <a:gd name="connsiteY2-6" fmla="*/ 862316 h 862316"/>
                    <a:gd name="connsiteX3-7" fmla="*/ 27053 w 361411"/>
                    <a:gd name="connsiteY3-8" fmla="*/ 862316 h 862316"/>
                    <a:gd name="connsiteX4-9" fmla="*/ 0 w 361411"/>
                    <a:gd name="connsiteY4-10" fmla="*/ 0 h 862316"/>
                    <a:gd name="connsiteX0-11" fmla="*/ 0 w 393875"/>
                    <a:gd name="connsiteY0-12" fmla="*/ 0 h 862316"/>
                    <a:gd name="connsiteX1-13" fmla="*/ 393875 w 393875"/>
                    <a:gd name="connsiteY1-14" fmla="*/ 351691 h 862316"/>
                    <a:gd name="connsiteX2-15" fmla="*/ 361411 w 393875"/>
                    <a:gd name="connsiteY2-16" fmla="*/ 862316 h 862316"/>
                    <a:gd name="connsiteX3-17" fmla="*/ 27053 w 393875"/>
                    <a:gd name="connsiteY3-18" fmla="*/ 862316 h 862316"/>
                    <a:gd name="connsiteX4-19" fmla="*/ 0 w 393875"/>
                    <a:gd name="connsiteY4-20" fmla="*/ 0 h 862316"/>
                    <a:gd name="connsiteX0-21" fmla="*/ 59517 w 453392"/>
                    <a:gd name="connsiteY0-22" fmla="*/ 0 h 970529"/>
                    <a:gd name="connsiteX1-23" fmla="*/ 453392 w 453392"/>
                    <a:gd name="connsiteY1-24" fmla="*/ 351691 h 970529"/>
                    <a:gd name="connsiteX2-25" fmla="*/ 420928 w 453392"/>
                    <a:gd name="connsiteY2-26" fmla="*/ 862316 h 970529"/>
                    <a:gd name="connsiteX3-27" fmla="*/ 0 w 453392"/>
                    <a:gd name="connsiteY3-28" fmla="*/ 970529 h 970529"/>
                    <a:gd name="connsiteX4-29" fmla="*/ 59517 w 453392"/>
                    <a:gd name="connsiteY4-30" fmla="*/ 0 h 970529"/>
                    <a:gd name="connsiteX0-31" fmla="*/ 59517 w 453392"/>
                    <a:gd name="connsiteY0-32" fmla="*/ 0 h 1127438"/>
                    <a:gd name="connsiteX1-33" fmla="*/ 453392 w 453392"/>
                    <a:gd name="connsiteY1-34" fmla="*/ 351691 h 1127438"/>
                    <a:gd name="connsiteX2-35" fmla="*/ 447981 w 453392"/>
                    <a:gd name="connsiteY2-36" fmla="*/ 1127438 h 1127438"/>
                    <a:gd name="connsiteX3-37" fmla="*/ 0 w 453392"/>
                    <a:gd name="connsiteY3-38" fmla="*/ 970529 h 1127438"/>
                    <a:gd name="connsiteX4-39" fmla="*/ 59517 w 453392"/>
                    <a:gd name="connsiteY4-40" fmla="*/ 0 h 1127438"/>
                    <a:gd name="connsiteX0-41" fmla="*/ 59517 w 471478"/>
                    <a:gd name="connsiteY0-42" fmla="*/ 0 h 1127438"/>
                    <a:gd name="connsiteX1-43" fmla="*/ 453392 w 471478"/>
                    <a:gd name="connsiteY1-44" fmla="*/ 351691 h 1127438"/>
                    <a:gd name="connsiteX2-45" fmla="*/ 447981 w 471478"/>
                    <a:gd name="connsiteY2-46" fmla="*/ 1127438 h 1127438"/>
                    <a:gd name="connsiteX3-47" fmla="*/ 0 w 471478"/>
                    <a:gd name="connsiteY3-48" fmla="*/ 970529 h 1127438"/>
                    <a:gd name="connsiteX4-49" fmla="*/ 59517 w 471478"/>
                    <a:gd name="connsiteY4-50" fmla="*/ 0 h 1127438"/>
                    <a:gd name="connsiteX0-51" fmla="*/ 59517 w 471478"/>
                    <a:gd name="connsiteY0-52" fmla="*/ 0 h 1127438"/>
                    <a:gd name="connsiteX1-53" fmla="*/ 453392 w 471478"/>
                    <a:gd name="connsiteY1-54" fmla="*/ 351691 h 1127438"/>
                    <a:gd name="connsiteX2-55" fmla="*/ 447981 w 471478"/>
                    <a:gd name="connsiteY2-56" fmla="*/ 1127438 h 1127438"/>
                    <a:gd name="connsiteX3-57" fmla="*/ 0 w 471478"/>
                    <a:gd name="connsiteY3-58" fmla="*/ 970529 h 1127438"/>
                    <a:gd name="connsiteX4-59" fmla="*/ 59517 w 471478"/>
                    <a:gd name="connsiteY4-60" fmla="*/ 0 h 1127438"/>
                    <a:gd name="connsiteX0-61" fmla="*/ 59517 w 471478"/>
                    <a:gd name="connsiteY0-62" fmla="*/ 0 h 1127438"/>
                    <a:gd name="connsiteX1-63" fmla="*/ 453392 w 471478"/>
                    <a:gd name="connsiteY1-64" fmla="*/ 351691 h 1127438"/>
                    <a:gd name="connsiteX2-65" fmla="*/ 447981 w 471478"/>
                    <a:gd name="connsiteY2-66" fmla="*/ 1127438 h 1127438"/>
                    <a:gd name="connsiteX3-67" fmla="*/ 0 w 471478"/>
                    <a:gd name="connsiteY3-68" fmla="*/ 970529 h 1127438"/>
                    <a:gd name="connsiteX4-69" fmla="*/ 59517 w 471478"/>
                    <a:gd name="connsiteY4-70" fmla="*/ 0 h 1127438"/>
                    <a:gd name="connsiteX0-71" fmla="*/ 59517 w 471478"/>
                    <a:gd name="connsiteY0-72" fmla="*/ 0 h 1127438"/>
                    <a:gd name="connsiteX1-73" fmla="*/ 453392 w 471478"/>
                    <a:gd name="connsiteY1-74" fmla="*/ 351691 h 1127438"/>
                    <a:gd name="connsiteX2-75" fmla="*/ 447981 w 471478"/>
                    <a:gd name="connsiteY2-76" fmla="*/ 1127438 h 1127438"/>
                    <a:gd name="connsiteX3-77" fmla="*/ 0 w 471478"/>
                    <a:gd name="connsiteY3-78" fmla="*/ 970529 h 1127438"/>
                    <a:gd name="connsiteX4-79" fmla="*/ 59517 w 471478"/>
                    <a:gd name="connsiteY4-80" fmla="*/ 0 h 1127438"/>
                    <a:gd name="connsiteX0-81" fmla="*/ 59517 w 448204"/>
                    <a:gd name="connsiteY0-82" fmla="*/ 0 h 1127438"/>
                    <a:gd name="connsiteX1-83" fmla="*/ 447981 w 448204"/>
                    <a:gd name="connsiteY1-84" fmla="*/ 1127438 h 1127438"/>
                    <a:gd name="connsiteX2-85" fmla="*/ 0 w 448204"/>
                    <a:gd name="connsiteY2-86" fmla="*/ 970529 h 1127438"/>
                    <a:gd name="connsiteX3-87" fmla="*/ 59517 w 448204"/>
                    <a:gd name="connsiteY3-88" fmla="*/ 0 h 1127438"/>
                    <a:gd name="connsiteX0-89" fmla="*/ 59517 w 457503"/>
                    <a:gd name="connsiteY0-90" fmla="*/ 0 h 1127438"/>
                    <a:gd name="connsiteX1-91" fmla="*/ 447981 w 457503"/>
                    <a:gd name="connsiteY1-92" fmla="*/ 1127438 h 1127438"/>
                    <a:gd name="connsiteX2-93" fmla="*/ 0 w 457503"/>
                    <a:gd name="connsiteY2-94" fmla="*/ 970529 h 1127438"/>
                    <a:gd name="connsiteX3-95" fmla="*/ 59517 w 457503"/>
                    <a:gd name="connsiteY3-96" fmla="*/ 0 h 1127438"/>
                    <a:gd name="connsiteX0-97" fmla="*/ 59517 w 468149"/>
                    <a:gd name="connsiteY0-98" fmla="*/ 0 h 1127438"/>
                    <a:gd name="connsiteX1-99" fmla="*/ 447981 w 468149"/>
                    <a:gd name="connsiteY1-100" fmla="*/ 1127438 h 1127438"/>
                    <a:gd name="connsiteX2-101" fmla="*/ 0 w 468149"/>
                    <a:gd name="connsiteY2-102" fmla="*/ 970529 h 1127438"/>
                    <a:gd name="connsiteX3-103" fmla="*/ 59517 w 468149"/>
                    <a:gd name="connsiteY3-104" fmla="*/ 0 h 1127438"/>
                    <a:gd name="connsiteX0-105" fmla="*/ 72068 w 480700"/>
                    <a:gd name="connsiteY0-106" fmla="*/ 0 h 1127438"/>
                    <a:gd name="connsiteX1-107" fmla="*/ 460532 w 480700"/>
                    <a:gd name="connsiteY1-108" fmla="*/ 1127438 h 1127438"/>
                    <a:gd name="connsiteX2-109" fmla="*/ 12551 w 480700"/>
                    <a:gd name="connsiteY2-110" fmla="*/ 970529 h 1127438"/>
                    <a:gd name="connsiteX3-111" fmla="*/ 72068 w 480700"/>
                    <a:gd name="connsiteY3-112" fmla="*/ 0 h 11274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80700" h="1127438">
                      <a:moveTo>
                        <a:pt x="72068" y="0"/>
                      </a:moveTo>
                      <a:cubicBezTo>
                        <a:pt x="401031" y="101900"/>
                        <a:pt x="535379" y="181139"/>
                        <a:pt x="460532" y="1127438"/>
                      </a:cubicBezTo>
                      <a:lnTo>
                        <a:pt x="12551" y="970529"/>
                      </a:lnTo>
                      <a:cubicBezTo>
                        <a:pt x="32390" y="647019"/>
                        <a:pt x="-58608" y="434346"/>
                        <a:pt x="72068" y="0"/>
                      </a:cubicBez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" name="Rectangle 13"/>
                <p:cNvSpPr/>
                <p:nvPr/>
              </p:nvSpPr>
              <p:spPr>
                <a:xfrm>
                  <a:off x="1797531" y="1452436"/>
                  <a:ext cx="368553" cy="244476"/>
                </a:xfrm>
                <a:custGeom>
                  <a:avLst/>
                  <a:gdLst>
                    <a:gd name="connsiteX0" fmla="*/ 0 w 551749"/>
                    <a:gd name="connsiteY0" fmla="*/ 0 h 579449"/>
                    <a:gd name="connsiteX1" fmla="*/ 551749 w 551749"/>
                    <a:gd name="connsiteY1" fmla="*/ 0 h 579449"/>
                    <a:gd name="connsiteX2" fmla="*/ 551749 w 551749"/>
                    <a:gd name="connsiteY2" fmla="*/ 579449 h 579449"/>
                    <a:gd name="connsiteX3" fmla="*/ 0 w 551749"/>
                    <a:gd name="connsiteY3" fmla="*/ 579449 h 579449"/>
                    <a:gd name="connsiteX4" fmla="*/ 0 w 551749"/>
                    <a:gd name="connsiteY4" fmla="*/ 0 h 579449"/>
                    <a:gd name="connsiteX0-1" fmla="*/ 258501 w 810250"/>
                    <a:gd name="connsiteY0-2" fmla="*/ 0 h 579449"/>
                    <a:gd name="connsiteX1-3" fmla="*/ 810250 w 810250"/>
                    <a:gd name="connsiteY1-4" fmla="*/ 0 h 579449"/>
                    <a:gd name="connsiteX2-5" fmla="*/ 810250 w 810250"/>
                    <a:gd name="connsiteY2-6" fmla="*/ 579449 h 579449"/>
                    <a:gd name="connsiteX3-7" fmla="*/ 0 w 810250"/>
                    <a:gd name="connsiteY3-8" fmla="*/ 351814 h 579449"/>
                    <a:gd name="connsiteX4-9" fmla="*/ 258501 w 810250"/>
                    <a:gd name="connsiteY4-10" fmla="*/ 0 h 579449"/>
                    <a:gd name="connsiteX0-11" fmla="*/ 258501 w 810250"/>
                    <a:gd name="connsiteY0-12" fmla="*/ 0 h 579449"/>
                    <a:gd name="connsiteX1-13" fmla="*/ 810250 w 810250"/>
                    <a:gd name="connsiteY1-14" fmla="*/ 0 h 579449"/>
                    <a:gd name="connsiteX2-15" fmla="*/ 810250 w 810250"/>
                    <a:gd name="connsiteY2-16" fmla="*/ 579449 h 579449"/>
                    <a:gd name="connsiteX3-17" fmla="*/ 0 w 810250"/>
                    <a:gd name="connsiteY3-18" fmla="*/ 351814 h 579449"/>
                    <a:gd name="connsiteX4-19" fmla="*/ 258501 w 810250"/>
                    <a:gd name="connsiteY4-20" fmla="*/ 0 h 579449"/>
                    <a:gd name="connsiteX0-21" fmla="*/ 258501 w 810250"/>
                    <a:gd name="connsiteY0-22" fmla="*/ 0 h 579449"/>
                    <a:gd name="connsiteX1-23" fmla="*/ 810250 w 810250"/>
                    <a:gd name="connsiteY1-24" fmla="*/ 0 h 579449"/>
                    <a:gd name="connsiteX2-25" fmla="*/ 810250 w 810250"/>
                    <a:gd name="connsiteY2-26" fmla="*/ 579449 h 579449"/>
                    <a:gd name="connsiteX3-27" fmla="*/ 0 w 810250"/>
                    <a:gd name="connsiteY3-28" fmla="*/ 351814 h 579449"/>
                    <a:gd name="connsiteX4-29" fmla="*/ 258501 w 810250"/>
                    <a:gd name="connsiteY4-30" fmla="*/ 0 h 579449"/>
                    <a:gd name="connsiteX0-31" fmla="*/ 258501 w 949146"/>
                    <a:gd name="connsiteY0-32" fmla="*/ 0 h 629606"/>
                    <a:gd name="connsiteX1-33" fmla="*/ 810250 w 949146"/>
                    <a:gd name="connsiteY1-34" fmla="*/ 0 h 629606"/>
                    <a:gd name="connsiteX2-35" fmla="*/ 949146 w 949146"/>
                    <a:gd name="connsiteY2-36" fmla="*/ 629606 h 629606"/>
                    <a:gd name="connsiteX3-37" fmla="*/ 0 w 949146"/>
                    <a:gd name="connsiteY3-38" fmla="*/ 351814 h 629606"/>
                    <a:gd name="connsiteX4-39" fmla="*/ 258501 w 949146"/>
                    <a:gd name="connsiteY4-40" fmla="*/ 0 h 629606"/>
                    <a:gd name="connsiteX0-41" fmla="*/ 258501 w 949146"/>
                    <a:gd name="connsiteY0-42" fmla="*/ 0 h 629606"/>
                    <a:gd name="connsiteX1-43" fmla="*/ 810250 w 949146"/>
                    <a:gd name="connsiteY1-44" fmla="*/ 0 h 629606"/>
                    <a:gd name="connsiteX2-45" fmla="*/ 949146 w 949146"/>
                    <a:gd name="connsiteY2-46" fmla="*/ 629606 h 629606"/>
                    <a:gd name="connsiteX3-47" fmla="*/ 0 w 949146"/>
                    <a:gd name="connsiteY3-48" fmla="*/ 351814 h 629606"/>
                    <a:gd name="connsiteX4-49" fmla="*/ 258501 w 949146"/>
                    <a:gd name="connsiteY4-50" fmla="*/ 0 h 62960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49146" h="629606">
                      <a:moveTo>
                        <a:pt x="258501" y="0"/>
                      </a:moveTo>
                      <a:lnTo>
                        <a:pt x="810250" y="0"/>
                      </a:lnTo>
                      <a:lnTo>
                        <a:pt x="949146" y="629606"/>
                      </a:lnTo>
                      <a:cubicBezTo>
                        <a:pt x="574891" y="625748"/>
                        <a:pt x="316382" y="444411"/>
                        <a:pt x="0" y="351814"/>
                      </a:cubicBezTo>
                      <a:cubicBezTo>
                        <a:pt x="425691" y="99505"/>
                        <a:pt x="218632" y="47823"/>
                        <a:pt x="258501" y="0"/>
                      </a:cubicBezTo>
                      <a:close/>
                    </a:path>
                  </a:pathLst>
                </a:custGeom>
                <a:solidFill>
                  <a:srgbClr val="E48D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7" name="Rectangle: Rounded Corners 26"/>
                <p:cNvSpPr/>
                <p:nvPr/>
              </p:nvSpPr>
              <p:spPr>
                <a:xfrm>
                  <a:off x="1799572" y="992464"/>
                  <a:ext cx="416286" cy="52772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4B99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8" name="Rectangle 19"/>
                <p:cNvSpPr/>
                <p:nvPr/>
              </p:nvSpPr>
              <p:spPr>
                <a:xfrm>
                  <a:off x="1818227" y="1550307"/>
                  <a:ext cx="412837" cy="899168"/>
                </a:xfrm>
                <a:custGeom>
                  <a:avLst/>
                  <a:gdLst>
                    <a:gd name="connsiteX0" fmla="*/ 0 w 1063193"/>
                    <a:gd name="connsiteY0" fmla="*/ 0 h 2283191"/>
                    <a:gd name="connsiteX1" fmla="*/ 1063193 w 1063193"/>
                    <a:gd name="connsiteY1" fmla="*/ 0 h 2283191"/>
                    <a:gd name="connsiteX2" fmla="*/ 1063193 w 1063193"/>
                    <a:gd name="connsiteY2" fmla="*/ 2283191 h 2283191"/>
                    <a:gd name="connsiteX3" fmla="*/ 0 w 1063193"/>
                    <a:gd name="connsiteY3" fmla="*/ 2283191 h 2283191"/>
                    <a:gd name="connsiteX4" fmla="*/ 0 w 1063193"/>
                    <a:gd name="connsiteY4" fmla="*/ 0 h 2283191"/>
                    <a:gd name="connsiteX0-1" fmla="*/ 21643 w 1063193"/>
                    <a:gd name="connsiteY0-2" fmla="*/ 0 h 2315655"/>
                    <a:gd name="connsiteX1-3" fmla="*/ 1063193 w 1063193"/>
                    <a:gd name="connsiteY1-4" fmla="*/ 32464 h 2315655"/>
                    <a:gd name="connsiteX2-5" fmla="*/ 1063193 w 1063193"/>
                    <a:gd name="connsiteY2-6" fmla="*/ 2315655 h 2315655"/>
                    <a:gd name="connsiteX3-7" fmla="*/ 0 w 1063193"/>
                    <a:gd name="connsiteY3-8" fmla="*/ 2315655 h 2315655"/>
                    <a:gd name="connsiteX4-9" fmla="*/ 21643 w 1063193"/>
                    <a:gd name="connsiteY4-10" fmla="*/ 0 h 2315655"/>
                    <a:gd name="connsiteX0-11" fmla="*/ 21643 w 1063193"/>
                    <a:gd name="connsiteY0-12" fmla="*/ 0 h 2315655"/>
                    <a:gd name="connsiteX1-13" fmla="*/ 1063193 w 1063193"/>
                    <a:gd name="connsiteY1-14" fmla="*/ 32464 h 2315655"/>
                    <a:gd name="connsiteX2-15" fmla="*/ 1063193 w 1063193"/>
                    <a:gd name="connsiteY2-16" fmla="*/ 2315655 h 2315655"/>
                    <a:gd name="connsiteX3-17" fmla="*/ 0 w 1063193"/>
                    <a:gd name="connsiteY3-18" fmla="*/ 2315655 h 2315655"/>
                    <a:gd name="connsiteX4-19" fmla="*/ 21643 w 1063193"/>
                    <a:gd name="connsiteY4-20" fmla="*/ 0 h 2315655"/>
                    <a:gd name="connsiteX0-21" fmla="*/ 21643 w 1063193"/>
                    <a:gd name="connsiteY0-22" fmla="*/ 0 h 2315655"/>
                    <a:gd name="connsiteX1-23" fmla="*/ 1063193 w 1063193"/>
                    <a:gd name="connsiteY1-24" fmla="*/ 32464 h 2315655"/>
                    <a:gd name="connsiteX2-25" fmla="*/ 1063193 w 1063193"/>
                    <a:gd name="connsiteY2-26" fmla="*/ 2315655 h 2315655"/>
                    <a:gd name="connsiteX3-27" fmla="*/ 0 w 1063193"/>
                    <a:gd name="connsiteY3-28" fmla="*/ 2315655 h 2315655"/>
                    <a:gd name="connsiteX4-29" fmla="*/ 21643 w 1063193"/>
                    <a:gd name="connsiteY4-30" fmla="*/ 0 h 2315655"/>
                    <a:gd name="connsiteX0-31" fmla="*/ 21643 w 1063193"/>
                    <a:gd name="connsiteY0-32" fmla="*/ 0 h 2315655"/>
                    <a:gd name="connsiteX1-33" fmla="*/ 1036140 w 1063193"/>
                    <a:gd name="connsiteY1-34" fmla="*/ 5411 h 2315655"/>
                    <a:gd name="connsiteX2-35" fmla="*/ 1063193 w 1063193"/>
                    <a:gd name="connsiteY2-36" fmla="*/ 2315655 h 2315655"/>
                    <a:gd name="connsiteX3-37" fmla="*/ 0 w 1063193"/>
                    <a:gd name="connsiteY3-38" fmla="*/ 2315655 h 2315655"/>
                    <a:gd name="connsiteX4-39" fmla="*/ 21643 w 1063193"/>
                    <a:gd name="connsiteY4-40" fmla="*/ 0 h 23156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63193" h="2315655">
                      <a:moveTo>
                        <a:pt x="21643" y="0"/>
                      </a:moveTo>
                      <a:cubicBezTo>
                        <a:pt x="287666" y="297585"/>
                        <a:pt x="764707" y="205606"/>
                        <a:pt x="1036140" y="5411"/>
                      </a:cubicBezTo>
                      <a:lnTo>
                        <a:pt x="1063193" y="2315655"/>
                      </a:lnTo>
                      <a:lnTo>
                        <a:pt x="0" y="2315655"/>
                      </a:lnTo>
                      <a:lnTo>
                        <a:pt x="21643" y="0"/>
                      </a:ln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 rot="4801032">
                  <a:off x="1742466" y="1271351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rot="6270557">
                  <a:off x="2156130" y="1249315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1" name="Freeform: Shape 30"/>
                <p:cNvSpPr/>
                <p:nvPr/>
              </p:nvSpPr>
              <p:spPr>
                <a:xfrm>
                  <a:off x="1774393" y="980205"/>
                  <a:ext cx="470585" cy="286899"/>
                </a:xfrm>
                <a:custGeom>
                  <a:avLst/>
                  <a:gdLst>
                    <a:gd name="connsiteX0" fmla="*/ 3856 w 1255713"/>
                    <a:gd name="connsiteY0" fmla="*/ 851497 h 893008"/>
                    <a:gd name="connsiteX1" fmla="*/ 149711 w 1255713"/>
                    <a:gd name="connsiteY1" fmla="*/ 801008 h 893008"/>
                    <a:gd name="connsiteX2" fmla="*/ 250687 w 1255713"/>
                    <a:gd name="connsiteY2" fmla="*/ 683202 h 893008"/>
                    <a:gd name="connsiteX3" fmla="*/ 261907 w 1255713"/>
                    <a:gd name="connsiteY3" fmla="*/ 537347 h 893008"/>
                    <a:gd name="connsiteX4" fmla="*/ 447031 w 1255713"/>
                    <a:gd name="connsiteY4" fmla="*/ 441980 h 893008"/>
                    <a:gd name="connsiteX5" fmla="*/ 570447 w 1255713"/>
                    <a:gd name="connsiteY5" fmla="*/ 256856 h 893008"/>
                    <a:gd name="connsiteX6" fmla="*/ 536788 w 1255713"/>
                    <a:gd name="connsiteY6" fmla="*/ 436370 h 893008"/>
                    <a:gd name="connsiteX7" fmla="*/ 559227 w 1255713"/>
                    <a:gd name="connsiteY7" fmla="*/ 559786 h 893008"/>
                    <a:gd name="connsiteX8" fmla="*/ 800449 w 1255713"/>
                    <a:gd name="connsiteY8" fmla="*/ 571006 h 893008"/>
                    <a:gd name="connsiteX9" fmla="*/ 1036062 w 1255713"/>
                    <a:gd name="connsiteY9" fmla="*/ 481249 h 893008"/>
                    <a:gd name="connsiteX10" fmla="*/ 1080940 w 1255713"/>
                    <a:gd name="connsiteY10" fmla="*/ 599055 h 893008"/>
                    <a:gd name="connsiteX11" fmla="*/ 1159478 w 1255713"/>
                    <a:gd name="connsiteY11" fmla="*/ 728081 h 893008"/>
                    <a:gd name="connsiteX12" fmla="*/ 1193137 w 1255713"/>
                    <a:gd name="connsiteY12" fmla="*/ 801008 h 893008"/>
                    <a:gd name="connsiteX13" fmla="*/ 1254845 w 1255713"/>
                    <a:gd name="connsiteY13" fmla="*/ 475639 h 893008"/>
                    <a:gd name="connsiteX14" fmla="*/ 1215576 w 1255713"/>
                    <a:gd name="connsiteY14" fmla="*/ 200758 h 893008"/>
                    <a:gd name="connsiteX15" fmla="*/ 1041672 w 1255713"/>
                    <a:gd name="connsiteY15" fmla="*/ 4415 h 893008"/>
                    <a:gd name="connsiteX16" fmla="*/ 895816 w 1255713"/>
                    <a:gd name="connsiteY16" fmla="*/ 71732 h 893008"/>
                    <a:gd name="connsiteX17" fmla="*/ 318005 w 1255713"/>
                    <a:gd name="connsiteY17" fmla="*/ 161489 h 893008"/>
                    <a:gd name="connsiteX18" fmla="*/ 3856 w 1255713"/>
                    <a:gd name="connsiteY18" fmla="*/ 851497 h 893008"/>
                    <a:gd name="connsiteX0-1" fmla="*/ 825 w 1252682"/>
                    <a:gd name="connsiteY0-2" fmla="*/ 861582 h 912360"/>
                    <a:gd name="connsiteX1-3" fmla="*/ 146680 w 1252682"/>
                    <a:gd name="connsiteY1-4" fmla="*/ 811093 h 912360"/>
                    <a:gd name="connsiteX2-5" fmla="*/ 247656 w 1252682"/>
                    <a:gd name="connsiteY2-6" fmla="*/ 693287 h 912360"/>
                    <a:gd name="connsiteX3-7" fmla="*/ 258876 w 1252682"/>
                    <a:gd name="connsiteY3-8" fmla="*/ 547432 h 912360"/>
                    <a:gd name="connsiteX4-9" fmla="*/ 444000 w 1252682"/>
                    <a:gd name="connsiteY4-10" fmla="*/ 452065 h 912360"/>
                    <a:gd name="connsiteX5-11" fmla="*/ 567416 w 1252682"/>
                    <a:gd name="connsiteY5-12" fmla="*/ 266941 h 912360"/>
                    <a:gd name="connsiteX6-13" fmla="*/ 533757 w 1252682"/>
                    <a:gd name="connsiteY6-14" fmla="*/ 446455 h 912360"/>
                    <a:gd name="connsiteX7-15" fmla="*/ 556196 w 1252682"/>
                    <a:gd name="connsiteY7-16" fmla="*/ 569871 h 912360"/>
                    <a:gd name="connsiteX8-17" fmla="*/ 797418 w 1252682"/>
                    <a:gd name="connsiteY8-18" fmla="*/ 581091 h 912360"/>
                    <a:gd name="connsiteX9-19" fmla="*/ 1033031 w 1252682"/>
                    <a:gd name="connsiteY9-20" fmla="*/ 491334 h 912360"/>
                    <a:gd name="connsiteX10-21" fmla="*/ 1077909 w 1252682"/>
                    <a:gd name="connsiteY10-22" fmla="*/ 609140 h 912360"/>
                    <a:gd name="connsiteX11-23" fmla="*/ 1156447 w 1252682"/>
                    <a:gd name="connsiteY11-24" fmla="*/ 738166 h 912360"/>
                    <a:gd name="connsiteX12-25" fmla="*/ 1190106 w 1252682"/>
                    <a:gd name="connsiteY12-26" fmla="*/ 811093 h 912360"/>
                    <a:gd name="connsiteX13-27" fmla="*/ 1251814 w 1252682"/>
                    <a:gd name="connsiteY13-28" fmla="*/ 485724 h 912360"/>
                    <a:gd name="connsiteX14-29" fmla="*/ 1212545 w 1252682"/>
                    <a:gd name="connsiteY14-30" fmla="*/ 210843 h 912360"/>
                    <a:gd name="connsiteX15-31" fmla="*/ 1038641 w 1252682"/>
                    <a:gd name="connsiteY15-32" fmla="*/ 14500 h 912360"/>
                    <a:gd name="connsiteX16-33" fmla="*/ 892785 w 1252682"/>
                    <a:gd name="connsiteY16-34" fmla="*/ 81817 h 912360"/>
                    <a:gd name="connsiteX17-35" fmla="*/ 217002 w 1252682"/>
                    <a:gd name="connsiteY17-36" fmla="*/ 44548 h 912360"/>
                    <a:gd name="connsiteX18-37" fmla="*/ 825 w 1252682"/>
                    <a:gd name="connsiteY18-38" fmla="*/ 861582 h 912360"/>
                    <a:gd name="connsiteX0-39" fmla="*/ 825 w 1252682"/>
                    <a:gd name="connsiteY0-40" fmla="*/ 907194 h 957973"/>
                    <a:gd name="connsiteX1-41" fmla="*/ 146680 w 1252682"/>
                    <a:gd name="connsiteY1-42" fmla="*/ 856705 h 957973"/>
                    <a:gd name="connsiteX2-43" fmla="*/ 247656 w 1252682"/>
                    <a:gd name="connsiteY2-44" fmla="*/ 738899 h 957973"/>
                    <a:gd name="connsiteX3-45" fmla="*/ 258876 w 1252682"/>
                    <a:gd name="connsiteY3-46" fmla="*/ 593044 h 957973"/>
                    <a:gd name="connsiteX4-47" fmla="*/ 444000 w 1252682"/>
                    <a:gd name="connsiteY4-48" fmla="*/ 497677 h 957973"/>
                    <a:gd name="connsiteX5-49" fmla="*/ 567416 w 1252682"/>
                    <a:gd name="connsiteY5-50" fmla="*/ 312553 h 957973"/>
                    <a:gd name="connsiteX6-51" fmla="*/ 533757 w 1252682"/>
                    <a:gd name="connsiteY6-52" fmla="*/ 492067 h 957973"/>
                    <a:gd name="connsiteX7-53" fmla="*/ 556196 w 1252682"/>
                    <a:gd name="connsiteY7-54" fmla="*/ 615483 h 957973"/>
                    <a:gd name="connsiteX8-55" fmla="*/ 797418 w 1252682"/>
                    <a:gd name="connsiteY8-56" fmla="*/ 626703 h 957973"/>
                    <a:gd name="connsiteX9-57" fmla="*/ 1033031 w 1252682"/>
                    <a:gd name="connsiteY9-58" fmla="*/ 536946 h 957973"/>
                    <a:gd name="connsiteX10-59" fmla="*/ 1077909 w 1252682"/>
                    <a:gd name="connsiteY10-60" fmla="*/ 654752 h 957973"/>
                    <a:gd name="connsiteX11-61" fmla="*/ 1156447 w 1252682"/>
                    <a:gd name="connsiteY11-62" fmla="*/ 783778 h 957973"/>
                    <a:gd name="connsiteX12-63" fmla="*/ 1190106 w 1252682"/>
                    <a:gd name="connsiteY12-64" fmla="*/ 856705 h 957973"/>
                    <a:gd name="connsiteX13-65" fmla="*/ 1251814 w 1252682"/>
                    <a:gd name="connsiteY13-66" fmla="*/ 531336 h 957973"/>
                    <a:gd name="connsiteX14-67" fmla="*/ 1212545 w 1252682"/>
                    <a:gd name="connsiteY14-68" fmla="*/ 256455 h 957973"/>
                    <a:gd name="connsiteX15-69" fmla="*/ 1038641 w 1252682"/>
                    <a:gd name="connsiteY15-70" fmla="*/ 60112 h 957973"/>
                    <a:gd name="connsiteX16-71" fmla="*/ 840534 w 1252682"/>
                    <a:gd name="connsiteY16-72" fmla="*/ 8871 h 957973"/>
                    <a:gd name="connsiteX17-73" fmla="*/ 217002 w 1252682"/>
                    <a:gd name="connsiteY17-74" fmla="*/ 90160 h 957973"/>
                    <a:gd name="connsiteX18-75" fmla="*/ 825 w 1252682"/>
                    <a:gd name="connsiteY18-76" fmla="*/ 907194 h 9579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</a:cxnLst>
                  <a:rect l="l" t="t" r="r" b="b"/>
                  <a:pathLst>
                    <a:path w="1252682" h="957973">
                      <a:moveTo>
                        <a:pt x="825" y="907194"/>
                      </a:moveTo>
                      <a:cubicBezTo>
                        <a:pt x="-10895" y="1034951"/>
                        <a:pt x="105542" y="884754"/>
                        <a:pt x="146680" y="856705"/>
                      </a:cubicBezTo>
                      <a:cubicBezTo>
                        <a:pt x="187818" y="828656"/>
                        <a:pt x="228957" y="782842"/>
                        <a:pt x="247656" y="738899"/>
                      </a:cubicBezTo>
                      <a:cubicBezTo>
                        <a:pt x="266355" y="694956"/>
                        <a:pt x="226152" y="633248"/>
                        <a:pt x="258876" y="593044"/>
                      </a:cubicBezTo>
                      <a:cubicBezTo>
                        <a:pt x="291600" y="552840"/>
                        <a:pt x="392577" y="544425"/>
                        <a:pt x="444000" y="497677"/>
                      </a:cubicBezTo>
                      <a:cubicBezTo>
                        <a:pt x="495423" y="450928"/>
                        <a:pt x="552457" y="313488"/>
                        <a:pt x="567416" y="312553"/>
                      </a:cubicBezTo>
                      <a:cubicBezTo>
                        <a:pt x="582375" y="311618"/>
                        <a:pt x="535627" y="441579"/>
                        <a:pt x="533757" y="492067"/>
                      </a:cubicBezTo>
                      <a:cubicBezTo>
                        <a:pt x="531887" y="542555"/>
                        <a:pt x="512253" y="593044"/>
                        <a:pt x="556196" y="615483"/>
                      </a:cubicBezTo>
                      <a:cubicBezTo>
                        <a:pt x="600139" y="637922"/>
                        <a:pt x="717946" y="639792"/>
                        <a:pt x="797418" y="626703"/>
                      </a:cubicBezTo>
                      <a:cubicBezTo>
                        <a:pt x="876891" y="613613"/>
                        <a:pt x="986283" y="532271"/>
                        <a:pt x="1033031" y="536946"/>
                      </a:cubicBezTo>
                      <a:cubicBezTo>
                        <a:pt x="1079779" y="541621"/>
                        <a:pt x="1057340" y="613613"/>
                        <a:pt x="1077909" y="654752"/>
                      </a:cubicBezTo>
                      <a:cubicBezTo>
                        <a:pt x="1098478" y="695891"/>
                        <a:pt x="1137748" y="750119"/>
                        <a:pt x="1156447" y="783778"/>
                      </a:cubicBezTo>
                      <a:cubicBezTo>
                        <a:pt x="1175146" y="817437"/>
                        <a:pt x="1174211" y="898779"/>
                        <a:pt x="1190106" y="856705"/>
                      </a:cubicBezTo>
                      <a:cubicBezTo>
                        <a:pt x="1206001" y="814631"/>
                        <a:pt x="1248074" y="631378"/>
                        <a:pt x="1251814" y="531336"/>
                      </a:cubicBezTo>
                      <a:cubicBezTo>
                        <a:pt x="1255554" y="431294"/>
                        <a:pt x="1248074" y="334992"/>
                        <a:pt x="1212545" y="256455"/>
                      </a:cubicBezTo>
                      <a:cubicBezTo>
                        <a:pt x="1177016" y="177918"/>
                        <a:pt x="1100643" y="101376"/>
                        <a:pt x="1038641" y="60112"/>
                      </a:cubicBezTo>
                      <a:cubicBezTo>
                        <a:pt x="976639" y="18848"/>
                        <a:pt x="961145" y="-17308"/>
                        <a:pt x="840534" y="8871"/>
                      </a:cubicBezTo>
                      <a:cubicBezTo>
                        <a:pt x="719923" y="35050"/>
                        <a:pt x="356953" y="-59560"/>
                        <a:pt x="217002" y="90160"/>
                      </a:cubicBezTo>
                      <a:cubicBezTo>
                        <a:pt x="77051" y="239880"/>
                        <a:pt x="12545" y="779437"/>
                        <a:pt x="825" y="907194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" name="Freeform: Shape 31"/>
                <p:cNvSpPr/>
                <p:nvPr/>
              </p:nvSpPr>
              <p:spPr>
                <a:xfrm>
                  <a:off x="1413828" y="823031"/>
                  <a:ext cx="1136009" cy="1371415"/>
                </a:xfrm>
                <a:custGeom>
                  <a:avLst/>
                  <a:gdLst>
                    <a:gd name="connsiteX0" fmla="*/ 2071195 w 3841407"/>
                    <a:gd name="connsiteY0" fmla="*/ 0 h 4637431"/>
                    <a:gd name="connsiteX1" fmla="*/ 3515882 w 3841407"/>
                    <a:gd name="connsiteY1" fmla="*/ 1444687 h 4637431"/>
                    <a:gd name="connsiteX2" fmla="*/ 3515881 w 3841407"/>
                    <a:gd name="connsiteY2" fmla="*/ 2094796 h 4637431"/>
                    <a:gd name="connsiteX3" fmla="*/ 3508423 w 3841407"/>
                    <a:gd name="connsiteY3" fmla="*/ 2242507 h 4637431"/>
                    <a:gd name="connsiteX4" fmla="*/ 3494640 w 3841407"/>
                    <a:gd name="connsiteY4" fmla="*/ 2332814 h 4637431"/>
                    <a:gd name="connsiteX5" fmla="*/ 3596339 w 3841407"/>
                    <a:gd name="connsiteY5" fmla="*/ 2416723 h 4637431"/>
                    <a:gd name="connsiteX6" fmla="*/ 3841407 w 3841407"/>
                    <a:gd name="connsiteY6" fmla="*/ 3008369 h 4637431"/>
                    <a:gd name="connsiteX7" fmla="*/ 3698509 w 3841407"/>
                    <a:gd name="connsiteY7" fmla="*/ 3476184 h 4637431"/>
                    <a:gd name="connsiteX8" fmla="*/ 3657999 w 3841407"/>
                    <a:gd name="connsiteY8" fmla="*/ 3525283 h 4637431"/>
                    <a:gd name="connsiteX9" fmla="*/ 3667465 w 3841407"/>
                    <a:gd name="connsiteY9" fmla="*/ 3562098 h 4637431"/>
                    <a:gd name="connsiteX10" fmla="*/ 3684464 w 3841407"/>
                    <a:gd name="connsiteY10" fmla="*/ 3730725 h 4637431"/>
                    <a:gd name="connsiteX11" fmla="*/ 2847749 w 3841407"/>
                    <a:gd name="connsiteY11" fmla="*/ 4567439 h 4637431"/>
                    <a:gd name="connsiteX12" fmla="*/ 2011034 w 3841407"/>
                    <a:gd name="connsiteY12" fmla="*/ 3730725 h 4637431"/>
                    <a:gd name="connsiteX13" fmla="*/ 2028033 w 3841407"/>
                    <a:gd name="connsiteY13" fmla="*/ 3562098 h 4637431"/>
                    <a:gd name="connsiteX14" fmla="*/ 2034327 w 3841407"/>
                    <a:gd name="connsiteY14" fmla="*/ 3537620 h 4637431"/>
                    <a:gd name="connsiteX15" fmla="*/ 1929626 w 3841407"/>
                    <a:gd name="connsiteY15" fmla="*/ 3532334 h 4637431"/>
                    <a:gd name="connsiteX16" fmla="*/ 1936789 w 3841407"/>
                    <a:gd name="connsiteY16" fmla="*/ 3551904 h 4637431"/>
                    <a:gd name="connsiteX17" fmla="*/ 1974406 w 3841407"/>
                    <a:gd name="connsiteY17" fmla="*/ 3800717 h 4637431"/>
                    <a:gd name="connsiteX18" fmla="*/ 1137691 w 3841407"/>
                    <a:gd name="connsiteY18" fmla="*/ 4637431 h 4637431"/>
                    <a:gd name="connsiteX19" fmla="*/ 300976 w 3841407"/>
                    <a:gd name="connsiteY19" fmla="*/ 3800717 h 4637431"/>
                    <a:gd name="connsiteX20" fmla="*/ 338593 w 3841407"/>
                    <a:gd name="connsiteY20" fmla="*/ 3551904 h 4637431"/>
                    <a:gd name="connsiteX21" fmla="*/ 344083 w 3841407"/>
                    <a:gd name="connsiteY21" fmla="*/ 3536906 h 4637431"/>
                    <a:gd name="connsiteX22" fmla="*/ 245068 w 3841407"/>
                    <a:gd name="connsiteY22" fmla="*/ 3455212 h 4637431"/>
                    <a:gd name="connsiteX23" fmla="*/ 0 w 3841407"/>
                    <a:gd name="connsiteY23" fmla="*/ 2863566 h 4637431"/>
                    <a:gd name="connsiteX24" fmla="*/ 511028 w 3841407"/>
                    <a:gd name="connsiteY24" fmla="*/ 2092605 h 4637431"/>
                    <a:gd name="connsiteX25" fmla="*/ 626508 w 3841407"/>
                    <a:gd name="connsiteY25" fmla="*/ 2056758 h 4637431"/>
                    <a:gd name="connsiteX26" fmla="*/ 626508 w 3841407"/>
                    <a:gd name="connsiteY26" fmla="*/ 1444687 h 4637431"/>
                    <a:gd name="connsiteX27" fmla="*/ 2071195 w 3841407"/>
                    <a:gd name="connsiteY27" fmla="*/ 0 h 4637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841407" h="4637431">
                      <a:moveTo>
                        <a:pt x="2071195" y="0"/>
                      </a:moveTo>
                      <a:cubicBezTo>
                        <a:pt x="2869074" y="0"/>
                        <a:pt x="3515882" y="646808"/>
                        <a:pt x="3515882" y="1444687"/>
                      </a:cubicBezTo>
                      <a:cubicBezTo>
                        <a:pt x="3515882" y="1661390"/>
                        <a:pt x="3515881" y="1878093"/>
                        <a:pt x="3515881" y="2094796"/>
                      </a:cubicBezTo>
                      <a:cubicBezTo>
                        <a:pt x="3515881" y="2144664"/>
                        <a:pt x="3513355" y="2193941"/>
                        <a:pt x="3508423" y="2242507"/>
                      </a:cubicBezTo>
                      <a:lnTo>
                        <a:pt x="3494640" y="2332814"/>
                      </a:lnTo>
                      <a:lnTo>
                        <a:pt x="3596339" y="2416723"/>
                      </a:lnTo>
                      <a:cubicBezTo>
                        <a:pt x="3747755" y="2568139"/>
                        <a:pt x="3841407" y="2777317"/>
                        <a:pt x="3841407" y="3008369"/>
                      </a:cubicBezTo>
                      <a:cubicBezTo>
                        <a:pt x="3841407" y="3181658"/>
                        <a:pt x="3788728" y="3342643"/>
                        <a:pt x="3698509" y="3476184"/>
                      </a:cubicBezTo>
                      <a:lnTo>
                        <a:pt x="3657999" y="3525283"/>
                      </a:lnTo>
                      <a:lnTo>
                        <a:pt x="3667465" y="3562098"/>
                      </a:lnTo>
                      <a:cubicBezTo>
                        <a:pt x="3678611" y="3616566"/>
                        <a:pt x="3684464" y="3672962"/>
                        <a:pt x="3684464" y="3730725"/>
                      </a:cubicBezTo>
                      <a:cubicBezTo>
                        <a:pt x="3684464" y="4192829"/>
                        <a:pt x="3309854" y="4567439"/>
                        <a:pt x="2847749" y="4567439"/>
                      </a:cubicBezTo>
                      <a:cubicBezTo>
                        <a:pt x="2385644" y="4567439"/>
                        <a:pt x="2011034" y="4192829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4262821"/>
                        <a:pt x="1599796" y="4637431"/>
                        <a:pt x="1137691" y="4637431"/>
                      </a:cubicBezTo>
                      <a:cubicBezTo>
                        <a:pt x="675586" y="4637431"/>
                        <a:pt x="300976" y="4262821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r>
                    <a:rPr lang="en-PH" sz="1645">
                      <a:solidFill>
                        <a:prstClr val="white"/>
                      </a:solidFill>
                      <a:latin typeface="Calibri" panose="020F0502020204030204"/>
                    </a:rPr>
                    <a:t>a</a:t>
                  </a:r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" name="Freeform: Shape 32"/>
                <p:cNvSpPr/>
                <p:nvPr/>
              </p:nvSpPr>
              <p:spPr>
                <a:xfrm>
                  <a:off x="1462983" y="827709"/>
                  <a:ext cx="1091504" cy="1366067"/>
                </a:xfrm>
                <a:custGeom>
                  <a:avLst/>
                  <a:gdLst>
                    <a:gd name="connsiteX0" fmla="*/ 2071195 w 3690916"/>
                    <a:gd name="connsiteY0" fmla="*/ 0 h 4619345"/>
                    <a:gd name="connsiteX1" fmla="*/ 2171104 w 3690916"/>
                    <a:gd name="connsiteY1" fmla="*/ 5045 h 4619345"/>
                    <a:gd name="connsiteX2" fmla="*/ 2211859 w 3690916"/>
                    <a:gd name="connsiteY2" fmla="*/ 11265 h 4619345"/>
                    <a:gd name="connsiteX3" fmla="*/ 3365391 w 3690916"/>
                    <a:gd name="connsiteY3" fmla="*/ 1426601 h 4619345"/>
                    <a:gd name="connsiteX4" fmla="*/ 3365390 w 3690916"/>
                    <a:gd name="connsiteY4" fmla="*/ 2076710 h 4619345"/>
                    <a:gd name="connsiteX5" fmla="*/ 3357932 w 3690916"/>
                    <a:gd name="connsiteY5" fmla="*/ 2224421 h 4619345"/>
                    <a:gd name="connsiteX6" fmla="*/ 3344149 w 3690916"/>
                    <a:gd name="connsiteY6" fmla="*/ 2314728 h 4619345"/>
                    <a:gd name="connsiteX7" fmla="*/ 3445848 w 3690916"/>
                    <a:gd name="connsiteY7" fmla="*/ 2398637 h 4619345"/>
                    <a:gd name="connsiteX8" fmla="*/ 3690916 w 3690916"/>
                    <a:gd name="connsiteY8" fmla="*/ 2990283 h 4619345"/>
                    <a:gd name="connsiteX9" fmla="*/ 3548018 w 3690916"/>
                    <a:gd name="connsiteY9" fmla="*/ 3458098 h 4619345"/>
                    <a:gd name="connsiteX10" fmla="*/ 3507508 w 3690916"/>
                    <a:gd name="connsiteY10" fmla="*/ 3507197 h 4619345"/>
                    <a:gd name="connsiteX11" fmla="*/ 3516974 w 3690916"/>
                    <a:gd name="connsiteY11" fmla="*/ 3544012 h 4619345"/>
                    <a:gd name="connsiteX12" fmla="*/ 3533973 w 3690916"/>
                    <a:gd name="connsiteY12" fmla="*/ 3712639 h 4619345"/>
                    <a:gd name="connsiteX13" fmla="*/ 2697258 w 3690916"/>
                    <a:gd name="connsiteY13" fmla="*/ 4549353 h 4619345"/>
                    <a:gd name="connsiteX14" fmla="*/ 2671417 w 3690916"/>
                    <a:gd name="connsiteY14" fmla="*/ 4548048 h 4619345"/>
                    <a:gd name="connsiteX15" fmla="*/ 2522062 w 3690916"/>
                    <a:gd name="connsiteY15" fmla="*/ 4501686 h 4619345"/>
                    <a:gd name="connsiteX16" fmla="*/ 2011034 w 3690916"/>
                    <a:gd name="connsiteY16" fmla="*/ 3730725 h 4619345"/>
                    <a:gd name="connsiteX17" fmla="*/ 2028033 w 3690916"/>
                    <a:gd name="connsiteY17" fmla="*/ 3562098 h 4619345"/>
                    <a:gd name="connsiteX18" fmla="*/ 2034327 w 3690916"/>
                    <a:gd name="connsiteY18" fmla="*/ 3537620 h 4619345"/>
                    <a:gd name="connsiteX19" fmla="*/ 1929626 w 3690916"/>
                    <a:gd name="connsiteY19" fmla="*/ 3532334 h 4619345"/>
                    <a:gd name="connsiteX20" fmla="*/ 1936789 w 3690916"/>
                    <a:gd name="connsiteY20" fmla="*/ 3551904 h 4619345"/>
                    <a:gd name="connsiteX21" fmla="*/ 1974406 w 3690916"/>
                    <a:gd name="connsiteY21" fmla="*/ 3800717 h 4619345"/>
                    <a:gd name="connsiteX22" fmla="*/ 1936789 w 3690916"/>
                    <a:gd name="connsiteY22" fmla="*/ 4049530 h 4619345"/>
                    <a:gd name="connsiteX23" fmla="*/ 1935013 w 3690916"/>
                    <a:gd name="connsiteY23" fmla="*/ 4054384 h 4619345"/>
                    <a:gd name="connsiteX24" fmla="*/ 1926296 w 3690916"/>
                    <a:gd name="connsiteY24" fmla="*/ 4038326 h 4619345"/>
                    <a:gd name="connsiteX25" fmla="*/ 1860543 w 3690916"/>
                    <a:gd name="connsiteY25" fmla="*/ 3712639 h 4619345"/>
                    <a:gd name="connsiteX26" fmla="*/ 1877542 w 3690916"/>
                    <a:gd name="connsiteY26" fmla="*/ 3544012 h 4619345"/>
                    <a:gd name="connsiteX27" fmla="*/ 1883836 w 3690916"/>
                    <a:gd name="connsiteY27" fmla="*/ 3519534 h 4619345"/>
                    <a:gd name="connsiteX28" fmla="*/ 1779135 w 3690916"/>
                    <a:gd name="connsiteY28" fmla="*/ 3514248 h 4619345"/>
                    <a:gd name="connsiteX29" fmla="*/ 1786298 w 3690916"/>
                    <a:gd name="connsiteY29" fmla="*/ 3533818 h 4619345"/>
                    <a:gd name="connsiteX30" fmla="*/ 1823915 w 3690916"/>
                    <a:gd name="connsiteY30" fmla="*/ 3782631 h 4619345"/>
                    <a:gd name="connsiteX31" fmla="*/ 987200 w 3690916"/>
                    <a:gd name="connsiteY31" fmla="*/ 4619345 h 4619345"/>
                    <a:gd name="connsiteX32" fmla="*/ 961359 w 3690916"/>
                    <a:gd name="connsiteY32" fmla="*/ 4618040 h 4619345"/>
                    <a:gd name="connsiteX33" fmla="*/ 812004 w 3690916"/>
                    <a:gd name="connsiteY33" fmla="*/ 4571678 h 4619345"/>
                    <a:gd name="connsiteX34" fmla="*/ 300976 w 3690916"/>
                    <a:gd name="connsiteY34" fmla="*/ 3800717 h 4619345"/>
                    <a:gd name="connsiteX35" fmla="*/ 338593 w 3690916"/>
                    <a:gd name="connsiteY35" fmla="*/ 3551904 h 4619345"/>
                    <a:gd name="connsiteX36" fmla="*/ 344083 w 3690916"/>
                    <a:gd name="connsiteY36" fmla="*/ 3536906 h 4619345"/>
                    <a:gd name="connsiteX37" fmla="*/ 245068 w 3690916"/>
                    <a:gd name="connsiteY37" fmla="*/ 3455212 h 4619345"/>
                    <a:gd name="connsiteX38" fmla="*/ 0 w 3690916"/>
                    <a:gd name="connsiteY38" fmla="*/ 2863566 h 4619345"/>
                    <a:gd name="connsiteX39" fmla="*/ 511028 w 3690916"/>
                    <a:gd name="connsiteY39" fmla="*/ 2092605 h 4619345"/>
                    <a:gd name="connsiteX40" fmla="*/ 626508 w 3690916"/>
                    <a:gd name="connsiteY40" fmla="*/ 2056758 h 4619345"/>
                    <a:gd name="connsiteX41" fmla="*/ 626508 w 3690916"/>
                    <a:gd name="connsiteY41" fmla="*/ 1444687 h 4619345"/>
                    <a:gd name="connsiteX42" fmla="*/ 2071195 w 3690916"/>
                    <a:gd name="connsiteY42" fmla="*/ 0 h 46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690916" h="4619345">
                      <a:moveTo>
                        <a:pt x="2071195" y="0"/>
                      </a:moveTo>
                      <a:lnTo>
                        <a:pt x="2171104" y="5045"/>
                      </a:lnTo>
                      <a:lnTo>
                        <a:pt x="2211859" y="11265"/>
                      </a:lnTo>
                      <a:cubicBezTo>
                        <a:pt x="2870179" y="145977"/>
                        <a:pt x="3365391" y="728457"/>
                        <a:pt x="3365391" y="1426601"/>
                      </a:cubicBezTo>
                      <a:cubicBezTo>
                        <a:pt x="3365391" y="1643304"/>
                        <a:pt x="3365390" y="1860007"/>
                        <a:pt x="3365390" y="2076710"/>
                      </a:cubicBezTo>
                      <a:cubicBezTo>
                        <a:pt x="3365390" y="2126578"/>
                        <a:pt x="3362864" y="2175855"/>
                        <a:pt x="3357932" y="2224421"/>
                      </a:cubicBezTo>
                      <a:lnTo>
                        <a:pt x="3344149" y="2314728"/>
                      </a:lnTo>
                      <a:lnTo>
                        <a:pt x="3445848" y="2398637"/>
                      </a:lnTo>
                      <a:cubicBezTo>
                        <a:pt x="3597264" y="2550053"/>
                        <a:pt x="3690916" y="2759231"/>
                        <a:pt x="3690916" y="2990283"/>
                      </a:cubicBezTo>
                      <a:cubicBezTo>
                        <a:pt x="3690916" y="3163572"/>
                        <a:pt x="3638237" y="3324557"/>
                        <a:pt x="3548018" y="3458098"/>
                      </a:cubicBezTo>
                      <a:lnTo>
                        <a:pt x="3507508" y="3507197"/>
                      </a:lnTo>
                      <a:lnTo>
                        <a:pt x="3516974" y="3544012"/>
                      </a:lnTo>
                      <a:cubicBezTo>
                        <a:pt x="3528120" y="3598480"/>
                        <a:pt x="3533973" y="3654876"/>
                        <a:pt x="3533973" y="3712639"/>
                      </a:cubicBezTo>
                      <a:cubicBezTo>
                        <a:pt x="3533973" y="4174743"/>
                        <a:pt x="3159363" y="4549353"/>
                        <a:pt x="2697258" y="4549353"/>
                      </a:cubicBezTo>
                      <a:lnTo>
                        <a:pt x="2671417" y="4548048"/>
                      </a:lnTo>
                      <a:lnTo>
                        <a:pt x="2522062" y="4501686"/>
                      </a:lnTo>
                      <a:cubicBezTo>
                        <a:pt x="2221752" y="4374666"/>
                        <a:pt x="2011034" y="4077303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3887362"/>
                        <a:pt x="1961236" y="3970930"/>
                        <a:pt x="1936789" y="4049530"/>
                      </a:cubicBezTo>
                      <a:lnTo>
                        <a:pt x="1935013" y="4054384"/>
                      </a:lnTo>
                      <a:lnTo>
                        <a:pt x="1926296" y="4038326"/>
                      </a:lnTo>
                      <a:cubicBezTo>
                        <a:pt x="1883956" y="3938223"/>
                        <a:pt x="1860543" y="3828165"/>
                        <a:pt x="1860543" y="3712639"/>
                      </a:cubicBezTo>
                      <a:cubicBezTo>
                        <a:pt x="1860543" y="3654876"/>
                        <a:pt x="1866397" y="3598480"/>
                        <a:pt x="1877542" y="3544012"/>
                      </a:cubicBezTo>
                      <a:lnTo>
                        <a:pt x="1883836" y="3519534"/>
                      </a:lnTo>
                      <a:lnTo>
                        <a:pt x="1779135" y="3514248"/>
                      </a:lnTo>
                      <a:lnTo>
                        <a:pt x="1786298" y="3533818"/>
                      </a:lnTo>
                      <a:cubicBezTo>
                        <a:pt x="1810745" y="3612418"/>
                        <a:pt x="1823915" y="3695987"/>
                        <a:pt x="1823915" y="3782631"/>
                      </a:cubicBezTo>
                      <a:cubicBezTo>
                        <a:pt x="1823915" y="4244735"/>
                        <a:pt x="1449305" y="4619345"/>
                        <a:pt x="987200" y="4619345"/>
                      </a:cubicBezTo>
                      <a:lnTo>
                        <a:pt x="961359" y="4618040"/>
                      </a:lnTo>
                      <a:lnTo>
                        <a:pt x="812004" y="4571678"/>
                      </a:lnTo>
                      <a:cubicBezTo>
                        <a:pt x="511694" y="4444658"/>
                        <a:pt x="300976" y="4147295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" name="Rectangle: Rounded Corners 55"/>
                <p:cNvSpPr/>
                <p:nvPr/>
              </p:nvSpPr>
              <p:spPr>
                <a:xfrm>
                  <a:off x="1616072" y="1810677"/>
                  <a:ext cx="818370" cy="760115"/>
                </a:xfrm>
                <a:custGeom>
                  <a:avLst/>
                  <a:gdLst>
                    <a:gd name="connsiteX0" fmla="*/ 0 w 1822232"/>
                    <a:gd name="connsiteY0" fmla="*/ 694690 h 1895373"/>
                    <a:gd name="connsiteX1" fmla="*/ 694690 w 1822232"/>
                    <a:gd name="connsiteY1" fmla="*/ 0 h 1895373"/>
                    <a:gd name="connsiteX2" fmla="*/ 1127542 w 1822232"/>
                    <a:gd name="connsiteY2" fmla="*/ 0 h 1895373"/>
                    <a:gd name="connsiteX3" fmla="*/ 1822232 w 1822232"/>
                    <a:gd name="connsiteY3" fmla="*/ 694690 h 1895373"/>
                    <a:gd name="connsiteX4" fmla="*/ 1822232 w 1822232"/>
                    <a:gd name="connsiteY4" fmla="*/ 1200683 h 1895373"/>
                    <a:gd name="connsiteX5" fmla="*/ 1127542 w 1822232"/>
                    <a:gd name="connsiteY5" fmla="*/ 1895373 h 1895373"/>
                    <a:gd name="connsiteX6" fmla="*/ 694690 w 1822232"/>
                    <a:gd name="connsiteY6" fmla="*/ 1895373 h 1895373"/>
                    <a:gd name="connsiteX7" fmla="*/ 0 w 1822232"/>
                    <a:gd name="connsiteY7" fmla="*/ 1200683 h 1895373"/>
                    <a:gd name="connsiteX8" fmla="*/ 0 w 1822232"/>
                    <a:gd name="connsiteY8" fmla="*/ 694690 h 1895373"/>
                    <a:gd name="connsiteX0-1" fmla="*/ 103200 w 1925432"/>
                    <a:gd name="connsiteY0-2" fmla="*/ 694690 h 1895373"/>
                    <a:gd name="connsiteX1-3" fmla="*/ 797890 w 1925432"/>
                    <a:gd name="connsiteY1-4" fmla="*/ 0 h 1895373"/>
                    <a:gd name="connsiteX2-5" fmla="*/ 1230742 w 1925432"/>
                    <a:gd name="connsiteY2-6" fmla="*/ 0 h 1895373"/>
                    <a:gd name="connsiteX3-7" fmla="*/ 1925432 w 1925432"/>
                    <a:gd name="connsiteY3-8" fmla="*/ 694690 h 1895373"/>
                    <a:gd name="connsiteX4-9" fmla="*/ 1925432 w 1925432"/>
                    <a:gd name="connsiteY4-10" fmla="*/ 1200683 h 1895373"/>
                    <a:gd name="connsiteX5-11" fmla="*/ 1230742 w 1925432"/>
                    <a:gd name="connsiteY5-12" fmla="*/ 1895373 h 1895373"/>
                    <a:gd name="connsiteX6-13" fmla="*/ 797890 w 1925432"/>
                    <a:gd name="connsiteY6-14" fmla="*/ 1895373 h 1895373"/>
                    <a:gd name="connsiteX7-15" fmla="*/ 0 w 1925432"/>
                    <a:gd name="connsiteY7-16" fmla="*/ 1390283 h 1895373"/>
                    <a:gd name="connsiteX8-17" fmla="*/ 103200 w 1925432"/>
                    <a:gd name="connsiteY8-18" fmla="*/ 694690 h 1895373"/>
                    <a:gd name="connsiteX0-19" fmla="*/ 103200 w 2040632"/>
                    <a:gd name="connsiteY0-20" fmla="*/ 694690 h 1895373"/>
                    <a:gd name="connsiteX1-21" fmla="*/ 797890 w 2040632"/>
                    <a:gd name="connsiteY1-22" fmla="*/ 0 h 1895373"/>
                    <a:gd name="connsiteX2-23" fmla="*/ 1230742 w 2040632"/>
                    <a:gd name="connsiteY2-24" fmla="*/ 0 h 1895373"/>
                    <a:gd name="connsiteX3-25" fmla="*/ 1925432 w 2040632"/>
                    <a:gd name="connsiteY3-26" fmla="*/ 694690 h 1895373"/>
                    <a:gd name="connsiteX4-27" fmla="*/ 2040632 w 2040632"/>
                    <a:gd name="connsiteY4-28" fmla="*/ 1407083 h 1895373"/>
                    <a:gd name="connsiteX5-29" fmla="*/ 1230742 w 2040632"/>
                    <a:gd name="connsiteY5-30" fmla="*/ 1895373 h 1895373"/>
                    <a:gd name="connsiteX6-31" fmla="*/ 797890 w 2040632"/>
                    <a:gd name="connsiteY6-32" fmla="*/ 1895373 h 1895373"/>
                    <a:gd name="connsiteX7-33" fmla="*/ 0 w 2040632"/>
                    <a:gd name="connsiteY7-34" fmla="*/ 1390283 h 1895373"/>
                    <a:gd name="connsiteX8-35" fmla="*/ 103200 w 2040632"/>
                    <a:gd name="connsiteY8-36" fmla="*/ 694690 h 18953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2040632" h="1895373">
                      <a:moveTo>
                        <a:pt x="103200" y="694690"/>
                      </a:moveTo>
                      <a:cubicBezTo>
                        <a:pt x="103200" y="311023"/>
                        <a:pt x="414223" y="0"/>
                        <a:pt x="797890" y="0"/>
                      </a:cubicBezTo>
                      <a:lnTo>
                        <a:pt x="1230742" y="0"/>
                      </a:lnTo>
                      <a:cubicBezTo>
                        <a:pt x="1614409" y="0"/>
                        <a:pt x="1925432" y="311023"/>
                        <a:pt x="1925432" y="694690"/>
                      </a:cubicBezTo>
                      <a:lnTo>
                        <a:pt x="2040632" y="1407083"/>
                      </a:lnTo>
                      <a:cubicBezTo>
                        <a:pt x="2040632" y="1790750"/>
                        <a:pt x="1614409" y="1895373"/>
                        <a:pt x="1230742" y="1895373"/>
                      </a:cubicBezTo>
                      <a:lnTo>
                        <a:pt x="797890" y="1895373"/>
                      </a:lnTo>
                      <a:cubicBezTo>
                        <a:pt x="414223" y="1895373"/>
                        <a:pt x="0" y="1773950"/>
                        <a:pt x="0" y="1390283"/>
                      </a:cubicBezTo>
                      <a:cubicBezTo>
                        <a:pt x="0" y="1221619"/>
                        <a:pt x="103200" y="863354"/>
                        <a:pt x="103200" y="694690"/>
                      </a:cubicBezTo>
                      <a:close/>
                    </a:path>
                  </a:pathLst>
                </a:custGeom>
                <a:solidFill>
                  <a:srgbClr val="3AA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" name="Rectangle: Rounded Corners 34"/>
                <p:cNvSpPr/>
                <p:nvPr/>
              </p:nvSpPr>
              <p:spPr>
                <a:xfrm>
                  <a:off x="1950171" y="1667329"/>
                  <a:ext cx="136177" cy="222882"/>
                </a:xfrm>
                <a:prstGeom prst="roundRect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" name="Rectangle: Rounded Corners 35"/>
                <p:cNvSpPr/>
                <p:nvPr/>
              </p:nvSpPr>
              <p:spPr>
                <a:xfrm>
                  <a:off x="1723475" y="963700"/>
                  <a:ext cx="591006" cy="7903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19109762">
                  <a:off x="1643759" y="886885"/>
                  <a:ext cx="539126" cy="436125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19811341">
                  <a:off x="2109286" y="974907"/>
                  <a:ext cx="264236" cy="385330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" name="Oval 227"/>
                <p:cNvSpPr/>
                <p:nvPr/>
              </p:nvSpPr>
              <p:spPr>
                <a:xfrm rot="19109762">
                  <a:off x="1620814" y="878186"/>
                  <a:ext cx="591035" cy="415814"/>
                </a:xfrm>
                <a:custGeom>
                  <a:avLst/>
                  <a:gdLst>
                    <a:gd name="connsiteX0" fmla="*/ 0 w 1998483"/>
                    <a:gd name="connsiteY0" fmla="*/ 770500 h 1540999"/>
                    <a:gd name="connsiteX1" fmla="*/ 999242 w 1998483"/>
                    <a:gd name="connsiteY1" fmla="*/ 0 h 1540999"/>
                    <a:gd name="connsiteX2" fmla="*/ 1998484 w 1998483"/>
                    <a:gd name="connsiteY2" fmla="*/ 770500 h 1540999"/>
                    <a:gd name="connsiteX3" fmla="*/ 999242 w 1998483"/>
                    <a:gd name="connsiteY3" fmla="*/ 1541000 h 1540999"/>
                    <a:gd name="connsiteX4" fmla="*/ 0 w 1998483"/>
                    <a:gd name="connsiteY4" fmla="*/ 770500 h 1540999"/>
                    <a:gd name="connsiteX0-1" fmla="*/ 63 w 1998547"/>
                    <a:gd name="connsiteY0-2" fmla="*/ 490692 h 1261192"/>
                    <a:gd name="connsiteX1-3" fmla="*/ 963518 w 1998547"/>
                    <a:gd name="connsiteY1-4" fmla="*/ 0 h 1261192"/>
                    <a:gd name="connsiteX2-5" fmla="*/ 1998547 w 1998547"/>
                    <a:gd name="connsiteY2-6" fmla="*/ 490692 h 1261192"/>
                    <a:gd name="connsiteX3-7" fmla="*/ 999305 w 1998547"/>
                    <a:gd name="connsiteY3-8" fmla="*/ 1261192 h 1261192"/>
                    <a:gd name="connsiteX4-9" fmla="*/ 63 w 1998547"/>
                    <a:gd name="connsiteY4-10" fmla="*/ 490692 h 1261192"/>
                    <a:gd name="connsiteX0-11" fmla="*/ 99 w 1998583"/>
                    <a:gd name="connsiteY0-12" fmla="*/ 635572 h 1406072"/>
                    <a:gd name="connsiteX1-13" fmla="*/ 954703 w 1998583"/>
                    <a:gd name="connsiteY1-14" fmla="*/ 0 h 1406072"/>
                    <a:gd name="connsiteX2-15" fmla="*/ 1998583 w 1998583"/>
                    <a:gd name="connsiteY2-16" fmla="*/ 635572 h 1406072"/>
                    <a:gd name="connsiteX3-17" fmla="*/ 999341 w 1998583"/>
                    <a:gd name="connsiteY3-18" fmla="*/ 1406072 h 1406072"/>
                    <a:gd name="connsiteX4-19" fmla="*/ 99 w 1998583"/>
                    <a:gd name="connsiteY4-20" fmla="*/ 635572 h 140607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998583" h="1406072">
                      <a:moveTo>
                        <a:pt x="99" y="635572"/>
                      </a:moveTo>
                      <a:cubicBezTo>
                        <a:pt x="-7341" y="401227"/>
                        <a:pt x="402837" y="0"/>
                        <a:pt x="954703" y="0"/>
                      </a:cubicBezTo>
                      <a:cubicBezTo>
                        <a:pt x="1506569" y="0"/>
                        <a:pt x="1998583" y="210037"/>
                        <a:pt x="1998583" y="635572"/>
                      </a:cubicBezTo>
                      <a:cubicBezTo>
                        <a:pt x="1998583" y="1061107"/>
                        <a:pt x="1551207" y="1406072"/>
                        <a:pt x="999341" y="1406072"/>
                      </a:cubicBezTo>
                      <a:cubicBezTo>
                        <a:pt x="447475" y="1406072"/>
                        <a:pt x="7539" y="869917"/>
                        <a:pt x="99" y="63557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19811341">
                  <a:off x="2127566" y="963700"/>
                  <a:ext cx="249220" cy="395191"/>
                </a:xfrm>
                <a:prstGeom prst="ellipse">
                  <a:avLst/>
                </a:pr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1773215" y="1489417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2159369" y="1490704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3" name="Rectangle: Rounded Corners 42"/>
                <p:cNvSpPr/>
                <p:nvPr/>
              </p:nvSpPr>
              <p:spPr>
                <a:xfrm>
                  <a:off x="1811518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4" name="Rectangle: Rounded Corners 43"/>
                <p:cNvSpPr/>
                <p:nvPr/>
              </p:nvSpPr>
              <p:spPr>
                <a:xfrm>
                  <a:off x="2131724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5" name="Group 44"/>
                <p:cNvGrpSpPr/>
                <p:nvPr/>
              </p:nvGrpSpPr>
              <p:grpSpPr>
                <a:xfrm rot="388752">
                  <a:off x="1795441" y="1387978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72" name="Block Arc 71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6" name="Rectangle: Rounded Corners 45"/>
                <p:cNvSpPr/>
                <p:nvPr/>
              </p:nvSpPr>
              <p:spPr>
                <a:xfrm rot="1906099">
                  <a:off x="1803651" y="1392670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 rot="21211248" flipH="1">
                  <a:off x="2090899" y="1383359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69" name="Block Arc 68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1" name="Oval 70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8" name="Rectangle: Rounded Corners 47"/>
                <p:cNvSpPr/>
                <p:nvPr/>
              </p:nvSpPr>
              <p:spPr>
                <a:xfrm rot="19693901" flipV="1">
                  <a:off x="2174072" y="1385803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9" name="Rectangle: Rounded Corners 48"/>
                <p:cNvSpPr/>
                <p:nvPr/>
              </p:nvSpPr>
              <p:spPr>
                <a:xfrm>
                  <a:off x="1979733" y="1503706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18A8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0" name="Freeform: Shape 49"/>
                <p:cNvSpPr/>
                <p:nvPr/>
              </p:nvSpPr>
              <p:spPr>
                <a:xfrm>
                  <a:off x="1645726" y="1808491"/>
                  <a:ext cx="787153" cy="758376"/>
                </a:xfrm>
                <a:custGeom>
                  <a:avLst/>
                  <a:gdLst>
                    <a:gd name="connsiteX0" fmla="*/ 1082023 w 2661752"/>
                    <a:gd name="connsiteY0" fmla="*/ 0 h 2564441"/>
                    <a:gd name="connsiteX1" fmla="*/ 1666462 w 2661752"/>
                    <a:gd name="connsiteY1" fmla="*/ 0 h 2564441"/>
                    <a:gd name="connsiteX2" fmla="*/ 1753317 w 2661752"/>
                    <a:gd name="connsiteY2" fmla="*/ 13256 h 2564441"/>
                    <a:gd name="connsiteX3" fmla="*/ 2505529 w 2661752"/>
                    <a:gd name="connsiteY3" fmla="*/ 936189 h 2564441"/>
                    <a:gd name="connsiteX4" fmla="*/ 2661752 w 2661752"/>
                    <a:gd name="connsiteY4" fmla="*/ 1902269 h 2564441"/>
                    <a:gd name="connsiteX5" fmla="*/ 1563456 w 2661752"/>
                    <a:gd name="connsiteY5" fmla="*/ 2564441 h 2564441"/>
                    <a:gd name="connsiteX6" fmla="*/ 976463 w 2661752"/>
                    <a:gd name="connsiteY6" fmla="*/ 2564441 h 2564441"/>
                    <a:gd name="connsiteX7" fmla="*/ 869665 w 2661752"/>
                    <a:gd name="connsiteY7" fmla="*/ 2560029 h 2564441"/>
                    <a:gd name="connsiteX8" fmla="*/ 693459 w 2661752"/>
                    <a:gd name="connsiteY8" fmla="*/ 2536467 h 2564441"/>
                    <a:gd name="connsiteX9" fmla="*/ 0 w 2661752"/>
                    <a:gd name="connsiteY9" fmla="*/ 1885370 h 2564441"/>
                    <a:gd name="connsiteX10" fmla="*/ 139950 w 2661752"/>
                    <a:gd name="connsiteY10" fmla="*/ 942073 h 2564441"/>
                    <a:gd name="connsiteX11" fmla="*/ 1082023 w 2661752"/>
                    <a:gd name="connsiteY11" fmla="*/ 0 h 256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1752" h="2564441">
                      <a:moveTo>
                        <a:pt x="1082023" y="0"/>
                      </a:moveTo>
                      <a:lnTo>
                        <a:pt x="1666462" y="0"/>
                      </a:lnTo>
                      <a:lnTo>
                        <a:pt x="1753317" y="13256"/>
                      </a:lnTo>
                      <a:cubicBezTo>
                        <a:pt x="2182604" y="101100"/>
                        <a:pt x="2505529" y="480933"/>
                        <a:pt x="2505529" y="936189"/>
                      </a:cubicBezTo>
                      <a:lnTo>
                        <a:pt x="2661752" y="1902269"/>
                      </a:lnTo>
                      <a:cubicBezTo>
                        <a:pt x="2661752" y="2422561"/>
                        <a:pt x="2083749" y="2564441"/>
                        <a:pt x="1563456" y="2564441"/>
                      </a:cubicBezTo>
                      <a:lnTo>
                        <a:pt x="976463" y="2564441"/>
                      </a:lnTo>
                      <a:lnTo>
                        <a:pt x="869665" y="2560029"/>
                      </a:lnTo>
                      <a:lnTo>
                        <a:pt x="693459" y="2536467"/>
                      </a:lnTo>
                      <a:cubicBezTo>
                        <a:pt x="315973" y="2465767"/>
                        <a:pt x="0" y="2275590"/>
                        <a:pt x="0" y="1885370"/>
                      </a:cubicBezTo>
                      <a:cubicBezTo>
                        <a:pt x="0" y="1656644"/>
                        <a:pt x="139950" y="1170799"/>
                        <a:pt x="139950" y="942073"/>
                      </a:cubicBezTo>
                      <a:cubicBezTo>
                        <a:pt x="139950" y="421780"/>
                        <a:pt x="561730" y="0"/>
                        <a:pt x="1082023" y="0"/>
                      </a:cubicBezTo>
                      <a:close/>
                    </a:path>
                  </a:pathLst>
                </a:custGeom>
                <a:solidFill>
                  <a:srgbClr val="61B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1" name="Freeform: Shape 50"/>
                <p:cNvSpPr/>
                <p:nvPr/>
              </p:nvSpPr>
              <p:spPr>
                <a:xfrm>
                  <a:off x="1949634" y="1808491"/>
                  <a:ext cx="137990" cy="78258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2" name="Rectangle: Rounded Corners 51"/>
                <p:cNvSpPr/>
                <p:nvPr/>
              </p:nvSpPr>
              <p:spPr>
                <a:xfrm>
                  <a:off x="1673621" y="142413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3" name="Rectangle: Rounded Corners 52"/>
                <p:cNvSpPr/>
                <p:nvPr/>
              </p:nvSpPr>
              <p:spPr>
                <a:xfrm>
                  <a:off x="2266643" y="142587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99113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2313787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836267" y="139913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flipH="1">
                  <a:off x="2131724" y="139451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8" name="Freeform: Shape 57"/>
                <p:cNvSpPr/>
                <p:nvPr/>
              </p:nvSpPr>
              <p:spPr>
                <a:xfrm>
                  <a:off x="1704553" y="1034090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9" name="Freeform: Shape 58"/>
                <p:cNvSpPr/>
                <p:nvPr/>
              </p:nvSpPr>
              <p:spPr>
                <a:xfrm flipH="1">
                  <a:off x="2119280" y="1000383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cxnSp>
              <p:nvCxnSpPr>
                <p:cNvPr id="60" name="Straight Connector 59"/>
                <p:cNvCxnSpPr/>
                <p:nvPr/>
              </p:nvCxnSpPr>
              <p:spPr>
                <a:xfrm flipH="1">
                  <a:off x="1782748" y="2149710"/>
                  <a:ext cx="30316" cy="250447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>
                  <a:off x="2290157" y="2143079"/>
                  <a:ext cx="20631" cy="170439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" name="Freeform: Shape 61"/>
                <p:cNvSpPr/>
                <p:nvPr/>
              </p:nvSpPr>
              <p:spPr>
                <a:xfrm>
                  <a:off x="1858876" y="1808705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3" name="Freeform: Shape 62"/>
                <p:cNvSpPr/>
                <p:nvPr/>
              </p:nvSpPr>
              <p:spPr>
                <a:xfrm flipH="1">
                  <a:off x="2021449" y="1806698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4" name="Rectangle: Rounded Corners 63"/>
                <p:cNvSpPr/>
                <p:nvPr/>
              </p:nvSpPr>
              <p:spPr>
                <a:xfrm>
                  <a:off x="1965285" y="2134851"/>
                  <a:ext cx="118317" cy="17866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1995459" y="2169695"/>
                  <a:ext cx="54716" cy="54716"/>
                </a:xfrm>
                <a:prstGeom prst="ellipse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Rectangle: Rounded Corners 65"/>
                <p:cNvSpPr/>
                <p:nvPr/>
              </p:nvSpPr>
              <p:spPr>
                <a:xfrm>
                  <a:off x="2007045" y="2202881"/>
                  <a:ext cx="34039" cy="32034"/>
                </a:xfrm>
                <a:prstGeom prst="roundRect">
                  <a:avLst>
                    <a:gd name="adj" fmla="val 43126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2014813" y="2184559"/>
                  <a:ext cx="18924" cy="1892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Freeform: Shape 67"/>
                <p:cNvSpPr/>
                <p:nvPr/>
              </p:nvSpPr>
              <p:spPr>
                <a:xfrm>
                  <a:off x="1997288" y="2212972"/>
                  <a:ext cx="54717" cy="45812"/>
                </a:xfrm>
                <a:custGeom>
                  <a:avLst/>
                  <a:gdLst>
                    <a:gd name="connsiteX0" fmla="*/ 186981 w 216278"/>
                    <a:gd name="connsiteY0" fmla="*/ 0 h 181080"/>
                    <a:gd name="connsiteX1" fmla="*/ 207780 w 216278"/>
                    <a:gd name="connsiteY1" fmla="*/ 30848 h 181080"/>
                    <a:gd name="connsiteX2" fmla="*/ 216278 w 216278"/>
                    <a:gd name="connsiteY2" fmla="*/ 72941 h 181080"/>
                    <a:gd name="connsiteX3" fmla="*/ 108139 w 216278"/>
                    <a:gd name="connsiteY3" fmla="*/ 181080 h 181080"/>
                    <a:gd name="connsiteX4" fmla="*/ 0 w 216278"/>
                    <a:gd name="connsiteY4" fmla="*/ 72941 h 181080"/>
                    <a:gd name="connsiteX5" fmla="*/ 8498 w 216278"/>
                    <a:gd name="connsiteY5" fmla="*/ 30848 h 181080"/>
                    <a:gd name="connsiteX6" fmla="*/ 23075 w 216278"/>
                    <a:gd name="connsiteY6" fmla="*/ 9228 h 181080"/>
                    <a:gd name="connsiteX7" fmla="*/ 25451 w 216278"/>
                    <a:gd name="connsiteY7" fmla="*/ 12752 h 181080"/>
                    <a:gd name="connsiteX8" fmla="*/ 101917 w 216278"/>
                    <a:gd name="connsiteY8" fmla="*/ 44425 h 181080"/>
                    <a:gd name="connsiteX9" fmla="*/ 178383 w 216278"/>
                    <a:gd name="connsiteY9" fmla="*/ 12752 h 181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278" h="181080">
                      <a:moveTo>
                        <a:pt x="186981" y="0"/>
                      </a:moveTo>
                      <a:lnTo>
                        <a:pt x="207780" y="30848"/>
                      </a:lnTo>
                      <a:cubicBezTo>
                        <a:pt x="213252" y="43786"/>
                        <a:pt x="216278" y="58010"/>
                        <a:pt x="216278" y="72941"/>
                      </a:cubicBezTo>
                      <a:cubicBezTo>
                        <a:pt x="216278" y="132665"/>
                        <a:pt x="167863" y="181080"/>
                        <a:pt x="108139" y="181080"/>
                      </a:cubicBezTo>
                      <a:cubicBezTo>
                        <a:pt x="48415" y="181080"/>
                        <a:pt x="0" y="132665"/>
                        <a:pt x="0" y="72941"/>
                      </a:cubicBezTo>
                      <a:cubicBezTo>
                        <a:pt x="0" y="58010"/>
                        <a:pt x="3026" y="43786"/>
                        <a:pt x="8498" y="30848"/>
                      </a:cubicBezTo>
                      <a:lnTo>
                        <a:pt x="23075" y="9228"/>
                      </a:lnTo>
                      <a:lnTo>
                        <a:pt x="25451" y="12752"/>
                      </a:lnTo>
                      <a:cubicBezTo>
                        <a:pt x="45020" y="32322"/>
                        <a:pt x="72055" y="44425"/>
                        <a:pt x="101917" y="44425"/>
                      </a:cubicBezTo>
                      <a:cubicBezTo>
                        <a:pt x="131779" y="44425"/>
                        <a:pt x="158814" y="32322"/>
                        <a:pt x="178383" y="127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grpSp>
            <p:nvGrpSpPr>
              <p:cNvPr id="80" name="Mouth"/>
              <p:cNvGrpSpPr/>
              <p:nvPr/>
            </p:nvGrpSpPr>
            <p:grpSpPr>
              <a:xfrm>
                <a:off x="1636599" y="2281063"/>
                <a:ext cx="232084" cy="111396"/>
                <a:chOff x="11738413" y="5361789"/>
                <a:chExt cx="471124" cy="226131"/>
              </a:xfrm>
            </p:grpSpPr>
            <p:sp>
              <p:nvSpPr>
                <p:cNvPr id="81" name="Freeform: Shape 80"/>
                <p:cNvSpPr/>
                <p:nvPr/>
              </p:nvSpPr>
              <p:spPr>
                <a:xfrm>
                  <a:off x="11738413" y="5361789"/>
                  <a:ext cx="471124" cy="226131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3636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2" name="Freeform: Shape 81"/>
                <p:cNvSpPr/>
                <p:nvPr/>
              </p:nvSpPr>
              <p:spPr>
                <a:xfrm>
                  <a:off x="11763062" y="5361789"/>
                  <a:ext cx="419314" cy="68127"/>
                </a:xfrm>
                <a:custGeom>
                  <a:avLst/>
                  <a:gdLst>
                    <a:gd name="connsiteX0" fmla="*/ 0 w 419314"/>
                    <a:gd name="connsiteY0" fmla="*/ 0 h 87994"/>
                    <a:gd name="connsiteX1" fmla="*/ 419314 w 419314"/>
                    <a:gd name="connsiteY1" fmla="*/ 0 h 87994"/>
                    <a:gd name="connsiteX2" fmla="*/ 419314 w 419314"/>
                    <a:gd name="connsiteY2" fmla="*/ 34867 h 87994"/>
                    <a:gd name="connsiteX3" fmla="*/ 366187 w 419314"/>
                    <a:gd name="connsiteY3" fmla="*/ 87994 h 87994"/>
                    <a:gd name="connsiteX4" fmla="*/ 53127 w 419314"/>
                    <a:gd name="connsiteY4" fmla="*/ 87994 h 87994"/>
                    <a:gd name="connsiteX5" fmla="*/ 0 w 419314"/>
                    <a:gd name="connsiteY5" fmla="*/ 34867 h 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314" h="87994">
                      <a:moveTo>
                        <a:pt x="0" y="0"/>
                      </a:moveTo>
                      <a:lnTo>
                        <a:pt x="419314" y="0"/>
                      </a:lnTo>
                      <a:lnTo>
                        <a:pt x="419314" y="34867"/>
                      </a:lnTo>
                      <a:cubicBezTo>
                        <a:pt x="419314" y="64208"/>
                        <a:pt x="395528" y="87994"/>
                        <a:pt x="366187" y="87994"/>
                      </a:cubicBezTo>
                      <a:lnTo>
                        <a:pt x="53127" y="87994"/>
                      </a:lnTo>
                      <a:cubicBezTo>
                        <a:pt x="23786" y="87994"/>
                        <a:pt x="0" y="64208"/>
                        <a:pt x="0" y="348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3" name="Freeform: Shape 82"/>
                <p:cNvSpPr/>
                <p:nvPr/>
              </p:nvSpPr>
              <p:spPr>
                <a:xfrm>
                  <a:off x="11813548" y="5474843"/>
                  <a:ext cx="320079" cy="113067"/>
                </a:xfrm>
                <a:custGeom>
                  <a:avLst/>
                  <a:gdLst>
                    <a:gd name="connsiteX0" fmla="*/ 159171 w 320078"/>
                    <a:gd name="connsiteY0" fmla="*/ 0 h 113066"/>
                    <a:gd name="connsiteX1" fmla="*/ 250862 w 320078"/>
                    <a:gd name="connsiteY1" fmla="*/ 13765 h 113066"/>
                    <a:gd name="connsiteX2" fmla="*/ 320078 w 320078"/>
                    <a:gd name="connsiteY2" fmla="*/ 48465 h 113066"/>
                    <a:gd name="connsiteX3" fmla="*/ 310928 w 320078"/>
                    <a:gd name="connsiteY3" fmla="*/ 59034 h 113066"/>
                    <a:gd name="connsiteX4" fmla="*/ 160416 w 320078"/>
                    <a:gd name="connsiteY4" fmla="*/ 113066 h 113066"/>
                    <a:gd name="connsiteX5" fmla="*/ 9904 w 320078"/>
                    <a:gd name="connsiteY5" fmla="*/ 59034 h 113066"/>
                    <a:gd name="connsiteX6" fmla="*/ 0 w 320078"/>
                    <a:gd name="connsiteY6" fmla="*/ 47595 h 113066"/>
                    <a:gd name="connsiteX7" fmla="*/ 67480 w 320078"/>
                    <a:gd name="connsiteY7" fmla="*/ 13765 h 113066"/>
                    <a:gd name="connsiteX8" fmla="*/ 159171 w 320078"/>
                    <a:gd name="connsiteY8" fmla="*/ 0 h 11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078" h="113066">
                      <a:moveTo>
                        <a:pt x="159171" y="0"/>
                      </a:moveTo>
                      <a:cubicBezTo>
                        <a:pt x="191695" y="0"/>
                        <a:pt x="222680" y="4902"/>
                        <a:pt x="250862" y="13765"/>
                      </a:cubicBezTo>
                      <a:lnTo>
                        <a:pt x="320078" y="48465"/>
                      </a:lnTo>
                      <a:lnTo>
                        <a:pt x="310928" y="59034"/>
                      </a:lnTo>
                      <a:cubicBezTo>
                        <a:pt x="270026" y="92789"/>
                        <a:pt x="217589" y="113066"/>
                        <a:pt x="160416" y="113066"/>
                      </a:cubicBezTo>
                      <a:cubicBezTo>
                        <a:pt x="103243" y="113066"/>
                        <a:pt x="50806" y="92789"/>
                        <a:pt x="9904" y="59034"/>
                      </a:cubicBezTo>
                      <a:lnTo>
                        <a:pt x="0" y="47595"/>
                      </a:lnTo>
                      <a:lnTo>
                        <a:pt x="67480" y="13765"/>
                      </a:lnTo>
                      <a:cubicBezTo>
                        <a:pt x="95662" y="4902"/>
                        <a:pt x="126647" y="0"/>
                        <a:pt x="159171" y="0"/>
                      </a:cubicBezTo>
                      <a:close/>
                    </a:path>
                  </a:pathLst>
                </a:custGeom>
                <a:solidFill>
                  <a:srgbClr val="F28C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75" name="Arm"/>
            <p:cNvGrpSpPr/>
            <p:nvPr/>
          </p:nvGrpSpPr>
          <p:grpSpPr>
            <a:xfrm>
              <a:off x="1950928" y="2610913"/>
              <a:ext cx="605501" cy="1487240"/>
              <a:chOff x="2162973" y="1707612"/>
              <a:chExt cx="472489" cy="1160533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2366888" y="1707612"/>
                <a:ext cx="268574" cy="687780"/>
                <a:chOff x="2366888" y="1707612"/>
                <a:chExt cx="268574" cy="687780"/>
              </a:xfrm>
            </p:grpSpPr>
            <p:sp>
              <p:nvSpPr>
                <p:cNvPr id="78" name="Oval 77"/>
                <p:cNvSpPr/>
                <p:nvPr/>
              </p:nvSpPr>
              <p:spPr>
                <a:xfrm>
                  <a:off x="2404328" y="1707612"/>
                  <a:ext cx="231134" cy="231134"/>
                </a:xfrm>
                <a:prstGeom prst="ellipse">
                  <a:avLst/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79" name="Rectangle: Rounded Corners 78"/>
                <p:cNvSpPr/>
                <p:nvPr/>
              </p:nvSpPr>
              <p:spPr>
                <a:xfrm rot="912596">
                  <a:off x="2366888" y="1832884"/>
                  <a:ext cx="135228" cy="56250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77" name="Oval 76"/>
              <p:cNvSpPr/>
              <p:nvPr/>
            </p:nvSpPr>
            <p:spPr>
              <a:xfrm>
                <a:off x="2162973" y="2742017"/>
                <a:ext cx="126128" cy="12612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34" presetClass="emph" presetSubtype="0" fill="hold" grpId="1" nodeType="withEffect" nodePh="1">
                                  <p:stCondLst>
                                    <p:cond delay="90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5.55112E-17 L -2.08333E-7 -0.05231 " pathEditMode="relative" rAng="0" ptsTypes="AA">
                                      <p:cBhvr>
                                        <p:cTn id="13" dur="3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616"/>
                                    </p:animMotion>
                                    <p:animRot by="1500000">
                                      <p:cBhvr>
                                        <p:cTn id="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99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2531170_162158900000_2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0"/>
          <a:stretch>
            <a:fillRect/>
          </a:stretch>
        </p:blipFill>
        <p:spPr bwMode="auto">
          <a:xfrm>
            <a:off x="3147439" y="617402"/>
            <a:ext cx="5868987" cy="553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文本框 3"/>
          <p:cNvSpPr txBox="1"/>
          <p:nvPr/>
        </p:nvSpPr>
        <p:spPr>
          <a:xfrm>
            <a:off x="5799393" y="2715066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cs typeface="Arial" panose="020B0604020202020204" pitchFamily="34" charset="0"/>
                <a:sym typeface="Arial" panose="020B0604020202020204" pitchFamily="34" charset="0"/>
              </a:rPr>
              <a:t>02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032355" y="3386796"/>
            <a:ext cx="22894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Khám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phá</a:t>
            </a:r>
            <a:endParaRPr lang="zh-CN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0904706" y="210245"/>
            <a:ext cx="1078350" cy="1143067"/>
            <a:chOff x="1403481" y="3777971"/>
            <a:chExt cx="2209295" cy="2673304"/>
          </a:xfrm>
        </p:grpSpPr>
        <p:sp>
          <p:nvSpPr>
            <p:cNvPr id="7" name="Rectangle: Rounded Corners 6">
              <a:hlinkClick r:id="rId2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" name="Graphic 7">
              <a:hlinkClick r:id="rId2" action="ppaction://hlinksldjump"/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9" name="TextBox 8">
              <a:hlinkClick r:id="rId2" action="ppaction://hlinksldjump"/>
            </p:cNvPr>
            <p:cNvSpPr txBox="1"/>
            <p:nvPr/>
          </p:nvSpPr>
          <p:spPr>
            <a:xfrm>
              <a:off x="1720706" y="5699723"/>
              <a:ext cx="17774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252" y="4547615"/>
            <a:ext cx="2762890" cy="147114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252" y="1353312"/>
            <a:ext cx="2302671" cy="2302671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  <a:headEnd/>
            <a:tailEnd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8521" y="2532364"/>
            <a:ext cx="2571750" cy="17811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406537" y="192049"/>
            <a:ext cx="10245250" cy="138430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/>
          <a:p>
            <a:pPr>
              <a:buFont typeface="Wingdings" panose="05000000000000000000" pitchFamily="2" charset="2"/>
              <a:buChar char="v"/>
              <a:defRPr/>
            </a:pP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Tình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huống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5A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giao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nhiệm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vụ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trồng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vườn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trường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giáo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yêu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cầu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trồng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xong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phải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u="sng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ngay</a:t>
            </a:r>
            <a:r>
              <a:rPr lang="en-US" sz="2800" b="1" u="sng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u="sng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ngắn</a:t>
            </a:r>
            <a:r>
              <a:rPr lang="en-US" sz="2800" b="1" u="sng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b="1" u="sng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thẳng</a:t>
            </a:r>
            <a:r>
              <a:rPr lang="en-US" sz="2800" b="1" u="sng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u="sng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b="1" u="sng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800" b="1" u="sng" dirty="0">
              <a:solidFill>
                <a:srgbClr val="0B19C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10904706" y="210245"/>
            <a:ext cx="1078350" cy="1143067"/>
            <a:chOff x="1403481" y="3777971"/>
            <a:chExt cx="2209295" cy="2673304"/>
          </a:xfrm>
        </p:grpSpPr>
        <p:sp>
          <p:nvSpPr>
            <p:cNvPr id="16" name="Rectangle: Rounded Corners 15">
              <a:hlinkClick r:id="rId1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Graphic 16">
              <a:hlinkClick r:id="rId1" action="ppaction://hlinksldjump"/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18" name="TextBox 17">
              <a:hlinkClick r:id="rId1" action="ppaction://hlinksldjump"/>
            </p:cNvPr>
            <p:cNvSpPr txBox="1"/>
            <p:nvPr/>
          </p:nvSpPr>
          <p:spPr>
            <a:xfrm>
              <a:off x="1720706" y="5699723"/>
              <a:ext cx="17774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2" name="Picture 6" descr="scan0004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0" t="3339" r="3085" b="2179"/>
          <a:stretch>
            <a:fillRect/>
          </a:stretch>
        </p:blipFill>
        <p:spPr>
          <a:xfrm>
            <a:off x="289805" y="2063436"/>
            <a:ext cx="3537168" cy="321027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4" name="Text Box 12"/>
          <p:cNvSpPr txBox="1">
            <a:spLocks noChangeArrowheads="1"/>
          </p:cNvSpPr>
          <p:nvPr/>
        </p:nvSpPr>
        <p:spPr bwMode="auto">
          <a:xfrm>
            <a:off x="3056237" y="4881541"/>
            <a:ext cx="9604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1</a:t>
            </a:r>
            <a:endParaRPr lang="en-US" altLang="vi-VN" sz="20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0" name="Picture 9" descr="scan0005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5" r="5855"/>
          <a:stretch>
            <a:fillRect/>
          </a:stretch>
        </p:blipFill>
        <p:spPr>
          <a:xfrm>
            <a:off x="4016675" y="2077745"/>
            <a:ext cx="3289195" cy="318165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1" name="Text Box 13"/>
          <p:cNvSpPr txBox="1">
            <a:spLocks noChangeArrowheads="1"/>
          </p:cNvSpPr>
          <p:nvPr/>
        </p:nvSpPr>
        <p:spPr bwMode="auto">
          <a:xfrm>
            <a:off x="6500430" y="4843824"/>
            <a:ext cx="9223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2</a:t>
            </a:r>
            <a:endParaRPr lang="en-US" altLang="vi-VN" sz="20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495572" y="2006648"/>
            <a:ext cx="4487484" cy="1760747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/>
              <a:t>1. </a:t>
            </a:r>
            <a:r>
              <a:rPr lang="en-US" sz="2800" dirty="0" err="1"/>
              <a:t>Em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nhận</a:t>
            </a:r>
            <a:r>
              <a:rPr lang="en-US" sz="2800" dirty="0"/>
              <a:t> </a:t>
            </a:r>
            <a:r>
              <a:rPr lang="en-US" sz="2800" dirty="0" err="1"/>
              <a:t>xét</a:t>
            </a:r>
            <a:r>
              <a:rPr lang="en-US" sz="2800" dirty="0"/>
              <a:t> </a:t>
            </a:r>
            <a:r>
              <a:rPr lang="en-US" sz="2800" dirty="0" err="1"/>
              <a:t>gì</a:t>
            </a:r>
            <a:r>
              <a:rPr lang="en-US" sz="2800" dirty="0"/>
              <a:t> </a:t>
            </a:r>
            <a:r>
              <a:rPr lang="en-US" sz="2800" dirty="0" err="1"/>
              <a:t>về</a:t>
            </a:r>
            <a:r>
              <a:rPr lang="en-US" sz="2800" dirty="0"/>
              <a:t> </a:t>
            </a:r>
            <a:r>
              <a:rPr lang="en-US" sz="2800" dirty="0" err="1"/>
              <a:t>cách</a:t>
            </a:r>
            <a:r>
              <a:rPr lang="en-US" sz="2800" dirty="0"/>
              <a:t> </a:t>
            </a:r>
            <a:r>
              <a:rPr lang="en-US" sz="2800" dirty="0" err="1"/>
              <a:t>tổ</a:t>
            </a:r>
            <a:r>
              <a:rPr lang="en-US" sz="2800" dirty="0"/>
              <a:t> </a:t>
            </a:r>
            <a:r>
              <a:rPr lang="en-US" sz="2800" dirty="0" err="1"/>
              <a:t>chức</a:t>
            </a:r>
            <a:r>
              <a:rPr lang="en-US" sz="2800" dirty="0"/>
              <a:t> </a:t>
            </a:r>
            <a:r>
              <a:rPr lang="en-US" sz="2800" dirty="0" err="1"/>
              <a:t>trồng</a:t>
            </a:r>
            <a:r>
              <a:rPr lang="en-US" sz="2800" dirty="0"/>
              <a:t> </a:t>
            </a:r>
            <a:r>
              <a:rPr lang="en-US" sz="2800" dirty="0" err="1"/>
              <a:t>cây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2 </a:t>
            </a:r>
            <a:r>
              <a:rPr lang="en-US" sz="2800" dirty="0" err="1"/>
              <a:t>tổ</a:t>
            </a:r>
            <a:r>
              <a:rPr lang="en-US" sz="2800" dirty="0"/>
              <a:t>?</a:t>
            </a:r>
            <a:endParaRPr lang="vi-VN" sz="2800" dirty="0"/>
          </a:p>
        </p:txBody>
      </p:sp>
      <p:sp>
        <p:nvSpPr>
          <p:cNvPr id="22" name="Rectangle 21"/>
          <p:cNvSpPr/>
          <p:nvPr/>
        </p:nvSpPr>
        <p:spPr>
          <a:xfrm>
            <a:off x="7505300" y="3861389"/>
            <a:ext cx="4487484" cy="1760747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/>
              <a:t>2. </a:t>
            </a:r>
            <a:r>
              <a:rPr lang="en-US" sz="2800" dirty="0" err="1"/>
              <a:t>Với</a:t>
            </a:r>
            <a:r>
              <a:rPr lang="en-US" sz="2800" dirty="0"/>
              <a:t> </a:t>
            </a:r>
            <a:r>
              <a:rPr lang="en-US" sz="2800" dirty="0" err="1"/>
              <a:t>cách</a:t>
            </a:r>
            <a:r>
              <a:rPr lang="en-US" sz="2800" dirty="0"/>
              <a:t> </a:t>
            </a:r>
            <a:r>
              <a:rPr lang="en-US" sz="2800" dirty="0" err="1"/>
              <a:t>làm</a:t>
            </a:r>
            <a:r>
              <a:rPr lang="en-US" sz="2800" dirty="0"/>
              <a:t> </a:t>
            </a:r>
            <a:r>
              <a:rPr lang="en-US" sz="2800" dirty="0" err="1"/>
              <a:t>việc</a:t>
            </a:r>
            <a:r>
              <a:rPr lang="en-US" sz="2800" dirty="0"/>
              <a:t> </a:t>
            </a:r>
            <a:r>
              <a:rPr lang="en-US" sz="2800" dirty="0" err="1"/>
              <a:t>như</a:t>
            </a:r>
            <a:r>
              <a:rPr lang="en-US" sz="2800" dirty="0"/>
              <a:t> </a:t>
            </a:r>
            <a:r>
              <a:rPr lang="en-US" sz="2800" dirty="0" err="1"/>
              <a:t>vậy</a:t>
            </a:r>
            <a:r>
              <a:rPr lang="en-US" sz="2800" dirty="0"/>
              <a:t>,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 </a:t>
            </a:r>
            <a:r>
              <a:rPr lang="en-US" sz="2800" dirty="0" err="1"/>
              <a:t>trồng</a:t>
            </a:r>
            <a:r>
              <a:rPr lang="en-US" sz="2800" dirty="0"/>
              <a:t> </a:t>
            </a:r>
            <a:r>
              <a:rPr lang="en-US" sz="2800" dirty="0" err="1"/>
              <a:t>cây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mỗi</a:t>
            </a:r>
            <a:r>
              <a:rPr lang="en-US" sz="2800" dirty="0"/>
              <a:t> </a:t>
            </a:r>
            <a:r>
              <a:rPr lang="en-US" sz="2800" dirty="0" err="1"/>
              <a:t>tổ</a:t>
            </a:r>
            <a:r>
              <a:rPr lang="en-US" sz="2800" dirty="0"/>
              <a:t> </a:t>
            </a:r>
            <a:r>
              <a:rPr lang="en-US" sz="2800" dirty="0" err="1"/>
              <a:t>sẽ</a:t>
            </a:r>
            <a:r>
              <a:rPr lang="en-US" sz="2800" dirty="0"/>
              <a:t> </a:t>
            </a:r>
            <a:r>
              <a:rPr lang="en-US" sz="2800" dirty="0" err="1"/>
              <a:t>như</a:t>
            </a:r>
            <a:r>
              <a:rPr lang="en-US" sz="2800" dirty="0"/>
              <a:t> </a:t>
            </a:r>
            <a:r>
              <a:rPr lang="en-US" sz="2800" dirty="0" err="1"/>
              <a:t>thế</a:t>
            </a:r>
            <a:r>
              <a:rPr lang="en-US" sz="2800" dirty="0"/>
              <a:t> </a:t>
            </a:r>
            <a:r>
              <a:rPr lang="en-US" sz="2800" dirty="0" err="1"/>
              <a:t>nào</a:t>
            </a:r>
            <a:r>
              <a:rPr lang="en-US" sz="2800" dirty="0"/>
              <a:t>?</a:t>
            </a:r>
            <a:endParaRPr lang="vi-VN" sz="2800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1" grpId="0"/>
      <p:bldP spid="2" grpId="0" animBg="1"/>
      <p:bldP spid="22" grpId="0" animBg="1"/>
    </p:bldLst>
  </p:timing>
</p:sld>
</file>

<file path=ppt/tags/tag1.xml><?xml version="1.0" encoding="utf-8"?>
<p:tagLst xmlns:p="http://schemas.openxmlformats.org/presentationml/2006/main">
  <p:tag name="MH" val="20151119092440"/>
  <p:tag name="MH_LIBRARY" val="GRAPHIC"/>
  <p:tag name="MH_TYPE" val="Other"/>
  <p:tag name="MH_ORDER" val="1"/>
</p:tagLst>
</file>

<file path=ppt/tags/tag2.xml><?xml version="1.0" encoding="utf-8"?>
<p:tagLst xmlns:p="http://schemas.openxmlformats.org/presentationml/2006/main">
  <p:tag name="MH" val="20151119092440"/>
  <p:tag name="MH_LIBRARY" val="GRAPHIC"/>
  <p:tag name="MH_TYPE" val="Other"/>
  <p:tag name="MH_ORDER" val="2"/>
</p:tagLst>
</file>

<file path=ppt/tags/tag3.xml><?xml version="1.0" encoding="utf-8"?>
<p:tagLst xmlns:p="http://schemas.openxmlformats.org/presentationml/2006/main">
  <p:tag name="MH" val="20151119092440"/>
  <p:tag name="MH_LIBRARY" val="GRAPHIC"/>
  <p:tag name="MH_TYPE" val="Other"/>
  <p:tag name="MH_ORDER" val="4"/>
</p:tagLst>
</file>

<file path=ppt/tags/tag4.xml><?xml version="1.0" encoding="utf-8"?>
<p:tagLst xmlns:p="http://schemas.openxmlformats.org/presentationml/2006/main">
  <p:tag name="MH" val="20151119092440"/>
  <p:tag name="MH_LIBRARY" val="GRAPHIC"/>
  <p:tag name="MH_TYPE" val="Other"/>
  <p:tag name="MH_ORDER" val="5"/>
</p:tagLst>
</file>

<file path=ppt/tags/tag5.xml><?xml version="1.0" encoding="utf-8"?>
<p:tagLst xmlns:p="http://schemas.openxmlformats.org/presentationml/2006/main">
  <p:tag name="MH" val="20151119092440"/>
  <p:tag name="MH_LIBRARY" val="GRAPHIC"/>
  <p:tag name="MH_TYPE" val="Text"/>
  <p:tag name="MH_ORDER" val="2"/>
</p:tagLst>
</file>

<file path=ppt/tags/tag6.xml><?xml version="1.0" encoding="utf-8"?>
<p:tagLst xmlns:p="http://schemas.openxmlformats.org/presentationml/2006/main">
  <p:tag name="MH" val="20151119092440"/>
  <p:tag name="MH_LIBRARY" val="GRAPHIC"/>
  <p:tag name="MH_TYPE" val="SubTitle"/>
  <p:tag name="MH_ORDER" val="1"/>
</p:tagLst>
</file>

<file path=ppt/tags/tag7.xml><?xml version="1.0" encoding="utf-8"?>
<p:tagLst xmlns:p="http://schemas.openxmlformats.org/presentationml/2006/main">
  <p:tag name="MH_TYPE" val="#NeiR#"/>
  <p:tag name="MH_NUMBER" val="4"/>
  <p:tag name="MH_CATEGORY" val="#BingLLB#"/>
  <p:tag name="MH_LAYOUT" val="SubTitleText"/>
  <p:tag name="MH" val="20160305192655"/>
  <p:tag name="MH_LIBRARY" val="GRAPHIC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.xml"/></Relationships>
</file>

<file path=customXml/item1.xml>��< ? x m l   v e r s i o n = " 1 . 0 " ? > < p : p r o p e r t i e s   x m l n s : p = " h t t p : / / s c h e m a s . m i c r o s o f t . c o m / o f f i c e / 2 0 0 6 / m e t a d a t a / p r o p e r t i e s "   x m l n s : x s i = " h t t p : / / w w w . w 3 . o r g / 2 0 0 1 / X M L S c h e m a - i n s t a n c e "   x m l n s : p c = " h t t p : / / s c h e m a s . m i c r o s o f t . c o m / o f f i c e / i n f o p a t h / 2 0 0 7 / P a r t n e r C o n t r o l s " > < d o c u m e n t M a n a g e m e n t / > < / p : p r o p e r t i e s > 
</file>

<file path=customXml/item2.xml>��< ? m s o - c o n t e n t T y p e ? > < F o r m T e m p l a t e s   x m l n s = " h t t p : / / s c h e m a s . m i c r o s o f t . c o m / s h a r e p o i n t / v 3 / c o n t e n t t y p e / f o r m s " > < D i s p l a y > D o c u m e n t L i b r a r y F o r m < / D i s p l a y > < E d i t > D o c u m e n t L i b r a r y F o r m < / E d i t > < N e w > D o c u m e n t L i b r a r y F o r m < / N e w > < / F o r m T e m p l a t e s > 
</file>

<file path=customXml/item3.xml>��< ? x m l   v e r s i o n = " 1 . 0 " ? > < c t : c o n t e n t T y p e S c h e m a   c t : _ = " "   m a : _ = " "   m a : c o n t e n t T y p e N a m e = " T a  i   l i � #u "   m a : c o n t e n t T y p e I D = " 0 x 0 1 0 1 0 0 9 C F E B A 3 3 8 D E B 4 3 4 B A 4 2 2 F A E F 1 2 6 B 9 4 D C "   m a : c o n t e n t T y p e V e r s i o n = " 2 "   m a : c o n t e n t T y p e D e s c r i p t i o n = " T a #o   t a  i   l i � #u   m �i . "   m a : c o n t e n t T y p e S c o p e = " "   m a : v e r s i o n I D = " 2 a f d e b 3 6 e a 6 6 7 2 0 e 4 6 7 6 8 8 4 5 4 f 3 4 9 4 2 7 "   x m l n s : c t = " h t t p : / / s c h e m a s . m i c r o s o f t . c o m / o f f i c e / 2 0 0 6 / m e t a d a t a / c o n t e n t T y p e "   x m l n s : m a = " h t t p : / / s c h e m a s . m i c r o s o f t . c o m / o f f i c e / 2 0 0 6 / m e t a d a t a / p r o p e r t i e s / m e t a A t t r i b u t e s " >  
 < x s d : s c h e m a   t a r g e t N a m e s p a c e = " h t t p : / / s c h e m a s . m i c r o s o f t . c o m / o f f i c e / 2 0 0 6 / m e t a d a t a / p r o p e r t i e s "   m a : r o o t = " t r u e "   m a : f i e l d s I D = " 7 7 6 e 2 0 6 9 f 6 6 a e d 6 f 0 8 3 2 b 2 f 3 1 9 b f 8 9 9 8 "   n s 3 : _ = " "   x m l n s : x s d = " h t t p : / / w w w . w 3 . o r g / 2 0 0 1 / X M L S c h e m a "   x m l n s : x s = " h t t p : / / w w w . w 3 . o r g / 2 0 0 1 / X M L S c h e m a "   x m l n s : p = " h t t p : / / s c h e m a s . m i c r o s o f t . c o m / o f f i c e / 2 0 0 6 / m e t a d a t a / p r o p e r t i e s "   x m l n s : n s 3 = " b 2 2 1 8 4 9 c - 0 8 3 7 - 4 0 3 2 - b 3 3 4 - 0 5 a 8 5 5 e 9 7 4 5 5 " >  
 < x s d : i m p o r t   n a m e s p a c e = " b 2 2 1 8 4 9 c - 0 8 3 7 - 4 0 3 2 - b 3 3 4 - 0 5 a 8 5 5 e 9 7 4 5 5 " / >  
 < x s d : e l e m e n t   n a m e = " p r o p e r t i e s " >  
 < x s d : c o m p l e x T y p e >  
 < x s d : s e q u e n c e >  
 < x s d : e l e m e n t   n a m e = " d o c u m e n t M a n a g e m e n t " >  
 < x s d : c o m p l e x T y p e >  
 < x s d : a l l >  
 < x s d : e l e m e n t   r e f = " n s 3 : M e d i a S e r v i c e M e t a d a t a "   m i n O c c u r s = " 0 " / >  
 < x s d : e l e m e n t   r e f = " n s 3 : M e d i a S e r v i c e F a s t M e t a d a t a "   m i n O c c u r s = " 0 " / >  
 < / x s d : a l l >  
 < / x s d : c o m p l e x T y p e >  
 < / x s d : e l e m e n t >  
 < / x s d : s e q u e n c e >  
 < / x s d : c o m p l e x T y p e >  
 < / x s d : e l e m e n t >  
 < / x s d : s c h e m a >  
 < x s d : s c h e m a   t a r g e t N a m e s p a c e = " b 2 2 1 8 4 9 c - 0 8 3 7 - 4 0 3 2 - b 3 3 4 - 0 5 a 8 5 5 e 9 7 4 5 5 "   e l e m e n t F o r m D e f a u l t = " q u a l i f i e d "   x m l n s : x s d = " h t t p : / / w w w . w 3 . o r g / 2 0 0 1 / X M L S c h e m a "   x m l n s : x s = " h t t p : / / w w w . w 3 . o r g / 2 0 0 1 / X M L S c h e m a "   x m l n s : d m s = " h t t p : / / s c h e m a s . m i c r o s o f t . c o m / o f f i c e / 2 0 0 6 / d o c u m e n t M a n a g e m e n t / t y p e s "   x m l n s : p c = " h t t p : / / s c h e m a s . m i c r o s o f t . c o m / o f f i c e / i n f o p a t h / 2 0 0 7 / P a r t n e r C o n t r o l s " >  
 < x s d : i m p o r t   n a m e s p a c e = " h t t p : / / s c h e m a s . m i c r o s o f t . c o m / o f f i c e / 2 0 0 6 / d o c u m e n t M a n a g e m e n t / t y p e s " / >  
 < x s d : i m p o r t   n a m e s p a c e = " h t t p : / / s c h e m a s . m i c r o s o f t . c o m / o f f i c e / i n f o p a t h / 2 0 0 7 / P a r t n e r C o n t r o l s " / >  
 < x s d : e l e m e n t   n a m e = " M e d i a S e r v i c e M e t a d a t a "   m a : i n d e x = " 8 "   n i l l a b l e = " t r u e "   m a : d i s p l a y N a m e = " M e d i a S e r v i c e M e t a d a t a "   m a : h i d d e n = " t r u e "   m a : i n t e r n a l N a m e = " M e d i a S e r v i c e M e t a d a t a "   m a : r e a d O n l y = " t r u e " >  
 < x s d : s i m p l e T y p e >  
 < x s d : r e s t r i c t i o n   b a s e = " d m s : N o t e " / >  
 < / x s d : s i m p l e T y p e >  
 < / x s d : e l e m e n t >  
 < x s d : e l e m e n t   n a m e = " M e d i a S e r v i c e F a s t M e t a d a t a "   m a : i n d e x = " 9 "   n i l l a b l e = " t r u e "   m a : d i s p l a y N a m e = " M e d i a S e r v i c e F a s t M e t a d a t a "   m a : h i d d e n = " t r u e "   m a : i n t e r n a l N a m e = " M e d i a S e r v i c e F a s t M e t a d a t a "   m a : r e a d O n l y = " t r u e " >  
 < x s d : s i m p l e T y p e >  
 < x s d : r e s t r i c t i o n   b a s e = " d m s : N o t e " / >  
 < / x s d : s i m p l e T y p e >  
 < / x s d : e l e m e n t >  
 < / x s d : s c h e m a >  
 < x s d : s c h e m a   t a r g e t N a m e s p a c e = " h t t p : / / s c h e m a s . o p e n x m l f o r m a t s . o r g / p a c k a g e / 2 0 0 6 / m e t a d a t a / c o r e - p r o p e r t i e s "   e l e m e n t F o r m D e f a u l t = " q u a l i f i e d "   a t t r i b u t e F o r m D e f a u l t = " u n q u a l i f i e d "   b l o c k D e f a u l t = " # a l l "   x m l n s = " h t t p : / / s c h e m a s . o p e n x m l f o r m a t s . o r g / p a c k a g e / 2 0 0 6 / m e t a d a t a / c o r e - p r o p e r t i e s "   x m l n s : x s d = " h t t p : / / w w w . w 3 . o r g / 2 0 0 1 / X M L S c h e m a "   x m l n s : x s i = " h t t p : / / w w w . w 3 . o r g / 2 0 0 1 / X M L S c h e m a - i n s t a n c e "   x m l n s : d c = " h t t p : / / p u r l . o r g / d c / e l e m e n t s / 1 . 1 / "   x m l n s : d c t e r m s = " h t t p : / / p u r l . o r g / d c / t e r m s / "   x m l n s : o d o c = " h t t p : / / s c h e m a s . m i c r o s o f t . c o m / i n t e r n a l / o b d " >  
 < x s d : i m p o r t   n a m e s p a c e = " h t t p : / / p u r l . o r g / d c / e l e m e n t s / 1 . 1 / "   s c h e m a L o c a t i o n = " h t t p : / / d u b l i n c o r e . o r g / s c h e m a s / x m l s / q d c / 2 0 0 3 / 0 4 / 0 2 / d c . x s d " / >  
 < x s d : i m p o r t   n a m e s p a c e = " h t t p : / / p u r l . o r g / d c / t e r m s / "   s c h e m a L o c a t i o n = " h t t p : / / d u b l i n c o r e . o r g / s c h e m a s / x m l s / q d c / 2 0 0 3 / 0 4 / 0 2 / d c t e r m s . x s d " / >  
 < x s d : e l e m e n t   n a m e = " c o r e P r o p e r t i e s "   t y p e = " C T _ c o r e P r o p e r t i e s " / >  
 < x s d : c o m p l e x T y p e   n a m e = " C T _ c o r e P r o p e r t i e s " >  
 < x s d : a l l >  
 < x s d : e l e m e n t   r e f = " d c : c r e a t o r "   m i n O c c u r s = " 0 "   m a x O c c u r s = " 1 " / >  
 < x s d : e l e m e n t   r e f = " d c t e r m s : c r e a t e d "   m i n O c c u r s = " 0 "   m a x O c c u r s = " 1 " / >  
 < x s d : e l e m e n t   r e f = " d c : i d e n t i f i e r "   m i n O c c u r s = " 0 "   m a x O c c u r s = " 1 " / >  
 < x s d : e l e m e n t   n a m e = " c o n t e n t T y p e "   m i n O c c u r s = " 0 "   m a x O c c u r s = " 1 "   t y p e = " x s d : s t r i n g "   m a : i n d e x = " 0 "   m a : d i s p l a y N a m e = " L o a #i   N � #i   d u n g " / >  
 < x s d : e l e m e n t   r e f = " d c : t i t l e "   m i n O c c u r s = " 0 "   m a x O c c u r s = " 1 "   m a : i n d e x = " 4 "   m a : d i s p l a y N a m e = " T i � u   �  " / >  
 < x s d : e l e m e n t   r e f = " d c : s u b j e c t "   m i n O c c u r s = " 0 "   m a x O c c u r s = " 1 " / >  
 < x s d : e l e m e n t   r e f = " d c : d e s c r i p t i o n "   m i n O c c u r s = " 0 "   m a x O c c u r s = " 1 " / >  
 < x s d : e l e m e n t   n a m e = " k e y w o r d s "   m i n O c c u r s = " 0 "   m a x O c c u r s = " 1 "   t y p e = " x s d : s t r i n g " / >  
 < x s d : e l e m e n t   r e f = " d c : l a n g u a g e "   m i n O c c u r s = " 0 "   m a x O c c u r s = " 1 " / >  
 < x s d : e l e m e n t   n a m e = " c a t e g o r y "   m i n O c c u r s = " 0 "   m a x O c c u r s = " 1 "   t y p e = " x s d : s t r i n g " / >  
 < x s d : e l e m e n t   n a m e = " v e r s i o n "   m i n O c c u r s = " 0 "   m a x O c c u r s = " 1 "   t y p e = " x s d : s t r i n g " / >  
 < x s d : e l e m e n t   n a m e = " r e v i s i o n "   m i n O c c u r s = " 0 "   m a x O c c u r s = " 1 "   t y p e = " x s d : s t r i n g " >  
 < x s d : a n n o t a t i o n >  
 < x s d : d o c u m e n t a t i o n >  
                                                 T h i s   v a l u e   i n d i c a t e s   t h e   n u m b e r   o f   s a v e s   o r   r e v i s i o n s .   T h e   a p p l i c a t i o n   i s   r e s p o n s i b l e   f o r   u p d a t i n g   t h i s   v a l u e   a f t e r   e a c h   r e v i s i o n .  
                                         < / x s d : d o c u m e n t a t i o n >  
 < / x s d : a n n o t a t i o n >  
 < / x s d : e l e m e n t >  
 < x s d : e l e m e n t   n a m e = " l a s t M o d i f i e d B y "   m i n O c c u r s = " 0 "   m a x O c c u r s = " 1 "   t y p e = " x s d : s t r i n g " / >  
 < x s d : e l e m e n t   r e f = " d c t e r m s : m o d i f i e d "   m i n O c c u r s = " 0 "   m a x O c c u r s = " 1 " / >  
 < x s d : e l e m e n t   n a m e = " c o n t e n t S t a t u s "   m i n O c c u r s = " 0 "   m a x O c c u r s = " 1 "   t y p e = " x s d : s t r i n g " / >  
 < / x s d : a l l >  
 < / x s d : c o m p l e x T y p e >  
 < / x s d : s c h e m a >  
 < x s : s c h e m a   t a r g e t N a m e s p a c e = " h t t p : / / s c h e m a s . m i c r o s o f t . c o m / o f f i c e / i n f o p a t h / 2 0 0 7 / P a r t n e r C o n t r o l s "   e l e m e n t F o r m D e f a u l t = " q u a l i f i e d "   a t t r i b u t e F o r m D e f a u l t = " u n q u a l i f i e d "   x m l n s : p c = " h t t p : / / s c h e m a s . m i c r o s o f t . c o m / o f f i c e / i n f o p a t h / 2 0 0 7 / P a r t n e r C o n t r o l s "   x m l n s : x s = " h t t p : / / w w w . w 3 . o r g / 2 0 0 1 / X M L S c h e m a " >  
 < x s : e l e m e n t   n a m e = " P e r s o n " >  
 < x s : c o m p l e x T y p e >  
 < x s : s e q u e n c e >  
 < x s : e l e m e n t   r e f = " p c : D i s p l a y N a m e "   m i n O c c u r s = " 0 " > < / x s : e l e m e n t >  
 < x s : e l e m e n t   r e f = " p c : A c c o u n t I d "   m i n O c c u r s = " 0 " > < / x s : e l e m e n t >  
 < x s : e l e m e n t   r e f = " p c : A c c o u n t T y p e "   m i n O c c u r s = " 0 " > < / x s : e l e m e n t >  
 < / x s : s e q u e n c e >  
 < / x s : c o m p l e x T y p e >  
 < / x s : e l e m e n t >  
 < x s : e l e m e n t   n a m e = " D i s p l a y N a m e "   t y p e = " x s : s t r i n g " > < / x s : e l e m e n t >  
 < x s : e l e m e n t   n a m e = " A c c o u n t I d "   t y p e = " x s : s t r i n g " > < / x s : e l e m e n t >  
 < x s : e l e m e n t   n a m e = " A c c o u n t T y p e "   t y p e = " x s : s t r i n g " > < / x s : e l e m e n t >  
 < x s : e l e m e n t   n a m e = " B D C A s s o c i a t e d E n t i t y " >  
 < x s : c o m p l e x T y p e >  
 < x s : s e q u e n c e >  
 < x s : e l e m e n t   r e f = " p c : B D C E n t i t y "   m i n O c c u r s = " 0 "   m a x O c c u r s = " u n b o u n d e d " > < / x s : e l e m e n t >  
 < / x s : s e q u e n c e >  
 < x s : a t t r i b u t e   r e f = " p c : E n t i t y N a m e s p a c e " > < / x s : a t t r i b u t e >  
 < x s : a t t r i b u t e   r e f = " p c : E n t i t y N a m e " > < / x s : a t t r i b u t e >  
 < x s : a t t r i b u t e   r e f = " p c : S y s t e m I n s t a n c e N a m e " > < / x s : a t t r i b u t e >  
 < x s : a t t r i b u t e   r e f = " p c : A s s o c i a t i o n N a m e " > < / x s : a t t r i b u t e >  
 < / x s : c o m p l e x T y p e >  
 < / x s : e l e m e n t >  
 < x s : a t t r i b u t e   n a m e = " E n t i t y N a m e s p a c e "   t y p e = " x s : s t r i n g " > < / x s : a t t r i b u t e >  
 < x s : a t t r i b u t e   n a m e = " E n t i t y N a m e "   t y p e = " x s : s t r i n g " > < / x s : a t t r i b u t e >  
 < x s : a t t r i b u t e   n a m e = " S y s t e m I n s t a n c e N a m e "   t y p e = " x s : s t r i n g " > < / x s : a t t r i b u t e >  
 < x s : a t t r i b u t e   n a m e = " A s s o c i a t i o n N a m e "   t y p e = " x s : s t r i n g " > < / x s : a t t r i b u t e >  
 < x s : e l e m e n t   n a m e = " B D C E n t i t y " >  
 < x s : c o m p l e x T y p e >  
 < x s : s e q u e n c e >  
 < x s : e l e m e n t   r e f = " p c : E n t i t y D i s p l a y N a m e "   m i n O c c u r s = " 0 " > < / x s : e l e m e n t >  
 < x s : e l e m e n t   r e f = " p c : E n t i t y I n s t a n c e R e f e r e n c e "   m i n O c c u r s = " 0 " > < / x s : e l e m e n t >  
 < x s : e l e m e n t   r e f = " p c : E n t i t y I d 1 "   m i n O c c u r s = " 0 " > < / x s : e l e m e n t >  
 < x s : e l e m e n t   r e f = " p c : E n t i t y I d 2 "   m i n O c c u r s = " 0 " > < / x s : e l e m e n t >  
 < x s : e l e m e n t   r e f = " p c : E n t i t y I d 3 "   m i n O c c u r s = " 0 " > < / x s : e l e m e n t >  
 < x s : e l e m e n t   r e f = " p c : E n t i t y I d 4 "   m i n O c c u r s = " 0 " > < / x s : e l e m e n t >  
 < x s : e l e m e n t   r e f = " p c : E n t i t y I d 5 "   m i n O c c u r s = " 0 " > < / x s : e l e m e n t >  
 < / x s : s e q u e n c e >  
 < / x s : c o m p l e x T y p e >  
 < / x s : e l e m e n t >  
 < x s : e l e m e n t   n a m e = " E n t i t y D i s p l a y N a m e "   t y p e = " x s : s t r i n g " > < / x s : e l e m e n t >  
 < x s : e l e m e n t   n a m e = " E n t i t y I n s t a n c e R e f e r e n c e "   t y p e = " x s : s t r i n g " > < / x s : e l e m e n t >  
 < x s : e l e m e n t   n a m e = " E n t i t y I d 1 "   t y p e = " x s : s t r i n g " > < / x s : e l e m e n t >  
 < x s : e l e m e n t   n a m e = " E n t i t y I d 2 "   t y p e = " x s : s t r i n g " > < / x s : e l e m e n t >  
 < x s : e l e m e n t   n a m e = " E n t i t y I d 3 "   t y p e = " x s : s t r i n g " > < / x s : e l e m e n t >  
 < x s : e l e m e n t   n a m e = " E n t i t y I d 4 "   t y p e = " x s : s t r i n g " > < / x s : e l e m e n t >  
 < x s : e l e m e n t   n a m e = " E n t i t y I d 5 "   t y p e = " x s : s t r i n g " > < / x s : e l e m e n t >  
 < x s : e l e m e n t   n a m e = " T e r m s " >  
 < x s : c o m p l e x T y p e >  
 < x s : s e q u e n c e >  
 < x s : e l e m e n t   r e f = " p c : T e r m I n f o "   m i n O c c u r s = " 0 "   m a x O c c u r s = " u n b o u n d e d " > < / x s : e l e m e n t >  
 < / x s : s e q u e n c e >  
 < / x s : c o m p l e x T y p e >  
 < / x s : e l e m e n t >  
 < x s : e l e m e n t   n a m e = " T e r m I n f o " >  
 < x s : c o m p l e x T y p e >  
 < x s : s e q u e n c e >  
 < x s : e l e m e n t   r e f = " p c : T e r m N a m e "   m i n O c c u r s = " 0 " > < / x s : e l e m e n t >  
 < x s : e l e m e n t   r e f = " p c : T e r m I d "   m i n O c c u r s = " 0 " > < / x s : e l e m e n t >  
 < / x s : s e q u e n c e >  
 < / x s : c o m p l e x T y p e >  
 < / x s : e l e m e n t >  
 < x s : e l e m e n t   n a m e = " T e r m N a m e "   t y p e = " x s : s t r i n g " > < / x s : e l e m e n t >  
 < x s : e l e m e n t   n a m e = " T e r m I d "   t y p e = " x s : s t r i n g " > < / x s : e l e m e n t >  
 < / x s : s c h e m a >  
 < / c t : c o n t e n t T y p e S c h e m a > 
</file>

<file path=customXml/itemProps10.xml><?xml version="1.0" encoding="utf-8"?>
<ds:datastoreItem xmlns:ds="http://schemas.openxmlformats.org/officeDocument/2006/customXml" ds:itemID="{6A90E9BC-A376-43A1-ADE5-0CA2BAE9E632}">
  <ds:schemaRefs/>
</ds:datastoreItem>
</file>

<file path=customXml/itemProps8.xml><?xml version="1.0" encoding="utf-8"?>
<ds:datastoreItem xmlns:ds="http://schemas.openxmlformats.org/officeDocument/2006/customXml" ds:itemID="{70E326DF-1078-4626-ABA1-F4E145C0889C}">
  <ds:schemaRefs/>
</ds:datastoreItem>
</file>

<file path=customXml/itemProps9.xml><?xml version="1.0" encoding="utf-8"?>
<ds:datastoreItem xmlns:ds="http://schemas.openxmlformats.org/officeDocument/2006/customXml" ds:itemID="{3185A1CB-DF67-433D-BFD5-764AE24CD328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3984</Words>
  <Application>WPS Presentation</Application>
  <PresentationFormat>Widescreen</PresentationFormat>
  <Paragraphs>249</Paragraphs>
  <Slides>31</Slides>
  <Notes>5</Notes>
  <HiddenSlides>0</HiddenSlides>
  <MMClips>4</MMClips>
  <ScaleCrop>false</ScaleCrop>
  <HeadingPairs>
    <vt:vector size="6" baseType="variant">
      <vt:variant>
        <vt:lpstr>已用的字体</vt:lpstr>
      </vt:variant>
      <vt:variant>
        <vt:i4>27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31</vt:i4>
      </vt:variant>
    </vt:vector>
  </HeadingPairs>
  <TitlesOfParts>
    <vt:vector size="61" baseType="lpstr">
      <vt:lpstr>Arial</vt:lpstr>
      <vt:lpstr>SimSun</vt:lpstr>
      <vt:lpstr>Wingdings</vt:lpstr>
      <vt:lpstr>Calibri</vt:lpstr>
      <vt:lpstr>Grand Hotel</vt:lpstr>
      <vt:lpstr>Segoe Print</vt:lpstr>
      <vt:lpstr>Open Sans</vt:lpstr>
      <vt:lpstr>Arial</vt:lpstr>
      <vt:lpstr>Montserrat</vt:lpstr>
      <vt:lpstr>Segoe UI Black</vt:lpstr>
      <vt:lpstr>UVN Bach Tuyet Nang</vt:lpstr>
      <vt:lpstr>SVN-Caprica Script</vt:lpstr>
      <vt:lpstr>UTM Atlas</vt:lpstr>
      <vt:lpstr>Microsoft YaHei</vt:lpstr>
      <vt:lpstr>Calibri</vt:lpstr>
      <vt:lpstr>Times New Roman</vt:lpstr>
      <vt:lpstr>UTM ClassizismAntiqua</vt:lpstr>
      <vt:lpstr>UTM Nokia</vt:lpstr>
      <vt:lpstr>SVN-Ready</vt:lpstr>
      <vt:lpstr>Gilroy ExtraBold</vt:lpstr>
      <vt:lpstr>Gilroy Light</vt:lpstr>
      <vt:lpstr>Arial Unicode MS</vt:lpstr>
      <vt:lpstr>Calibri Light</vt:lpstr>
      <vt:lpstr>Baloo Da</vt:lpstr>
      <vt:lpstr>Arial Narrow</vt:lpstr>
      <vt:lpstr>FZYaoTi</vt:lpstr>
      <vt:lpstr>等线</vt:lpstr>
      <vt:lpstr>Office Theme</vt:lpstr>
      <vt:lpstr>Fall Activities Binder by Slidesgo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Công Nguyễn</dc:creator>
  <cp:lastModifiedBy>ASUS</cp:lastModifiedBy>
  <cp:revision>26</cp:revision>
  <dcterms:created xsi:type="dcterms:W3CDTF">2021-10-12T03:05:00Z</dcterms:created>
  <dcterms:modified xsi:type="dcterms:W3CDTF">2023-12-22T23:59:56Z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0x0101009CFEBA338DEB434BA422FAEF126B94DC</vt:lpwstr>
  </property>
  <property fmtid="{D5CDD505-2E9C-101B-9397-08002B2CF9AE}" pid="3" name="ICV">
    <vt:lpwstr>524F018A25F14338912FFAA68E5A3358_12</vt:lpwstr>
  </property>
  <property fmtid="{D5CDD505-2E9C-101B-9397-08002B2CF9AE}" pid="4" name="KSOProductBuildVer">
    <vt:lpwstr>1033-12.2.0.13359</vt:lpwstr>
  </property>
</Properties>
</file>