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70" r:id="rId2"/>
    <p:sldId id="513" r:id="rId3"/>
    <p:sldId id="471" r:id="rId4"/>
    <p:sldId id="514" r:id="rId5"/>
    <p:sldId id="494" r:id="rId6"/>
    <p:sldId id="511" r:id="rId7"/>
    <p:sldId id="491" r:id="rId8"/>
    <p:sldId id="495" r:id="rId9"/>
    <p:sldId id="517" r:id="rId10"/>
    <p:sldId id="518" r:id="rId11"/>
    <p:sldId id="498" r:id="rId12"/>
    <p:sldId id="297" r:id="rId13"/>
    <p:sldId id="515" r:id="rId14"/>
    <p:sldId id="516" r:id="rId15"/>
  </p:sldIdLst>
  <p:sldSz cx="12190413" cy="6859588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DBCD"/>
    <a:srgbClr val="9CE8DF"/>
    <a:srgbClr val="6DC1B5"/>
    <a:srgbClr val="64D2C2"/>
    <a:srgbClr val="EB9C52"/>
    <a:srgbClr val="65DDD2"/>
    <a:srgbClr val="B4E9E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274" autoAdjust="0"/>
  </p:normalViewPr>
  <p:slideViewPr>
    <p:cSldViewPr snapToGrid="0" showGuides="1">
      <p:cViewPr varScale="1">
        <p:scale>
          <a:sx n="84" d="100"/>
          <a:sy n="84" d="100"/>
        </p:scale>
        <p:origin x="1632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9Tw1TqgG8&amp;t=25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37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58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07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1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5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Link video: </a:t>
            </a:r>
            <a:r>
              <a:rPr lang="en-US" dirty="0" err="1">
                <a:hlinkClick r:id="rId3"/>
              </a:rPr>
              <a:t>Hạnh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phúc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là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gì</a:t>
            </a:r>
            <a:r>
              <a:rPr lang="en-US" dirty="0">
                <a:hlinkClick r:id="rId3"/>
              </a:rPr>
              <a:t>? | VTV24 - YouTube</a:t>
            </a:r>
            <a:endParaRPr 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4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73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06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5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0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68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8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1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1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6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7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4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0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9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5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0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3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7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3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0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9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7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8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1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7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9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5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2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3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7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0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2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6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5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5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0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2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88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2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7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8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9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9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2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9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2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3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3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1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0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0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6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0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1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5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2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69" r:id="rId13"/>
    <p:sldLayoutId id="2147483768" r:id="rId14"/>
    <p:sldLayoutId id="2147483767" r:id="rId15"/>
    <p:sldLayoutId id="2147483766" r:id="rId16"/>
    <p:sldLayoutId id="2147483765" r:id="rId17"/>
    <p:sldLayoutId id="2147483764" r:id="rId18"/>
    <p:sldLayoutId id="2147483763" r:id="rId19"/>
    <p:sldLayoutId id="2147483762" r:id="rId20"/>
    <p:sldLayoutId id="2147483761" r:id="rId21"/>
    <p:sldLayoutId id="2147483760" r:id="rId22"/>
    <p:sldLayoutId id="2147483759" r:id="rId23"/>
    <p:sldLayoutId id="2147483758" r:id="rId24"/>
    <p:sldLayoutId id="2147483757" r:id="rId25"/>
    <p:sldLayoutId id="2147483756" r:id="rId26"/>
    <p:sldLayoutId id="2147483755" r:id="rId27"/>
    <p:sldLayoutId id="2147483754" r:id="rId28"/>
    <p:sldLayoutId id="2147483753" r:id="rId29"/>
    <p:sldLayoutId id="2147483752" r:id="rId30"/>
    <p:sldLayoutId id="2147483751" r:id="rId31"/>
    <p:sldLayoutId id="2147483750" r:id="rId32"/>
    <p:sldLayoutId id="2147483749" r:id="rId33"/>
    <p:sldLayoutId id="2147483748" r:id="rId34"/>
    <p:sldLayoutId id="2147483747" r:id="rId35"/>
    <p:sldLayoutId id="2147483746" r:id="rId36"/>
    <p:sldLayoutId id="2147483745" r:id="rId37"/>
    <p:sldLayoutId id="2147483744" r:id="rId38"/>
    <p:sldLayoutId id="2147483743" r:id="rId39"/>
    <p:sldLayoutId id="2147483742" r:id="rId40"/>
    <p:sldLayoutId id="2147483741" r:id="rId41"/>
    <p:sldLayoutId id="2147483740" r:id="rId42"/>
    <p:sldLayoutId id="2147483739" r:id="rId43"/>
    <p:sldLayoutId id="2147483738" r:id="rId44"/>
    <p:sldLayoutId id="2147483737" r:id="rId45"/>
    <p:sldLayoutId id="2147483736" r:id="rId46"/>
    <p:sldLayoutId id="2147483735" r:id="rId47"/>
    <p:sldLayoutId id="2147483734" r:id="rId48"/>
    <p:sldLayoutId id="2147483733" r:id="rId49"/>
    <p:sldLayoutId id="2147483732" r:id="rId50"/>
    <p:sldLayoutId id="2147483731" r:id="rId51"/>
    <p:sldLayoutId id="2147483730" r:id="rId52"/>
    <p:sldLayoutId id="2147483729" r:id="rId53"/>
    <p:sldLayoutId id="2147483728" r:id="rId54"/>
    <p:sldLayoutId id="2147483727" r:id="rId55"/>
    <p:sldLayoutId id="2147483726" r:id="rId56"/>
    <p:sldLayoutId id="2147483725" r:id="rId57"/>
    <p:sldLayoutId id="2147483724" r:id="rId58"/>
    <p:sldLayoutId id="2147483723" r:id="rId59"/>
    <p:sldLayoutId id="2147483722" r:id="rId60"/>
    <p:sldLayoutId id="2147483721" r:id="rId61"/>
    <p:sldLayoutId id="2147483720" r:id="rId62"/>
    <p:sldLayoutId id="2147483719" r:id="rId63"/>
    <p:sldLayoutId id="2147483718" r:id="rId64"/>
    <p:sldLayoutId id="2147483717" r:id="rId65"/>
    <p:sldLayoutId id="2147483716" r:id="rId66"/>
    <p:sldLayoutId id="2147483715" r:id="rId67"/>
    <p:sldLayoutId id="2147483714" r:id="rId68"/>
    <p:sldLayoutId id="2147483713" r:id="rId69"/>
    <p:sldLayoutId id="2147483712" r:id="rId70"/>
    <p:sldLayoutId id="2147483711" r:id="rId71"/>
    <p:sldLayoutId id="2147483710" r:id="rId72"/>
    <p:sldLayoutId id="2147483709" r:id="rId73"/>
    <p:sldLayoutId id="2147483708" r:id="rId74"/>
    <p:sldLayoutId id="2147483707" r:id="rId75"/>
    <p:sldLayoutId id="2147483705" r:id="rId7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093" y="-133017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318225-8139-4CD0-A3E8-255705E08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40" y="1511764"/>
            <a:ext cx="905334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2177401-8B6E-4756-ACEF-0AE5C3781AE0}"/>
              </a:ext>
            </a:extLst>
          </p:cNvPr>
          <p:cNvGrpSpPr/>
          <p:nvPr/>
        </p:nvGrpSpPr>
        <p:grpSpPr>
          <a:xfrm>
            <a:off x="-36285" y="27616"/>
            <a:ext cx="12226698" cy="1031844"/>
            <a:chOff x="0" y="84993"/>
            <a:chExt cx="12226698" cy="103184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6C9B5CE-7AC2-4A6C-B954-8ADE4B85CF49}"/>
                </a:ext>
              </a:extLst>
            </p:cNvPr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4439B7F-625B-4549-B3BD-5BB113CAA603}"/>
                  </a:ext>
                </a:extLst>
              </p:cNvPr>
              <p:cNvGrpSpPr/>
              <p:nvPr/>
            </p:nvGrpSpPr>
            <p:grpSpPr>
              <a:xfrm>
                <a:off x="177354" y="113409"/>
                <a:ext cx="12013059" cy="751922"/>
                <a:chOff x="177354" y="113409"/>
                <a:chExt cx="12013059" cy="751922"/>
              </a:xfrm>
            </p:grpSpPr>
            <p:sp>
              <p:nvSpPr>
                <p:cNvPr id="10" name="9">
                  <a:extLst>
                    <a:ext uri="{FF2B5EF4-FFF2-40B4-BE49-F238E27FC236}">
                      <a16:creationId xmlns:a16="http://schemas.microsoft.com/office/drawing/2014/main" id="{8FC95D77-D7EF-4999-8EB8-7079438BBD3B}"/>
                    </a:ext>
                  </a:extLst>
                </p:cNvPr>
                <p:cNvSpPr txBox="1"/>
                <p:nvPr/>
              </p:nvSpPr>
              <p:spPr>
                <a:xfrm>
                  <a:off x="177354" y="113409"/>
                  <a:ext cx="1139715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品 11">
                  <a:extLst>
                    <a:ext uri="{FF2B5EF4-FFF2-40B4-BE49-F238E27FC236}">
                      <a16:creationId xmlns:a16="http://schemas.microsoft.com/office/drawing/2014/main" id="{2EE64B87-38F6-481E-BF02-DBD2B7BF674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384045" y="865331"/>
                  <a:ext cx="1180636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6DC1B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FDEB1B-8012-46A9-9BD1-E481B6489FDB}"/>
                  </a:ext>
                </a:extLst>
              </p:cNvPr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B91D39C-EC93-4870-AC18-09E70B2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4987" y="84993"/>
              <a:ext cx="831711" cy="721484"/>
            </a:xfrm>
            <a:prstGeom prst="rect">
              <a:avLst/>
            </a:prstGeom>
          </p:spPr>
        </p:pic>
      </p:grpSp>
      <p:pic>
        <p:nvPicPr>
          <p:cNvPr id="24" name="图片 15">
            <a:extLst>
              <a:ext uri="{FF2B5EF4-FFF2-40B4-BE49-F238E27FC236}">
                <a16:creationId xmlns:a16="http://schemas.microsoft.com/office/drawing/2014/main" id="{99DAB20D-D4D2-45A3-A543-27DFC09E40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:a16="http://schemas.microsoft.com/office/drawing/2014/main" id="{DF9FD30E-1A97-4344-A093-037DA73601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36A42F-F8FD-454B-8EC4-2EA5861F1CFB}"/>
              </a:ext>
            </a:extLst>
          </p:cNvPr>
          <p:cNvSpPr/>
          <p:nvPr/>
        </p:nvSpPr>
        <p:spPr>
          <a:xfrm>
            <a:off x="4739706" y="95876"/>
            <a:ext cx="271099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D04782-194B-45DB-A0D3-BCFBC990B3D7}"/>
              </a:ext>
            </a:extLst>
          </p:cNvPr>
          <p:cNvSpPr/>
          <p:nvPr/>
        </p:nvSpPr>
        <p:spPr>
          <a:xfrm>
            <a:off x="319898" y="1484671"/>
            <a:ext cx="11550614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iều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ng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iều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ến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DF03C77-9E35-4E61-9B98-52E249B39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66400" y="5530736"/>
            <a:ext cx="1624013" cy="12475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52CE8B-82BA-45FB-8513-5AE7E8B486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804" y="5372413"/>
            <a:ext cx="1030841" cy="1280827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D3283C48-B71E-4A2C-9225-8B92B92B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98" y="246303"/>
            <a:ext cx="11473216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000" b="1" dirty="0" err="1"/>
              <a:t>Bài</a:t>
            </a:r>
            <a:r>
              <a:rPr lang="en-US" altLang="en-US" sz="3000" b="1" dirty="0"/>
              <a:t> 4. </a:t>
            </a:r>
            <a:r>
              <a:rPr lang="en-US" altLang="en-US" sz="3000" b="1" dirty="0" err="1"/>
              <a:t>Mỗi</a:t>
            </a:r>
            <a:r>
              <a:rPr lang="en-US" altLang="en-US" sz="3000" b="1" dirty="0"/>
              <a:t> ng</a:t>
            </a:r>
            <a:r>
              <a:rPr lang="vi-VN" altLang="en-US" sz="3000" b="1" dirty="0"/>
              <a:t>ư</a:t>
            </a:r>
            <a:r>
              <a:rPr lang="en-US" altLang="en-US" sz="3000" b="1" dirty="0" err="1"/>
              <a:t>ời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có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thể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có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một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cách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hiểu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khác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nhau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về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hạnh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phúc</a:t>
            </a:r>
            <a:r>
              <a:rPr lang="en-US" altLang="en-US" sz="3000" b="1" dirty="0"/>
              <a:t>. Theo </a:t>
            </a:r>
            <a:r>
              <a:rPr lang="en-US" altLang="en-US" sz="3000" b="1" dirty="0" err="1"/>
              <a:t>em</a:t>
            </a:r>
            <a:r>
              <a:rPr lang="en-US" altLang="en-US" sz="3000" b="1" dirty="0"/>
              <a:t>, </a:t>
            </a:r>
            <a:r>
              <a:rPr lang="en-US" altLang="en-US" sz="3000" b="1" dirty="0" err="1"/>
              <a:t>trong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các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yếu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tố</a:t>
            </a:r>
            <a:r>
              <a:rPr lang="en-US" altLang="en-US" sz="3000" b="1" dirty="0"/>
              <a:t> d</a:t>
            </a:r>
            <a:r>
              <a:rPr lang="vi-VN" altLang="en-US" sz="3000" b="1" dirty="0"/>
              <a:t>ư</a:t>
            </a:r>
            <a:r>
              <a:rPr lang="en-US" altLang="en-US" sz="3000" b="1" dirty="0" err="1"/>
              <a:t>ới</a:t>
            </a:r>
            <a:r>
              <a:rPr lang="en-US" altLang="en-US" sz="3000" b="1" dirty="0"/>
              <a:t> </a:t>
            </a:r>
            <a:r>
              <a:rPr lang="vi-VN" altLang="en-US" sz="3000" b="1" dirty="0"/>
              <a:t>đ</a:t>
            </a:r>
            <a:r>
              <a:rPr lang="en-US" altLang="en-US" sz="3000" b="1" dirty="0" err="1"/>
              <a:t>ây</a:t>
            </a:r>
            <a:r>
              <a:rPr lang="en-US" altLang="en-US" sz="3000" b="1" dirty="0"/>
              <a:t>, </a:t>
            </a:r>
            <a:r>
              <a:rPr lang="en-US" altLang="en-US" sz="3000" b="1" dirty="0" err="1">
                <a:solidFill>
                  <a:srgbClr val="FF0000"/>
                </a:solidFill>
              </a:rPr>
              <a:t>yếu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tố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nào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</a:rPr>
              <a:t>quan</a:t>
            </a:r>
            <a:r>
              <a:rPr lang="en-US" altLang="en-US" sz="3000" b="1" u="sng" dirty="0">
                <a:solidFill>
                  <a:srgbClr val="FF0000"/>
                </a:solidFill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</a:rPr>
              <a:t>trọng</a:t>
            </a:r>
            <a:r>
              <a:rPr lang="en-US" altLang="en-US" sz="3000" b="1" u="sng" dirty="0">
                <a:solidFill>
                  <a:srgbClr val="FF0000"/>
                </a:solidFill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</a:rPr>
              <a:t>nhất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vi-VN" altLang="en-US" sz="3000" b="1" dirty="0">
                <a:solidFill>
                  <a:srgbClr val="FF0000"/>
                </a:solidFill>
              </a:rPr>
              <a:t>đ</a:t>
            </a:r>
            <a:r>
              <a:rPr lang="en-US" altLang="en-US" sz="3000" b="1" dirty="0">
                <a:solidFill>
                  <a:srgbClr val="FF0000"/>
                </a:solidFill>
              </a:rPr>
              <a:t>ể </a:t>
            </a:r>
            <a:r>
              <a:rPr lang="en-US" altLang="en-US" sz="3000" b="1" dirty="0" err="1">
                <a:solidFill>
                  <a:srgbClr val="FF0000"/>
                </a:solidFill>
              </a:rPr>
              <a:t>tạo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nên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một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gia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vi-VN" altLang="en-US" sz="3000" b="1" dirty="0">
                <a:solidFill>
                  <a:srgbClr val="FF0000"/>
                </a:solidFill>
              </a:rPr>
              <a:t>đ</a:t>
            </a:r>
            <a:r>
              <a:rPr lang="en-US" altLang="en-US" sz="3000" b="1" dirty="0" err="1">
                <a:solidFill>
                  <a:srgbClr val="FF0000"/>
                </a:solidFill>
              </a:rPr>
              <a:t>ình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hạnh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phúc</a:t>
            </a:r>
            <a:r>
              <a:rPr lang="en-US" altLang="en-US" sz="3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0384FD21-1E49-4ABB-A3D7-934FA9980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26" y="1973887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/>
              <a:t>a) </a:t>
            </a:r>
            <a:r>
              <a:rPr lang="en-US" altLang="en-US" sz="3200" b="1" dirty="0" err="1"/>
              <a:t>Giàu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endParaRPr lang="en-US" altLang="en-US" sz="3200" b="1" dirty="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A08B499F-919F-4656-884C-E9279CA7B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26" y="2850187"/>
            <a:ext cx="563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/>
              <a:t>b) Con </a:t>
            </a:r>
            <a:r>
              <a:rPr lang="en-US" altLang="en-US" sz="3200" b="1" dirty="0" err="1"/>
              <a:t>cái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giỏi</a:t>
            </a:r>
            <a:endParaRPr lang="en-US" altLang="en-US" sz="3200" b="1" dirty="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54438D37-DF72-4313-9526-2A22A478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14" y="3726827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/>
              <a:t>c) </a:t>
            </a:r>
            <a:r>
              <a:rPr lang="en-US" altLang="en-US" sz="3200" b="1" dirty="0" err="1"/>
              <a:t>Mọi</a:t>
            </a:r>
            <a:r>
              <a:rPr lang="en-US" altLang="en-US" sz="3200" b="1" dirty="0"/>
              <a:t> ng</a:t>
            </a:r>
            <a:r>
              <a:rPr lang="vi-VN" altLang="en-US" sz="3200" b="1" dirty="0"/>
              <a:t>ư</a:t>
            </a:r>
            <a:r>
              <a:rPr lang="en-US" altLang="en-US" sz="3200" b="1" dirty="0" err="1"/>
              <a:t>ời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sống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hoà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thuận</a:t>
            </a:r>
            <a:endParaRPr lang="en-US" altLang="en-US" sz="3200" b="1" dirty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4C9056B0-0BA5-4B53-9DDD-DDA5B8485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14" y="4488827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/>
              <a:t>d) </a:t>
            </a:r>
            <a:r>
              <a:rPr lang="en-US" altLang="en-US" sz="3200" b="1" dirty="0" err="1"/>
              <a:t>Bố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mẹ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chức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vụ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cao</a:t>
            </a:r>
            <a:r>
              <a:rPr lang="en-US" altLang="en-US" sz="32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7689F-3EFF-4D68-BBF9-5C34E7E0F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0000" l="2000" r="98667">
                        <a14:foregroundMark x1="3778" y1="26667" x2="10667" y2="17667"/>
                        <a14:foregroundMark x1="10667" y1="17667" x2="17333" y2="25333"/>
                        <a14:foregroundMark x1="2444" y1="36000" x2="13111" y2="81667"/>
                        <a14:foregroundMark x1="13111" y1="81667" x2="14889" y2="83667"/>
                        <a14:foregroundMark x1="12889" y1="35000" x2="18889" y2="57667"/>
                        <a14:foregroundMark x1="18889" y1="57667" x2="18667" y2="62000"/>
                        <a14:foregroundMark x1="21778" y1="44000" x2="25111" y2="62000"/>
                        <a14:foregroundMark x1="25111" y1="62000" x2="32222" y2="77667"/>
                        <a14:foregroundMark x1="32222" y1="77667" x2="32444" y2="57000"/>
                        <a14:foregroundMark x1="32444" y1="57000" x2="26000" y2="44667"/>
                        <a14:foregroundMark x1="26000" y1="44667" x2="23778" y2="43000"/>
                        <a14:foregroundMark x1="18667" y1="79667" x2="31333" y2="83333"/>
                        <a14:foregroundMark x1="31333" y1="83333" x2="20889" y2="74667"/>
                        <a14:foregroundMark x1="20889" y1="74667" x2="17778" y2="78333"/>
                        <a14:foregroundMark x1="18222" y1="43667" x2="30444" y2="42667"/>
                        <a14:foregroundMark x1="30444" y1="42667" x2="39333" y2="52000"/>
                        <a14:foregroundMark x1="39333" y1="52000" x2="40000" y2="53333"/>
                        <a14:foregroundMark x1="23778" y1="15667" x2="24000" y2="29667"/>
                        <a14:foregroundMark x1="24000" y1="29667" x2="38222" y2="65333"/>
                        <a14:foregroundMark x1="38222" y1="65333" x2="47333" y2="70667"/>
                        <a14:foregroundMark x1="47333" y1="70667" x2="44667" y2="25000"/>
                        <a14:foregroundMark x1="44667" y1="25000" x2="39333" y2="10333"/>
                        <a14:foregroundMark x1="39333" y1="10333" x2="29556" y2="5667"/>
                        <a14:foregroundMark x1="29556" y1="5667" x2="22444" y2="15667"/>
                        <a14:foregroundMark x1="22444" y1="15667" x2="21778" y2="19333"/>
                        <a14:foregroundMark x1="30889" y1="5667" x2="40222" y2="4000"/>
                        <a14:foregroundMark x1="40222" y1="4000" x2="48667" y2="11000"/>
                        <a14:foregroundMark x1="48667" y1="11000" x2="49778" y2="23333"/>
                        <a14:foregroundMark x1="52889" y1="17333" x2="66000" y2="18000"/>
                        <a14:foregroundMark x1="66000" y1="18000" x2="63333" y2="33000"/>
                        <a14:foregroundMark x1="63333" y1="33000" x2="66444" y2="41333"/>
                        <a14:foregroundMark x1="58000" y1="63000" x2="61556" y2="75667"/>
                        <a14:foregroundMark x1="61556" y1="75667" x2="58222" y2="61333"/>
                        <a14:foregroundMark x1="58222" y1="61333" x2="58222" y2="61333"/>
                        <a14:foregroundMark x1="62889" y1="71667" x2="59778" y2="84667"/>
                        <a14:foregroundMark x1="59778" y1="84667" x2="68667" y2="80000"/>
                        <a14:foregroundMark x1="68667" y1="80000" x2="73556" y2="64000"/>
                        <a14:foregroundMark x1="73556" y1="64000" x2="73778" y2="64000"/>
                        <a14:foregroundMark x1="66000" y1="13000" x2="77556" y2="19333"/>
                        <a14:foregroundMark x1="77556" y1="19333" x2="67556" y2="10333"/>
                        <a14:foregroundMark x1="67556" y1="10333" x2="65556" y2="13667"/>
                        <a14:foregroundMark x1="92222" y1="21333" x2="90667" y2="24000"/>
                        <a14:foregroundMark x1="89333" y1="17667" x2="97333" y2="10000"/>
                        <a14:foregroundMark x1="97333" y1="10000" x2="98667" y2="1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8528" y="2098521"/>
            <a:ext cx="4910838" cy="32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29" grpId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D180D0-A892-4695-B822-8369584B8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277"/>
            <a:ext cx="12190413" cy="68571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D5F709E-4825-4165-97E2-E1C0DEF4E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4DDD335-A4E8-48A4-B1B2-42BA16659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CA3ACE7-0647-4134-B5E3-A531613CD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5266393-90CC-4717-A1F8-F614006B2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9B8EBFE-F3CF-46BB-AF34-FAFE2FD609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sp>
        <p:nvSpPr>
          <p:cNvPr id="23" name="Cloud Callout 5">
            <a:extLst>
              <a:ext uri="{FF2B5EF4-FFF2-40B4-BE49-F238E27FC236}">
                <a16:creationId xmlns:a16="http://schemas.microsoft.com/office/drawing/2014/main" id="{2DE3AF1D-DDEF-4F7C-BE2C-324BE51C1374}"/>
              </a:ext>
            </a:extLst>
          </p:cNvPr>
          <p:cNvSpPr/>
          <p:nvPr/>
        </p:nvSpPr>
        <p:spPr>
          <a:xfrm>
            <a:off x="2267167" y="1457798"/>
            <a:ext cx="7993062" cy="2232025"/>
          </a:xfrm>
          <a:prstGeom prst="cloudCallout">
            <a:avLst>
              <a:gd name="adj1" fmla="val 48959"/>
              <a:gd name="adj2" fmla="val -231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D180D0-A892-4695-B822-8369584B8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277"/>
            <a:ext cx="12190413" cy="68571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D5F709E-4825-4165-97E2-E1C0DEF4E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CA3ACE7-0647-4134-B5E3-A531613CD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A10DF01-8C47-43CB-BAF7-E379CE7A6333}"/>
              </a:ext>
            </a:extLst>
          </p:cNvPr>
          <p:cNvSpPr/>
          <p:nvPr/>
        </p:nvSpPr>
        <p:spPr>
          <a:xfrm>
            <a:off x="3899139" y="18277"/>
            <a:ext cx="4796287" cy="2484408"/>
          </a:xfrm>
          <a:prstGeom prst="ellipse">
            <a:avLst/>
          </a:prstGeom>
          <a:solidFill>
            <a:srgbClr val="63DBC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099C1-354B-40A5-A1BD-87C1C689D8D8}"/>
              </a:ext>
            </a:extLst>
          </p:cNvPr>
          <p:cNvSpPr txBox="1"/>
          <p:nvPr/>
        </p:nvSpPr>
        <p:spPr>
          <a:xfrm>
            <a:off x="2400411" y="3127157"/>
            <a:ext cx="902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sp>
        <p:nvSpPr>
          <p:cNvPr id="22" name="18">
            <a:extLst>
              <a:ext uri="{FF2B5EF4-FFF2-40B4-BE49-F238E27FC236}">
                <a16:creationId xmlns:a16="http://schemas.microsoft.com/office/drawing/2014/main" id="{9DEFEACE-0683-44B7-9A14-3DA92A31787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9449" y="1937125"/>
            <a:ext cx="8388497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Tiết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đây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kết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thúc</a:t>
            </a:r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.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姚体" panose="02010601030101010101" pitchFamily="2" charset="-122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Xin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chào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hẹn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gặp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em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姚体" panose="02010601030101010101" pitchFamily="2" charset="-122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438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3" t="4726" r="3224" b="3619"/>
          <a:stretch/>
        </p:blipFill>
        <p:spPr>
          <a:xfrm>
            <a:off x="116114" y="99788"/>
            <a:ext cx="12140360" cy="6759800"/>
          </a:xfrm>
          <a:prstGeom prst="rect">
            <a:avLst/>
          </a:prstGeom>
        </p:spPr>
      </p:pic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A1543D3B-DEC3-4541-8CF2-82358CF7474C}"/>
              </a:ext>
            </a:extLst>
          </p:cNvPr>
          <p:cNvSpPr/>
          <p:nvPr/>
        </p:nvSpPr>
        <p:spPr>
          <a:xfrm>
            <a:off x="3685834" y="812800"/>
            <a:ext cx="5050971" cy="194491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396786-9D88-4107-991C-8398FE621071}"/>
              </a:ext>
            </a:extLst>
          </p:cNvPr>
          <p:cNvSpPr/>
          <p:nvPr/>
        </p:nvSpPr>
        <p:spPr>
          <a:xfrm>
            <a:off x="1000679" y="2757713"/>
            <a:ext cx="2902247" cy="3033485"/>
          </a:xfrm>
          <a:custGeom>
            <a:avLst/>
            <a:gdLst>
              <a:gd name="connsiteX0" fmla="*/ 0 w 2902247"/>
              <a:gd name="connsiteY0" fmla="*/ 389361 h 3033485"/>
              <a:gd name="connsiteX1" fmla="*/ 483716 w 2902247"/>
              <a:gd name="connsiteY1" fmla="*/ 0 h 3033485"/>
              <a:gd name="connsiteX2" fmla="*/ 1109306 w 2902247"/>
              <a:gd name="connsiteY2" fmla="*/ 0 h 3033485"/>
              <a:gd name="connsiteX3" fmla="*/ 1696200 w 2902247"/>
              <a:gd name="connsiteY3" fmla="*/ 0 h 3033485"/>
              <a:gd name="connsiteX4" fmla="*/ 2418530 w 2902247"/>
              <a:gd name="connsiteY4" fmla="*/ 0 h 3033485"/>
              <a:gd name="connsiteX5" fmla="*/ 2902247 w 2902247"/>
              <a:gd name="connsiteY5" fmla="*/ 389361 h 3033485"/>
              <a:gd name="connsiteX6" fmla="*/ 2902247 w 2902247"/>
              <a:gd name="connsiteY6" fmla="*/ 975599 h 3033485"/>
              <a:gd name="connsiteX7" fmla="*/ 2902247 w 2902247"/>
              <a:gd name="connsiteY7" fmla="*/ 1539290 h 3033485"/>
              <a:gd name="connsiteX8" fmla="*/ 2902247 w 2902247"/>
              <a:gd name="connsiteY8" fmla="*/ 2102981 h 3033485"/>
              <a:gd name="connsiteX9" fmla="*/ 2902247 w 2902247"/>
              <a:gd name="connsiteY9" fmla="*/ 2644124 h 3033485"/>
              <a:gd name="connsiteX10" fmla="*/ 2418530 w 2902247"/>
              <a:gd name="connsiteY10" fmla="*/ 3033485 h 3033485"/>
              <a:gd name="connsiteX11" fmla="*/ 1812289 w 2902247"/>
              <a:gd name="connsiteY11" fmla="*/ 3033485 h 3033485"/>
              <a:gd name="connsiteX12" fmla="*/ 1225394 w 2902247"/>
              <a:gd name="connsiteY12" fmla="*/ 3033485 h 3033485"/>
              <a:gd name="connsiteX13" fmla="*/ 483716 w 2902247"/>
              <a:gd name="connsiteY13" fmla="*/ 3033485 h 3033485"/>
              <a:gd name="connsiteX14" fmla="*/ 0 w 2902247"/>
              <a:gd name="connsiteY14" fmla="*/ 2644124 h 3033485"/>
              <a:gd name="connsiteX15" fmla="*/ 0 w 2902247"/>
              <a:gd name="connsiteY15" fmla="*/ 2035338 h 3033485"/>
              <a:gd name="connsiteX16" fmla="*/ 0 w 2902247"/>
              <a:gd name="connsiteY16" fmla="*/ 1494195 h 3033485"/>
              <a:gd name="connsiteX17" fmla="*/ 0 w 2902247"/>
              <a:gd name="connsiteY17" fmla="*/ 907956 h 3033485"/>
              <a:gd name="connsiteX18" fmla="*/ 0 w 2902247"/>
              <a:gd name="connsiteY18" fmla="*/ 389361 h 3033485"/>
              <a:gd name="connsiteX0" fmla="*/ 0 w 2902247"/>
              <a:gd name="connsiteY0" fmla="*/ 389361 h 3033485"/>
              <a:gd name="connsiteX1" fmla="*/ 483716 w 2902247"/>
              <a:gd name="connsiteY1" fmla="*/ 0 h 3033485"/>
              <a:gd name="connsiteX2" fmla="*/ 1070609 w 2902247"/>
              <a:gd name="connsiteY2" fmla="*/ 0 h 3033485"/>
              <a:gd name="connsiteX3" fmla="*/ 1676852 w 2902247"/>
              <a:gd name="connsiteY3" fmla="*/ 0 h 3033485"/>
              <a:gd name="connsiteX4" fmla="*/ 2418530 w 2902247"/>
              <a:gd name="connsiteY4" fmla="*/ 0 h 3033485"/>
              <a:gd name="connsiteX5" fmla="*/ 2902247 w 2902247"/>
              <a:gd name="connsiteY5" fmla="*/ 389361 h 3033485"/>
              <a:gd name="connsiteX6" fmla="*/ 2902247 w 2902247"/>
              <a:gd name="connsiteY6" fmla="*/ 885409 h 3033485"/>
              <a:gd name="connsiteX7" fmla="*/ 2902247 w 2902247"/>
              <a:gd name="connsiteY7" fmla="*/ 1426552 h 3033485"/>
              <a:gd name="connsiteX8" fmla="*/ 2902247 w 2902247"/>
              <a:gd name="connsiteY8" fmla="*/ 1967695 h 3033485"/>
              <a:gd name="connsiteX9" fmla="*/ 2902247 w 2902247"/>
              <a:gd name="connsiteY9" fmla="*/ 2644124 h 3033485"/>
              <a:gd name="connsiteX10" fmla="*/ 2418530 w 2902247"/>
              <a:gd name="connsiteY10" fmla="*/ 3033485 h 3033485"/>
              <a:gd name="connsiteX11" fmla="*/ 1831637 w 2902247"/>
              <a:gd name="connsiteY11" fmla="*/ 3033485 h 3033485"/>
              <a:gd name="connsiteX12" fmla="*/ 1225394 w 2902247"/>
              <a:gd name="connsiteY12" fmla="*/ 3033485 h 3033485"/>
              <a:gd name="connsiteX13" fmla="*/ 483716 w 2902247"/>
              <a:gd name="connsiteY13" fmla="*/ 3033485 h 3033485"/>
              <a:gd name="connsiteX14" fmla="*/ 0 w 2902247"/>
              <a:gd name="connsiteY14" fmla="*/ 2644124 h 3033485"/>
              <a:gd name="connsiteX15" fmla="*/ 0 w 2902247"/>
              <a:gd name="connsiteY15" fmla="*/ 2125529 h 3033485"/>
              <a:gd name="connsiteX16" fmla="*/ 0 w 2902247"/>
              <a:gd name="connsiteY16" fmla="*/ 1606933 h 3033485"/>
              <a:gd name="connsiteX17" fmla="*/ 0 w 2902247"/>
              <a:gd name="connsiteY17" fmla="*/ 1065790 h 3033485"/>
              <a:gd name="connsiteX18" fmla="*/ 0 w 2902247"/>
              <a:gd name="connsiteY18" fmla="*/ 389361 h 3033485"/>
              <a:gd name="connsiteX0" fmla="*/ 0 w 2902247"/>
              <a:gd name="connsiteY0" fmla="*/ 389361 h 3033485"/>
              <a:gd name="connsiteX1" fmla="*/ 483716 w 2902247"/>
              <a:gd name="connsiteY1" fmla="*/ 0 h 3033485"/>
              <a:gd name="connsiteX2" fmla="*/ 1109306 w 2902247"/>
              <a:gd name="connsiteY2" fmla="*/ 0 h 3033485"/>
              <a:gd name="connsiteX3" fmla="*/ 1696200 w 2902247"/>
              <a:gd name="connsiteY3" fmla="*/ 0 h 3033485"/>
              <a:gd name="connsiteX4" fmla="*/ 2418530 w 2902247"/>
              <a:gd name="connsiteY4" fmla="*/ 0 h 3033485"/>
              <a:gd name="connsiteX5" fmla="*/ 2902247 w 2902247"/>
              <a:gd name="connsiteY5" fmla="*/ 389361 h 3033485"/>
              <a:gd name="connsiteX6" fmla="*/ 2902247 w 2902247"/>
              <a:gd name="connsiteY6" fmla="*/ 975599 h 3033485"/>
              <a:gd name="connsiteX7" fmla="*/ 2902247 w 2902247"/>
              <a:gd name="connsiteY7" fmla="*/ 1539290 h 3033485"/>
              <a:gd name="connsiteX8" fmla="*/ 2902247 w 2902247"/>
              <a:gd name="connsiteY8" fmla="*/ 2102981 h 3033485"/>
              <a:gd name="connsiteX9" fmla="*/ 2902247 w 2902247"/>
              <a:gd name="connsiteY9" fmla="*/ 2644124 h 3033485"/>
              <a:gd name="connsiteX10" fmla="*/ 2418530 w 2902247"/>
              <a:gd name="connsiteY10" fmla="*/ 3033485 h 3033485"/>
              <a:gd name="connsiteX11" fmla="*/ 1812289 w 2902247"/>
              <a:gd name="connsiteY11" fmla="*/ 3033485 h 3033485"/>
              <a:gd name="connsiteX12" fmla="*/ 1225394 w 2902247"/>
              <a:gd name="connsiteY12" fmla="*/ 3033485 h 3033485"/>
              <a:gd name="connsiteX13" fmla="*/ 483716 w 2902247"/>
              <a:gd name="connsiteY13" fmla="*/ 3033485 h 3033485"/>
              <a:gd name="connsiteX14" fmla="*/ 0 w 2902247"/>
              <a:gd name="connsiteY14" fmla="*/ 2644124 h 3033485"/>
              <a:gd name="connsiteX15" fmla="*/ 0 w 2902247"/>
              <a:gd name="connsiteY15" fmla="*/ 2035338 h 3033485"/>
              <a:gd name="connsiteX16" fmla="*/ 0 w 2902247"/>
              <a:gd name="connsiteY16" fmla="*/ 1494195 h 3033485"/>
              <a:gd name="connsiteX17" fmla="*/ 0 w 2902247"/>
              <a:gd name="connsiteY17" fmla="*/ 907956 h 3033485"/>
              <a:gd name="connsiteX18" fmla="*/ 0 w 2902247"/>
              <a:gd name="connsiteY18" fmla="*/ 389361 h 30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02247" h="3033485" fill="none" extrusionOk="0">
                <a:moveTo>
                  <a:pt x="0" y="389361"/>
                </a:moveTo>
                <a:cubicBezTo>
                  <a:pt x="-85293" y="207329"/>
                  <a:pt x="212768" y="64700"/>
                  <a:pt x="483716" y="0"/>
                </a:cubicBezTo>
                <a:cubicBezTo>
                  <a:pt x="711251" y="38747"/>
                  <a:pt x="911236" y="6419"/>
                  <a:pt x="1109306" y="0"/>
                </a:cubicBezTo>
                <a:cubicBezTo>
                  <a:pt x="1312960" y="-53684"/>
                  <a:pt x="1552982" y="8111"/>
                  <a:pt x="1696200" y="0"/>
                </a:cubicBezTo>
                <a:cubicBezTo>
                  <a:pt x="1893237" y="-74673"/>
                  <a:pt x="2118868" y="59190"/>
                  <a:pt x="2418530" y="0"/>
                </a:cubicBezTo>
                <a:cubicBezTo>
                  <a:pt x="2708137" y="-11869"/>
                  <a:pt x="2911366" y="249330"/>
                  <a:pt x="2902247" y="389361"/>
                </a:cubicBezTo>
                <a:cubicBezTo>
                  <a:pt x="2847465" y="581248"/>
                  <a:pt x="2867042" y="718873"/>
                  <a:pt x="2902247" y="975599"/>
                </a:cubicBezTo>
                <a:cubicBezTo>
                  <a:pt x="2890372" y="1156461"/>
                  <a:pt x="2860522" y="1344815"/>
                  <a:pt x="2902247" y="1539290"/>
                </a:cubicBezTo>
                <a:cubicBezTo>
                  <a:pt x="2890549" y="1707941"/>
                  <a:pt x="2996168" y="1932643"/>
                  <a:pt x="2902247" y="2102981"/>
                </a:cubicBezTo>
                <a:cubicBezTo>
                  <a:pt x="2874369" y="2244189"/>
                  <a:pt x="2911441" y="2515374"/>
                  <a:pt x="2902247" y="2644124"/>
                </a:cubicBezTo>
                <a:cubicBezTo>
                  <a:pt x="2947308" y="2798996"/>
                  <a:pt x="2629931" y="2966490"/>
                  <a:pt x="2418530" y="3033485"/>
                </a:cubicBezTo>
                <a:cubicBezTo>
                  <a:pt x="2141585" y="2983421"/>
                  <a:pt x="1971485" y="3061753"/>
                  <a:pt x="1812289" y="3033485"/>
                </a:cubicBezTo>
                <a:cubicBezTo>
                  <a:pt x="1648248" y="3023683"/>
                  <a:pt x="1361297" y="3011362"/>
                  <a:pt x="1225394" y="3033485"/>
                </a:cubicBezTo>
                <a:cubicBezTo>
                  <a:pt x="1115220" y="2914316"/>
                  <a:pt x="722615" y="2965024"/>
                  <a:pt x="483716" y="3033485"/>
                </a:cubicBezTo>
                <a:cubicBezTo>
                  <a:pt x="268713" y="2970792"/>
                  <a:pt x="17889" y="2895963"/>
                  <a:pt x="0" y="2644124"/>
                </a:cubicBezTo>
                <a:cubicBezTo>
                  <a:pt x="15448" y="2440027"/>
                  <a:pt x="-4958" y="2336606"/>
                  <a:pt x="0" y="2035338"/>
                </a:cubicBezTo>
                <a:cubicBezTo>
                  <a:pt x="-437" y="1737342"/>
                  <a:pt x="19197" y="1633450"/>
                  <a:pt x="0" y="1494195"/>
                </a:cubicBezTo>
                <a:cubicBezTo>
                  <a:pt x="-34466" y="1304786"/>
                  <a:pt x="29840" y="1019856"/>
                  <a:pt x="0" y="907956"/>
                </a:cubicBezTo>
                <a:cubicBezTo>
                  <a:pt x="-37998" y="759305"/>
                  <a:pt x="-1364" y="661834"/>
                  <a:pt x="0" y="389361"/>
                </a:cubicBezTo>
                <a:close/>
              </a:path>
              <a:path w="2902247" h="3033485" stroke="0" extrusionOk="0">
                <a:moveTo>
                  <a:pt x="0" y="389361"/>
                </a:moveTo>
                <a:cubicBezTo>
                  <a:pt x="29041" y="252579"/>
                  <a:pt x="176896" y="45718"/>
                  <a:pt x="483716" y="0"/>
                </a:cubicBezTo>
                <a:cubicBezTo>
                  <a:pt x="763004" y="17092"/>
                  <a:pt x="859614" y="-40879"/>
                  <a:pt x="1070609" y="0"/>
                </a:cubicBezTo>
                <a:cubicBezTo>
                  <a:pt x="1282474" y="-29570"/>
                  <a:pt x="1427765" y="17198"/>
                  <a:pt x="1676852" y="0"/>
                </a:cubicBezTo>
                <a:cubicBezTo>
                  <a:pt x="1854038" y="-37477"/>
                  <a:pt x="2226926" y="1461"/>
                  <a:pt x="2418530" y="0"/>
                </a:cubicBezTo>
                <a:cubicBezTo>
                  <a:pt x="2659042" y="-34291"/>
                  <a:pt x="2927542" y="236568"/>
                  <a:pt x="2902247" y="389361"/>
                </a:cubicBezTo>
                <a:cubicBezTo>
                  <a:pt x="2949161" y="523490"/>
                  <a:pt x="2916545" y="666320"/>
                  <a:pt x="2902247" y="885409"/>
                </a:cubicBezTo>
                <a:cubicBezTo>
                  <a:pt x="2960266" y="1114727"/>
                  <a:pt x="2928861" y="1303946"/>
                  <a:pt x="2902247" y="1426552"/>
                </a:cubicBezTo>
                <a:cubicBezTo>
                  <a:pt x="2885188" y="1523970"/>
                  <a:pt x="2955517" y="1727524"/>
                  <a:pt x="2902247" y="1967695"/>
                </a:cubicBezTo>
                <a:cubicBezTo>
                  <a:pt x="2890185" y="2228449"/>
                  <a:pt x="2964718" y="2439286"/>
                  <a:pt x="2902247" y="2644124"/>
                </a:cubicBezTo>
                <a:cubicBezTo>
                  <a:pt x="3020577" y="2910758"/>
                  <a:pt x="2601447" y="3042976"/>
                  <a:pt x="2418530" y="3033485"/>
                </a:cubicBezTo>
                <a:cubicBezTo>
                  <a:pt x="2220527" y="3051389"/>
                  <a:pt x="2055570" y="3048933"/>
                  <a:pt x="1831637" y="3033485"/>
                </a:cubicBezTo>
                <a:cubicBezTo>
                  <a:pt x="1638172" y="3017158"/>
                  <a:pt x="1427154" y="2950767"/>
                  <a:pt x="1225394" y="3033485"/>
                </a:cubicBezTo>
                <a:cubicBezTo>
                  <a:pt x="970894" y="3031887"/>
                  <a:pt x="681248" y="3042592"/>
                  <a:pt x="483716" y="3033485"/>
                </a:cubicBezTo>
                <a:cubicBezTo>
                  <a:pt x="239633" y="3046508"/>
                  <a:pt x="400" y="2772697"/>
                  <a:pt x="0" y="2644124"/>
                </a:cubicBezTo>
                <a:cubicBezTo>
                  <a:pt x="34863" y="2415167"/>
                  <a:pt x="7338" y="2355584"/>
                  <a:pt x="0" y="2125529"/>
                </a:cubicBezTo>
                <a:cubicBezTo>
                  <a:pt x="-20390" y="1858098"/>
                  <a:pt x="-21158" y="1815597"/>
                  <a:pt x="0" y="1606933"/>
                </a:cubicBezTo>
                <a:cubicBezTo>
                  <a:pt x="5282" y="1394079"/>
                  <a:pt x="10360" y="1276698"/>
                  <a:pt x="0" y="1065790"/>
                </a:cubicBezTo>
                <a:cubicBezTo>
                  <a:pt x="4832" y="957244"/>
                  <a:pt x="-62236" y="714254"/>
                  <a:pt x="0" y="389361"/>
                </a:cubicBezTo>
                <a:close/>
              </a:path>
              <a:path w="2902247" h="3033485" fill="none" stroke="0" extrusionOk="0">
                <a:moveTo>
                  <a:pt x="0" y="389361"/>
                </a:moveTo>
                <a:cubicBezTo>
                  <a:pt x="-32986" y="189642"/>
                  <a:pt x="261591" y="-35990"/>
                  <a:pt x="483716" y="0"/>
                </a:cubicBezTo>
                <a:cubicBezTo>
                  <a:pt x="659256" y="-11318"/>
                  <a:pt x="909684" y="18793"/>
                  <a:pt x="1109306" y="0"/>
                </a:cubicBezTo>
                <a:cubicBezTo>
                  <a:pt x="1362616" y="-52288"/>
                  <a:pt x="1534279" y="-4021"/>
                  <a:pt x="1696200" y="0"/>
                </a:cubicBezTo>
                <a:cubicBezTo>
                  <a:pt x="1777029" y="4648"/>
                  <a:pt x="2142734" y="-38819"/>
                  <a:pt x="2418530" y="0"/>
                </a:cubicBezTo>
                <a:cubicBezTo>
                  <a:pt x="2670198" y="50633"/>
                  <a:pt x="2947036" y="235431"/>
                  <a:pt x="2902247" y="389361"/>
                </a:cubicBezTo>
                <a:cubicBezTo>
                  <a:pt x="2935315" y="591830"/>
                  <a:pt x="2849029" y="738961"/>
                  <a:pt x="2902247" y="975599"/>
                </a:cubicBezTo>
                <a:cubicBezTo>
                  <a:pt x="2938438" y="1190800"/>
                  <a:pt x="2934297" y="1423048"/>
                  <a:pt x="2902247" y="1539290"/>
                </a:cubicBezTo>
                <a:cubicBezTo>
                  <a:pt x="2940242" y="1677289"/>
                  <a:pt x="2927531" y="1926453"/>
                  <a:pt x="2902247" y="2102981"/>
                </a:cubicBezTo>
                <a:cubicBezTo>
                  <a:pt x="2833969" y="2301841"/>
                  <a:pt x="2897639" y="2533460"/>
                  <a:pt x="2902247" y="2644124"/>
                </a:cubicBezTo>
                <a:cubicBezTo>
                  <a:pt x="2885699" y="2827418"/>
                  <a:pt x="2696285" y="3040171"/>
                  <a:pt x="2418530" y="3033485"/>
                </a:cubicBezTo>
                <a:cubicBezTo>
                  <a:pt x="2222411" y="2997951"/>
                  <a:pt x="2002957" y="3028041"/>
                  <a:pt x="1812289" y="3033485"/>
                </a:cubicBezTo>
                <a:cubicBezTo>
                  <a:pt x="1637794" y="3008767"/>
                  <a:pt x="1362758" y="3019282"/>
                  <a:pt x="1225394" y="3033485"/>
                </a:cubicBezTo>
                <a:cubicBezTo>
                  <a:pt x="1133107" y="3037690"/>
                  <a:pt x="821685" y="2964553"/>
                  <a:pt x="483716" y="3033485"/>
                </a:cubicBezTo>
                <a:cubicBezTo>
                  <a:pt x="220295" y="3011842"/>
                  <a:pt x="42808" y="2822595"/>
                  <a:pt x="0" y="2644124"/>
                </a:cubicBezTo>
                <a:cubicBezTo>
                  <a:pt x="9110" y="2442201"/>
                  <a:pt x="-41872" y="2344969"/>
                  <a:pt x="0" y="2035338"/>
                </a:cubicBezTo>
                <a:cubicBezTo>
                  <a:pt x="7765" y="1770872"/>
                  <a:pt x="39231" y="1640661"/>
                  <a:pt x="0" y="1494195"/>
                </a:cubicBezTo>
                <a:cubicBezTo>
                  <a:pt x="-29693" y="1313550"/>
                  <a:pt x="-2382" y="1071872"/>
                  <a:pt x="0" y="907956"/>
                </a:cubicBezTo>
                <a:cubicBezTo>
                  <a:pt x="13053" y="709138"/>
                  <a:pt x="3677" y="619965"/>
                  <a:pt x="0" y="389361"/>
                </a:cubicBezTo>
                <a:close/>
              </a:path>
              <a:path w="2902247" h="3033485" fill="none" stroke="0" extrusionOk="0">
                <a:moveTo>
                  <a:pt x="0" y="389361"/>
                </a:moveTo>
                <a:cubicBezTo>
                  <a:pt x="-41889" y="184418"/>
                  <a:pt x="267047" y="-7618"/>
                  <a:pt x="483716" y="0"/>
                </a:cubicBezTo>
                <a:cubicBezTo>
                  <a:pt x="680278" y="19159"/>
                  <a:pt x="888537" y="27039"/>
                  <a:pt x="1109306" y="0"/>
                </a:cubicBezTo>
                <a:cubicBezTo>
                  <a:pt x="1344258" y="-41525"/>
                  <a:pt x="1552587" y="2898"/>
                  <a:pt x="1696200" y="0"/>
                </a:cubicBezTo>
                <a:cubicBezTo>
                  <a:pt x="1853562" y="-26393"/>
                  <a:pt x="2168763" y="14666"/>
                  <a:pt x="2418530" y="0"/>
                </a:cubicBezTo>
                <a:cubicBezTo>
                  <a:pt x="2692607" y="7072"/>
                  <a:pt x="2925416" y="245903"/>
                  <a:pt x="2902247" y="389361"/>
                </a:cubicBezTo>
                <a:cubicBezTo>
                  <a:pt x="2922325" y="591497"/>
                  <a:pt x="2863626" y="797590"/>
                  <a:pt x="2902247" y="975599"/>
                </a:cubicBezTo>
                <a:cubicBezTo>
                  <a:pt x="2950584" y="1199332"/>
                  <a:pt x="2910776" y="1375524"/>
                  <a:pt x="2902247" y="1539290"/>
                </a:cubicBezTo>
                <a:cubicBezTo>
                  <a:pt x="2932693" y="1687041"/>
                  <a:pt x="2932726" y="1933032"/>
                  <a:pt x="2902247" y="2102981"/>
                </a:cubicBezTo>
                <a:cubicBezTo>
                  <a:pt x="2854774" y="2275469"/>
                  <a:pt x="2890038" y="2496948"/>
                  <a:pt x="2902247" y="2644124"/>
                </a:cubicBezTo>
                <a:cubicBezTo>
                  <a:pt x="2911994" y="2772614"/>
                  <a:pt x="2658527" y="2997883"/>
                  <a:pt x="2418530" y="3033485"/>
                </a:cubicBezTo>
                <a:cubicBezTo>
                  <a:pt x="2179360" y="3007944"/>
                  <a:pt x="1999780" y="3087414"/>
                  <a:pt x="1812289" y="3033485"/>
                </a:cubicBezTo>
                <a:cubicBezTo>
                  <a:pt x="1634867" y="3022729"/>
                  <a:pt x="1370272" y="3005978"/>
                  <a:pt x="1225394" y="3033485"/>
                </a:cubicBezTo>
                <a:cubicBezTo>
                  <a:pt x="1100902" y="3011782"/>
                  <a:pt x="746665" y="2962496"/>
                  <a:pt x="483716" y="3033485"/>
                </a:cubicBezTo>
                <a:cubicBezTo>
                  <a:pt x="219303" y="2953654"/>
                  <a:pt x="12593" y="2868493"/>
                  <a:pt x="0" y="2644124"/>
                </a:cubicBezTo>
                <a:cubicBezTo>
                  <a:pt x="21934" y="2461689"/>
                  <a:pt x="-16321" y="2338625"/>
                  <a:pt x="0" y="2035338"/>
                </a:cubicBezTo>
                <a:cubicBezTo>
                  <a:pt x="-6981" y="1751100"/>
                  <a:pt x="22350" y="1633487"/>
                  <a:pt x="0" y="1494195"/>
                </a:cubicBezTo>
                <a:cubicBezTo>
                  <a:pt x="-42894" y="1311448"/>
                  <a:pt x="10559" y="1035818"/>
                  <a:pt x="0" y="907956"/>
                </a:cubicBezTo>
                <a:cubicBezTo>
                  <a:pt x="-11029" y="745214"/>
                  <a:pt x="-7025" y="659571"/>
                  <a:pt x="0" y="389361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2425192044">
                  <a:custGeom>
                    <a:avLst/>
                    <a:gdLst>
                      <a:gd name="connsiteX0" fmla="*/ 0 w 2902247"/>
                      <a:gd name="connsiteY0" fmla="*/ 389361 h 3033485"/>
                      <a:gd name="connsiteX1" fmla="*/ 483716 w 2902247"/>
                      <a:gd name="connsiteY1" fmla="*/ 0 h 3033485"/>
                      <a:gd name="connsiteX2" fmla="*/ 1109306 w 2902247"/>
                      <a:gd name="connsiteY2" fmla="*/ 0 h 3033485"/>
                      <a:gd name="connsiteX3" fmla="*/ 1696200 w 2902247"/>
                      <a:gd name="connsiteY3" fmla="*/ 0 h 3033485"/>
                      <a:gd name="connsiteX4" fmla="*/ 2418530 w 2902247"/>
                      <a:gd name="connsiteY4" fmla="*/ 0 h 3033485"/>
                      <a:gd name="connsiteX5" fmla="*/ 2902247 w 2902247"/>
                      <a:gd name="connsiteY5" fmla="*/ 389361 h 3033485"/>
                      <a:gd name="connsiteX6" fmla="*/ 2902247 w 2902247"/>
                      <a:gd name="connsiteY6" fmla="*/ 975599 h 3033485"/>
                      <a:gd name="connsiteX7" fmla="*/ 2902247 w 2902247"/>
                      <a:gd name="connsiteY7" fmla="*/ 1539290 h 3033485"/>
                      <a:gd name="connsiteX8" fmla="*/ 2902247 w 2902247"/>
                      <a:gd name="connsiteY8" fmla="*/ 2102981 h 3033485"/>
                      <a:gd name="connsiteX9" fmla="*/ 2902247 w 2902247"/>
                      <a:gd name="connsiteY9" fmla="*/ 2644124 h 3033485"/>
                      <a:gd name="connsiteX10" fmla="*/ 2418530 w 2902247"/>
                      <a:gd name="connsiteY10" fmla="*/ 3033485 h 3033485"/>
                      <a:gd name="connsiteX11" fmla="*/ 1812289 w 2902247"/>
                      <a:gd name="connsiteY11" fmla="*/ 3033485 h 3033485"/>
                      <a:gd name="connsiteX12" fmla="*/ 1225394 w 2902247"/>
                      <a:gd name="connsiteY12" fmla="*/ 3033485 h 3033485"/>
                      <a:gd name="connsiteX13" fmla="*/ 483716 w 2902247"/>
                      <a:gd name="connsiteY13" fmla="*/ 3033485 h 3033485"/>
                      <a:gd name="connsiteX14" fmla="*/ 0 w 2902247"/>
                      <a:gd name="connsiteY14" fmla="*/ 2644124 h 3033485"/>
                      <a:gd name="connsiteX15" fmla="*/ 0 w 2902247"/>
                      <a:gd name="connsiteY15" fmla="*/ 2035338 h 3033485"/>
                      <a:gd name="connsiteX16" fmla="*/ 0 w 2902247"/>
                      <a:gd name="connsiteY16" fmla="*/ 1494195 h 3033485"/>
                      <a:gd name="connsiteX17" fmla="*/ 0 w 2902247"/>
                      <a:gd name="connsiteY17" fmla="*/ 907956 h 3033485"/>
                      <a:gd name="connsiteX18" fmla="*/ 0 w 2902247"/>
                      <a:gd name="connsiteY18" fmla="*/ 389361 h 3033485"/>
                      <a:gd name="connsiteX0" fmla="*/ 0 w 2902247"/>
                      <a:gd name="connsiteY0" fmla="*/ 389361 h 3033485"/>
                      <a:gd name="connsiteX1" fmla="*/ 483716 w 2902247"/>
                      <a:gd name="connsiteY1" fmla="*/ 0 h 3033485"/>
                      <a:gd name="connsiteX2" fmla="*/ 1070609 w 2902247"/>
                      <a:gd name="connsiteY2" fmla="*/ 0 h 3033485"/>
                      <a:gd name="connsiteX3" fmla="*/ 1676852 w 2902247"/>
                      <a:gd name="connsiteY3" fmla="*/ 0 h 3033485"/>
                      <a:gd name="connsiteX4" fmla="*/ 2418530 w 2902247"/>
                      <a:gd name="connsiteY4" fmla="*/ 0 h 3033485"/>
                      <a:gd name="connsiteX5" fmla="*/ 2902247 w 2902247"/>
                      <a:gd name="connsiteY5" fmla="*/ 389361 h 3033485"/>
                      <a:gd name="connsiteX6" fmla="*/ 2902247 w 2902247"/>
                      <a:gd name="connsiteY6" fmla="*/ 885409 h 3033485"/>
                      <a:gd name="connsiteX7" fmla="*/ 2902247 w 2902247"/>
                      <a:gd name="connsiteY7" fmla="*/ 1426552 h 3033485"/>
                      <a:gd name="connsiteX8" fmla="*/ 2902247 w 2902247"/>
                      <a:gd name="connsiteY8" fmla="*/ 1967695 h 3033485"/>
                      <a:gd name="connsiteX9" fmla="*/ 2902247 w 2902247"/>
                      <a:gd name="connsiteY9" fmla="*/ 2644124 h 3033485"/>
                      <a:gd name="connsiteX10" fmla="*/ 2418530 w 2902247"/>
                      <a:gd name="connsiteY10" fmla="*/ 3033485 h 3033485"/>
                      <a:gd name="connsiteX11" fmla="*/ 1831637 w 2902247"/>
                      <a:gd name="connsiteY11" fmla="*/ 3033485 h 3033485"/>
                      <a:gd name="connsiteX12" fmla="*/ 1225394 w 2902247"/>
                      <a:gd name="connsiteY12" fmla="*/ 3033485 h 3033485"/>
                      <a:gd name="connsiteX13" fmla="*/ 483716 w 2902247"/>
                      <a:gd name="connsiteY13" fmla="*/ 3033485 h 3033485"/>
                      <a:gd name="connsiteX14" fmla="*/ 0 w 2902247"/>
                      <a:gd name="connsiteY14" fmla="*/ 2644124 h 3033485"/>
                      <a:gd name="connsiteX15" fmla="*/ 0 w 2902247"/>
                      <a:gd name="connsiteY15" fmla="*/ 2125529 h 3033485"/>
                      <a:gd name="connsiteX16" fmla="*/ 0 w 2902247"/>
                      <a:gd name="connsiteY16" fmla="*/ 1606933 h 3033485"/>
                      <a:gd name="connsiteX17" fmla="*/ 0 w 2902247"/>
                      <a:gd name="connsiteY17" fmla="*/ 1065790 h 3033485"/>
                      <a:gd name="connsiteX18" fmla="*/ 0 w 2902247"/>
                      <a:gd name="connsiteY18" fmla="*/ 389361 h 3033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902247" h="3033485" fill="none" extrusionOk="0">
                        <a:moveTo>
                          <a:pt x="0" y="389361"/>
                        </a:moveTo>
                        <a:cubicBezTo>
                          <a:pt x="-37821" y="176149"/>
                          <a:pt x="236163" y="17254"/>
                          <a:pt x="483716" y="0"/>
                        </a:cubicBezTo>
                        <a:cubicBezTo>
                          <a:pt x="715249" y="25300"/>
                          <a:pt x="886141" y="14438"/>
                          <a:pt x="1109306" y="0"/>
                        </a:cubicBezTo>
                        <a:cubicBezTo>
                          <a:pt x="1333494" y="-27171"/>
                          <a:pt x="1559470" y="-9737"/>
                          <a:pt x="1696200" y="0"/>
                        </a:cubicBezTo>
                        <a:cubicBezTo>
                          <a:pt x="1859751" y="-24921"/>
                          <a:pt x="2165102" y="19453"/>
                          <a:pt x="2418530" y="0"/>
                        </a:cubicBezTo>
                        <a:cubicBezTo>
                          <a:pt x="2684007" y="-22011"/>
                          <a:pt x="2925287" y="213744"/>
                          <a:pt x="2902247" y="389361"/>
                        </a:cubicBezTo>
                        <a:cubicBezTo>
                          <a:pt x="2887621" y="564465"/>
                          <a:pt x="2867792" y="751701"/>
                          <a:pt x="2902247" y="975599"/>
                        </a:cubicBezTo>
                        <a:cubicBezTo>
                          <a:pt x="2923836" y="1179611"/>
                          <a:pt x="2874704" y="1374869"/>
                          <a:pt x="2902247" y="1539290"/>
                        </a:cubicBezTo>
                        <a:cubicBezTo>
                          <a:pt x="2900361" y="1694317"/>
                          <a:pt x="2964707" y="1917912"/>
                          <a:pt x="2902247" y="2102981"/>
                        </a:cubicBezTo>
                        <a:cubicBezTo>
                          <a:pt x="2872314" y="2272847"/>
                          <a:pt x="2897283" y="2511870"/>
                          <a:pt x="2902247" y="2644124"/>
                        </a:cubicBezTo>
                        <a:cubicBezTo>
                          <a:pt x="2906360" y="2827181"/>
                          <a:pt x="2664876" y="3006171"/>
                          <a:pt x="2418530" y="3033485"/>
                        </a:cubicBezTo>
                        <a:cubicBezTo>
                          <a:pt x="2163823" y="3002504"/>
                          <a:pt x="1988747" y="3047159"/>
                          <a:pt x="1812289" y="3033485"/>
                        </a:cubicBezTo>
                        <a:cubicBezTo>
                          <a:pt x="1627445" y="3032754"/>
                          <a:pt x="1359549" y="3023824"/>
                          <a:pt x="1225394" y="3033485"/>
                        </a:cubicBezTo>
                        <a:cubicBezTo>
                          <a:pt x="1103705" y="2975141"/>
                          <a:pt x="737159" y="2989559"/>
                          <a:pt x="483716" y="3033485"/>
                        </a:cubicBezTo>
                        <a:cubicBezTo>
                          <a:pt x="234229" y="3009889"/>
                          <a:pt x="18416" y="2883256"/>
                          <a:pt x="0" y="2644124"/>
                        </a:cubicBezTo>
                        <a:cubicBezTo>
                          <a:pt x="26955" y="2458301"/>
                          <a:pt x="-6697" y="2329668"/>
                          <a:pt x="0" y="2035338"/>
                        </a:cubicBezTo>
                        <a:cubicBezTo>
                          <a:pt x="7724" y="1756379"/>
                          <a:pt x="25940" y="1653882"/>
                          <a:pt x="0" y="1494195"/>
                        </a:cubicBezTo>
                        <a:cubicBezTo>
                          <a:pt x="-30833" y="1318707"/>
                          <a:pt x="18400" y="1042032"/>
                          <a:pt x="0" y="907956"/>
                        </a:cubicBezTo>
                        <a:cubicBezTo>
                          <a:pt x="-18364" y="750719"/>
                          <a:pt x="621" y="641448"/>
                          <a:pt x="0" y="389361"/>
                        </a:cubicBezTo>
                        <a:close/>
                      </a:path>
                      <a:path w="2902247" h="3033485" stroke="0" extrusionOk="0">
                        <a:moveTo>
                          <a:pt x="0" y="389361"/>
                        </a:moveTo>
                        <a:cubicBezTo>
                          <a:pt x="-6406" y="211413"/>
                          <a:pt x="213583" y="9936"/>
                          <a:pt x="483716" y="0"/>
                        </a:cubicBezTo>
                        <a:cubicBezTo>
                          <a:pt x="750464" y="16314"/>
                          <a:pt x="877945" y="-31555"/>
                          <a:pt x="1070609" y="0"/>
                        </a:cubicBezTo>
                        <a:cubicBezTo>
                          <a:pt x="1257143" y="-2049"/>
                          <a:pt x="1425521" y="10717"/>
                          <a:pt x="1676852" y="0"/>
                        </a:cubicBezTo>
                        <a:cubicBezTo>
                          <a:pt x="1894545" y="-10688"/>
                          <a:pt x="2188276" y="-17433"/>
                          <a:pt x="2418530" y="0"/>
                        </a:cubicBezTo>
                        <a:cubicBezTo>
                          <a:pt x="2677559" y="-23671"/>
                          <a:pt x="2900567" y="225840"/>
                          <a:pt x="2902247" y="389361"/>
                        </a:cubicBezTo>
                        <a:cubicBezTo>
                          <a:pt x="2943775" y="529342"/>
                          <a:pt x="2911631" y="663967"/>
                          <a:pt x="2902247" y="885409"/>
                        </a:cubicBezTo>
                        <a:cubicBezTo>
                          <a:pt x="2933483" y="1115803"/>
                          <a:pt x="2921544" y="1291437"/>
                          <a:pt x="2902247" y="1426552"/>
                        </a:cubicBezTo>
                        <a:cubicBezTo>
                          <a:pt x="2886815" y="1555854"/>
                          <a:pt x="2919901" y="1733965"/>
                          <a:pt x="2902247" y="1967695"/>
                        </a:cubicBezTo>
                        <a:cubicBezTo>
                          <a:pt x="2898040" y="2218281"/>
                          <a:pt x="2951347" y="2444836"/>
                          <a:pt x="2902247" y="2644124"/>
                        </a:cubicBezTo>
                        <a:cubicBezTo>
                          <a:pt x="3012588" y="2906103"/>
                          <a:pt x="2629650" y="3047921"/>
                          <a:pt x="2418530" y="3033485"/>
                        </a:cubicBezTo>
                        <a:cubicBezTo>
                          <a:pt x="2199986" y="3048116"/>
                          <a:pt x="2042310" y="3023572"/>
                          <a:pt x="1831637" y="3033485"/>
                        </a:cubicBezTo>
                        <a:cubicBezTo>
                          <a:pt x="1632471" y="3034291"/>
                          <a:pt x="1436116" y="2986788"/>
                          <a:pt x="1225394" y="3033485"/>
                        </a:cubicBezTo>
                        <a:cubicBezTo>
                          <a:pt x="998560" y="3048077"/>
                          <a:pt x="691439" y="3045944"/>
                          <a:pt x="483716" y="3033485"/>
                        </a:cubicBezTo>
                        <a:cubicBezTo>
                          <a:pt x="225475" y="3054343"/>
                          <a:pt x="4646" y="2783175"/>
                          <a:pt x="0" y="2644124"/>
                        </a:cubicBezTo>
                        <a:cubicBezTo>
                          <a:pt x="30228" y="2413135"/>
                          <a:pt x="7027" y="2363354"/>
                          <a:pt x="0" y="2125529"/>
                        </a:cubicBezTo>
                        <a:cubicBezTo>
                          <a:pt x="-12324" y="1870130"/>
                          <a:pt x="-17466" y="1807285"/>
                          <a:pt x="0" y="1606933"/>
                        </a:cubicBezTo>
                        <a:cubicBezTo>
                          <a:pt x="8980" y="1400105"/>
                          <a:pt x="1847" y="1265735"/>
                          <a:pt x="0" y="1065790"/>
                        </a:cubicBezTo>
                        <a:cubicBezTo>
                          <a:pt x="13166" y="927555"/>
                          <a:pt x="-47020" y="715069"/>
                          <a:pt x="0" y="389361"/>
                        </a:cubicBezTo>
                        <a:close/>
                      </a:path>
                      <a:path w="2902247" h="3033485" fill="none" stroke="0" extrusionOk="0">
                        <a:moveTo>
                          <a:pt x="0" y="389361"/>
                        </a:moveTo>
                        <a:cubicBezTo>
                          <a:pt x="-29157" y="186120"/>
                          <a:pt x="280944" y="-43792"/>
                          <a:pt x="483716" y="0"/>
                        </a:cubicBezTo>
                        <a:cubicBezTo>
                          <a:pt x="693122" y="16127"/>
                          <a:pt x="879287" y="27069"/>
                          <a:pt x="1109306" y="0"/>
                        </a:cubicBezTo>
                        <a:cubicBezTo>
                          <a:pt x="1359715" y="-41923"/>
                          <a:pt x="1549582" y="4658"/>
                          <a:pt x="1696200" y="0"/>
                        </a:cubicBezTo>
                        <a:cubicBezTo>
                          <a:pt x="1784429" y="10470"/>
                          <a:pt x="2184782" y="60"/>
                          <a:pt x="2418530" y="0"/>
                        </a:cubicBezTo>
                        <a:cubicBezTo>
                          <a:pt x="2686228" y="5719"/>
                          <a:pt x="2946328" y="203095"/>
                          <a:pt x="2902247" y="389361"/>
                        </a:cubicBezTo>
                        <a:cubicBezTo>
                          <a:pt x="2931905" y="567849"/>
                          <a:pt x="2867203" y="772163"/>
                          <a:pt x="2902247" y="975599"/>
                        </a:cubicBezTo>
                        <a:cubicBezTo>
                          <a:pt x="2945256" y="1194830"/>
                          <a:pt x="2918887" y="1405774"/>
                          <a:pt x="2902247" y="1539290"/>
                        </a:cubicBezTo>
                        <a:cubicBezTo>
                          <a:pt x="2960403" y="1663236"/>
                          <a:pt x="2899501" y="1920117"/>
                          <a:pt x="2902247" y="2102981"/>
                        </a:cubicBezTo>
                        <a:cubicBezTo>
                          <a:pt x="2859499" y="2303892"/>
                          <a:pt x="2881094" y="2501754"/>
                          <a:pt x="2902247" y="2644124"/>
                        </a:cubicBezTo>
                        <a:cubicBezTo>
                          <a:pt x="2874519" y="2831450"/>
                          <a:pt x="2664960" y="3003038"/>
                          <a:pt x="2418530" y="3033485"/>
                        </a:cubicBezTo>
                        <a:cubicBezTo>
                          <a:pt x="2221553" y="3038492"/>
                          <a:pt x="2018065" y="3052194"/>
                          <a:pt x="1812289" y="3033485"/>
                        </a:cubicBezTo>
                        <a:cubicBezTo>
                          <a:pt x="1616768" y="3034101"/>
                          <a:pt x="1373885" y="3006349"/>
                          <a:pt x="1225394" y="3033485"/>
                        </a:cubicBezTo>
                        <a:cubicBezTo>
                          <a:pt x="1088703" y="3083233"/>
                          <a:pt x="770573" y="3010555"/>
                          <a:pt x="483716" y="3033485"/>
                        </a:cubicBezTo>
                        <a:cubicBezTo>
                          <a:pt x="206576" y="3030895"/>
                          <a:pt x="12557" y="2834127"/>
                          <a:pt x="0" y="2644124"/>
                        </a:cubicBezTo>
                        <a:cubicBezTo>
                          <a:pt x="18672" y="2476909"/>
                          <a:pt x="-46530" y="2328229"/>
                          <a:pt x="0" y="2035338"/>
                        </a:cubicBezTo>
                        <a:cubicBezTo>
                          <a:pt x="-9316" y="1763678"/>
                          <a:pt x="28319" y="1657674"/>
                          <a:pt x="0" y="1494195"/>
                        </a:cubicBezTo>
                        <a:cubicBezTo>
                          <a:pt x="-63186" y="1303188"/>
                          <a:pt x="-2567" y="1067521"/>
                          <a:pt x="0" y="907956"/>
                        </a:cubicBezTo>
                        <a:cubicBezTo>
                          <a:pt x="14069" y="731195"/>
                          <a:pt x="386" y="615850"/>
                          <a:pt x="0" y="38936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BB729F-6585-4110-B0E6-F31EF20E127A}"/>
              </a:ext>
            </a:extLst>
          </p:cNvPr>
          <p:cNvSpPr/>
          <p:nvPr/>
        </p:nvSpPr>
        <p:spPr>
          <a:xfrm>
            <a:off x="4520348" y="2773814"/>
            <a:ext cx="3149715" cy="3033485"/>
          </a:xfrm>
          <a:custGeom>
            <a:avLst/>
            <a:gdLst>
              <a:gd name="connsiteX0" fmla="*/ 0 w 3149715"/>
              <a:gd name="connsiteY0" fmla="*/ 505591 h 3033485"/>
              <a:gd name="connsiteX1" fmla="*/ 505591 w 3149715"/>
              <a:gd name="connsiteY1" fmla="*/ 0 h 3033485"/>
              <a:gd name="connsiteX2" fmla="*/ 1018839 w 3149715"/>
              <a:gd name="connsiteY2" fmla="*/ 0 h 3033485"/>
              <a:gd name="connsiteX3" fmla="*/ 1489316 w 3149715"/>
              <a:gd name="connsiteY3" fmla="*/ 0 h 3033485"/>
              <a:gd name="connsiteX4" fmla="*/ 1959793 w 3149715"/>
              <a:gd name="connsiteY4" fmla="*/ 0 h 3033485"/>
              <a:gd name="connsiteX5" fmla="*/ 2644124 w 3149715"/>
              <a:gd name="connsiteY5" fmla="*/ 0 h 3033485"/>
              <a:gd name="connsiteX6" fmla="*/ 3149715 w 3149715"/>
              <a:gd name="connsiteY6" fmla="*/ 505591 h 3033485"/>
              <a:gd name="connsiteX7" fmla="*/ 3149715 w 3149715"/>
              <a:gd name="connsiteY7" fmla="*/ 1220138 h 3033485"/>
              <a:gd name="connsiteX8" fmla="*/ 3149715 w 3149715"/>
              <a:gd name="connsiteY8" fmla="*/ 1894239 h 3033485"/>
              <a:gd name="connsiteX9" fmla="*/ 3149715 w 3149715"/>
              <a:gd name="connsiteY9" fmla="*/ 2527894 h 3033485"/>
              <a:gd name="connsiteX10" fmla="*/ 2644124 w 3149715"/>
              <a:gd name="connsiteY10" fmla="*/ 3033485 h 3033485"/>
              <a:gd name="connsiteX11" fmla="*/ 2152261 w 3149715"/>
              <a:gd name="connsiteY11" fmla="*/ 3033485 h 3033485"/>
              <a:gd name="connsiteX12" fmla="*/ 1681784 w 3149715"/>
              <a:gd name="connsiteY12" fmla="*/ 3033485 h 3033485"/>
              <a:gd name="connsiteX13" fmla="*/ 1147151 w 3149715"/>
              <a:gd name="connsiteY13" fmla="*/ 3033485 h 3033485"/>
              <a:gd name="connsiteX14" fmla="*/ 505591 w 3149715"/>
              <a:gd name="connsiteY14" fmla="*/ 3033485 h 3033485"/>
              <a:gd name="connsiteX15" fmla="*/ 0 w 3149715"/>
              <a:gd name="connsiteY15" fmla="*/ 2527894 h 3033485"/>
              <a:gd name="connsiteX16" fmla="*/ 0 w 3149715"/>
              <a:gd name="connsiteY16" fmla="*/ 1813347 h 3033485"/>
              <a:gd name="connsiteX17" fmla="*/ 0 w 3149715"/>
              <a:gd name="connsiteY17" fmla="*/ 1119023 h 3033485"/>
              <a:gd name="connsiteX18" fmla="*/ 0 w 3149715"/>
              <a:gd name="connsiteY18" fmla="*/ 505591 h 30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9715" h="3033485" fill="none" extrusionOk="0">
                <a:moveTo>
                  <a:pt x="0" y="505591"/>
                </a:moveTo>
                <a:cubicBezTo>
                  <a:pt x="-44251" y="191288"/>
                  <a:pt x="253522" y="-20385"/>
                  <a:pt x="505591" y="0"/>
                </a:cubicBezTo>
                <a:cubicBezTo>
                  <a:pt x="718541" y="-3081"/>
                  <a:pt x="791716" y="-12638"/>
                  <a:pt x="1018839" y="0"/>
                </a:cubicBezTo>
                <a:cubicBezTo>
                  <a:pt x="1245962" y="12638"/>
                  <a:pt x="1272771" y="8608"/>
                  <a:pt x="1489316" y="0"/>
                </a:cubicBezTo>
                <a:cubicBezTo>
                  <a:pt x="1705861" y="-8608"/>
                  <a:pt x="1731200" y="19468"/>
                  <a:pt x="1959793" y="0"/>
                </a:cubicBezTo>
                <a:cubicBezTo>
                  <a:pt x="2188386" y="-19468"/>
                  <a:pt x="2364906" y="-18043"/>
                  <a:pt x="2644124" y="0"/>
                </a:cubicBezTo>
                <a:cubicBezTo>
                  <a:pt x="2957470" y="-50687"/>
                  <a:pt x="3108546" y="261745"/>
                  <a:pt x="3149715" y="505591"/>
                </a:cubicBezTo>
                <a:cubicBezTo>
                  <a:pt x="3120523" y="714296"/>
                  <a:pt x="3183992" y="884352"/>
                  <a:pt x="3149715" y="1220138"/>
                </a:cubicBezTo>
                <a:cubicBezTo>
                  <a:pt x="3115438" y="1555924"/>
                  <a:pt x="3174304" y="1571305"/>
                  <a:pt x="3149715" y="1894239"/>
                </a:cubicBezTo>
                <a:cubicBezTo>
                  <a:pt x="3125126" y="2217173"/>
                  <a:pt x="3181291" y="2260555"/>
                  <a:pt x="3149715" y="2527894"/>
                </a:cubicBezTo>
                <a:cubicBezTo>
                  <a:pt x="3108589" y="2792128"/>
                  <a:pt x="2915999" y="3003398"/>
                  <a:pt x="2644124" y="3033485"/>
                </a:cubicBezTo>
                <a:cubicBezTo>
                  <a:pt x="2480748" y="3011848"/>
                  <a:pt x="2355861" y="3029561"/>
                  <a:pt x="2152261" y="3033485"/>
                </a:cubicBezTo>
                <a:cubicBezTo>
                  <a:pt x="1948661" y="3037409"/>
                  <a:pt x="1901466" y="3015592"/>
                  <a:pt x="1681784" y="3033485"/>
                </a:cubicBezTo>
                <a:cubicBezTo>
                  <a:pt x="1462102" y="3051378"/>
                  <a:pt x="1354019" y="3019503"/>
                  <a:pt x="1147151" y="3033485"/>
                </a:cubicBezTo>
                <a:cubicBezTo>
                  <a:pt x="940283" y="3047467"/>
                  <a:pt x="689492" y="3025043"/>
                  <a:pt x="505591" y="3033485"/>
                </a:cubicBezTo>
                <a:cubicBezTo>
                  <a:pt x="202059" y="3097086"/>
                  <a:pt x="1097" y="2842260"/>
                  <a:pt x="0" y="2527894"/>
                </a:cubicBezTo>
                <a:cubicBezTo>
                  <a:pt x="34203" y="2249630"/>
                  <a:pt x="-23622" y="2151111"/>
                  <a:pt x="0" y="1813347"/>
                </a:cubicBezTo>
                <a:cubicBezTo>
                  <a:pt x="23622" y="1475583"/>
                  <a:pt x="23961" y="1266422"/>
                  <a:pt x="0" y="1119023"/>
                </a:cubicBezTo>
                <a:cubicBezTo>
                  <a:pt x="-23961" y="971624"/>
                  <a:pt x="-23992" y="741309"/>
                  <a:pt x="0" y="505591"/>
                </a:cubicBezTo>
                <a:close/>
              </a:path>
              <a:path w="3149715" h="3033485" stroke="0" extrusionOk="0">
                <a:moveTo>
                  <a:pt x="0" y="505591"/>
                </a:moveTo>
                <a:cubicBezTo>
                  <a:pt x="-4421" y="235347"/>
                  <a:pt x="235906" y="-7687"/>
                  <a:pt x="505591" y="0"/>
                </a:cubicBezTo>
                <a:cubicBezTo>
                  <a:pt x="612729" y="6116"/>
                  <a:pt x="761643" y="12199"/>
                  <a:pt x="976068" y="0"/>
                </a:cubicBezTo>
                <a:cubicBezTo>
                  <a:pt x="1190493" y="-12199"/>
                  <a:pt x="1284917" y="23784"/>
                  <a:pt x="1467931" y="0"/>
                </a:cubicBezTo>
                <a:cubicBezTo>
                  <a:pt x="1650945" y="-23784"/>
                  <a:pt x="1812158" y="-7069"/>
                  <a:pt x="1981179" y="0"/>
                </a:cubicBezTo>
                <a:cubicBezTo>
                  <a:pt x="2150200" y="7069"/>
                  <a:pt x="2477796" y="-14362"/>
                  <a:pt x="2644124" y="0"/>
                </a:cubicBezTo>
                <a:cubicBezTo>
                  <a:pt x="2923397" y="10861"/>
                  <a:pt x="3170575" y="242609"/>
                  <a:pt x="3149715" y="505591"/>
                </a:cubicBezTo>
                <a:cubicBezTo>
                  <a:pt x="3134005" y="730623"/>
                  <a:pt x="3183021" y="928655"/>
                  <a:pt x="3149715" y="1179692"/>
                </a:cubicBezTo>
                <a:cubicBezTo>
                  <a:pt x="3116409" y="1430729"/>
                  <a:pt x="3182240" y="1636306"/>
                  <a:pt x="3149715" y="1833570"/>
                </a:cubicBezTo>
                <a:cubicBezTo>
                  <a:pt x="3117190" y="2030834"/>
                  <a:pt x="3138683" y="2358046"/>
                  <a:pt x="3149715" y="2527894"/>
                </a:cubicBezTo>
                <a:cubicBezTo>
                  <a:pt x="3179176" y="2816980"/>
                  <a:pt x="2921599" y="3040745"/>
                  <a:pt x="2644124" y="3033485"/>
                </a:cubicBezTo>
                <a:cubicBezTo>
                  <a:pt x="2491771" y="3041830"/>
                  <a:pt x="2289914" y="3028987"/>
                  <a:pt x="2173647" y="3033485"/>
                </a:cubicBezTo>
                <a:cubicBezTo>
                  <a:pt x="2057380" y="3037983"/>
                  <a:pt x="1814217" y="3046489"/>
                  <a:pt x="1681784" y="3033485"/>
                </a:cubicBezTo>
                <a:cubicBezTo>
                  <a:pt x="1549351" y="3020481"/>
                  <a:pt x="1307087" y="3019386"/>
                  <a:pt x="1189922" y="3033485"/>
                </a:cubicBezTo>
                <a:cubicBezTo>
                  <a:pt x="1072757" y="3047584"/>
                  <a:pt x="702451" y="3046151"/>
                  <a:pt x="505591" y="3033485"/>
                </a:cubicBezTo>
                <a:cubicBezTo>
                  <a:pt x="250133" y="3023602"/>
                  <a:pt x="-54808" y="2821912"/>
                  <a:pt x="0" y="2527894"/>
                </a:cubicBezTo>
                <a:cubicBezTo>
                  <a:pt x="-17084" y="2367353"/>
                  <a:pt x="-33271" y="2162135"/>
                  <a:pt x="0" y="1813347"/>
                </a:cubicBezTo>
                <a:cubicBezTo>
                  <a:pt x="33271" y="1464559"/>
                  <a:pt x="5347" y="1402865"/>
                  <a:pt x="0" y="1159469"/>
                </a:cubicBezTo>
                <a:cubicBezTo>
                  <a:pt x="-5347" y="916073"/>
                  <a:pt x="-18129" y="734672"/>
                  <a:pt x="0" y="505591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24251920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2A2567-6FA2-4BB5-8738-4C8B08236ED0}"/>
              </a:ext>
            </a:extLst>
          </p:cNvPr>
          <p:cNvSpPr/>
          <p:nvPr/>
        </p:nvSpPr>
        <p:spPr>
          <a:xfrm>
            <a:off x="8137070" y="2757713"/>
            <a:ext cx="3149715" cy="3033485"/>
          </a:xfrm>
          <a:custGeom>
            <a:avLst/>
            <a:gdLst>
              <a:gd name="connsiteX0" fmla="*/ 0 w 3149715"/>
              <a:gd name="connsiteY0" fmla="*/ 505591 h 3033485"/>
              <a:gd name="connsiteX1" fmla="*/ 505591 w 3149715"/>
              <a:gd name="connsiteY1" fmla="*/ 0 h 3033485"/>
              <a:gd name="connsiteX2" fmla="*/ 1018839 w 3149715"/>
              <a:gd name="connsiteY2" fmla="*/ 0 h 3033485"/>
              <a:gd name="connsiteX3" fmla="*/ 1489316 w 3149715"/>
              <a:gd name="connsiteY3" fmla="*/ 0 h 3033485"/>
              <a:gd name="connsiteX4" fmla="*/ 1959793 w 3149715"/>
              <a:gd name="connsiteY4" fmla="*/ 0 h 3033485"/>
              <a:gd name="connsiteX5" fmla="*/ 2644124 w 3149715"/>
              <a:gd name="connsiteY5" fmla="*/ 0 h 3033485"/>
              <a:gd name="connsiteX6" fmla="*/ 3149715 w 3149715"/>
              <a:gd name="connsiteY6" fmla="*/ 505591 h 3033485"/>
              <a:gd name="connsiteX7" fmla="*/ 3149715 w 3149715"/>
              <a:gd name="connsiteY7" fmla="*/ 1220138 h 3033485"/>
              <a:gd name="connsiteX8" fmla="*/ 3149715 w 3149715"/>
              <a:gd name="connsiteY8" fmla="*/ 1894239 h 3033485"/>
              <a:gd name="connsiteX9" fmla="*/ 3149715 w 3149715"/>
              <a:gd name="connsiteY9" fmla="*/ 2527894 h 3033485"/>
              <a:gd name="connsiteX10" fmla="*/ 2644124 w 3149715"/>
              <a:gd name="connsiteY10" fmla="*/ 3033485 h 3033485"/>
              <a:gd name="connsiteX11" fmla="*/ 2152261 w 3149715"/>
              <a:gd name="connsiteY11" fmla="*/ 3033485 h 3033485"/>
              <a:gd name="connsiteX12" fmla="*/ 1681784 w 3149715"/>
              <a:gd name="connsiteY12" fmla="*/ 3033485 h 3033485"/>
              <a:gd name="connsiteX13" fmla="*/ 1147151 w 3149715"/>
              <a:gd name="connsiteY13" fmla="*/ 3033485 h 3033485"/>
              <a:gd name="connsiteX14" fmla="*/ 505591 w 3149715"/>
              <a:gd name="connsiteY14" fmla="*/ 3033485 h 3033485"/>
              <a:gd name="connsiteX15" fmla="*/ 0 w 3149715"/>
              <a:gd name="connsiteY15" fmla="*/ 2527894 h 3033485"/>
              <a:gd name="connsiteX16" fmla="*/ 0 w 3149715"/>
              <a:gd name="connsiteY16" fmla="*/ 1813347 h 3033485"/>
              <a:gd name="connsiteX17" fmla="*/ 0 w 3149715"/>
              <a:gd name="connsiteY17" fmla="*/ 1119023 h 3033485"/>
              <a:gd name="connsiteX18" fmla="*/ 0 w 3149715"/>
              <a:gd name="connsiteY18" fmla="*/ 505591 h 303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9715" h="3033485" fill="none" extrusionOk="0">
                <a:moveTo>
                  <a:pt x="0" y="505591"/>
                </a:moveTo>
                <a:cubicBezTo>
                  <a:pt x="-44251" y="191288"/>
                  <a:pt x="253522" y="-20385"/>
                  <a:pt x="505591" y="0"/>
                </a:cubicBezTo>
                <a:cubicBezTo>
                  <a:pt x="718541" y="-3081"/>
                  <a:pt x="791716" y="-12638"/>
                  <a:pt x="1018839" y="0"/>
                </a:cubicBezTo>
                <a:cubicBezTo>
                  <a:pt x="1245962" y="12638"/>
                  <a:pt x="1272771" y="8608"/>
                  <a:pt x="1489316" y="0"/>
                </a:cubicBezTo>
                <a:cubicBezTo>
                  <a:pt x="1705861" y="-8608"/>
                  <a:pt x="1731200" y="19468"/>
                  <a:pt x="1959793" y="0"/>
                </a:cubicBezTo>
                <a:cubicBezTo>
                  <a:pt x="2188386" y="-19468"/>
                  <a:pt x="2364906" y="-18043"/>
                  <a:pt x="2644124" y="0"/>
                </a:cubicBezTo>
                <a:cubicBezTo>
                  <a:pt x="2957470" y="-50687"/>
                  <a:pt x="3108546" y="261745"/>
                  <a:pt x="3149715" y="505591"/>
                </a:cubicBezTo>
                <a:cubicBezTo>
                  <a:pt x="3120523" y="714296"/>
                  <a:pt x="3183992" y="884352"/>
                  <a:pt x="3149715" y="1220138"/>
                </a:cubicBezTo>
                <a:cubicBezTo>
                  <a:pt x="3115438" y="1555924"/>
                  <a:pt x="3174304" y="1571305"/>
                  <a:pt x="3149715" y="1894239"/>
                </a:cubicBezTo>
                <a:cubicBezTo>
                  <a:pt x="3125126" y="2217173"/>
                  <a:pt x="3181291" y="2260555"/>
                  <a:pt x="3149715" y="2527894"/>
                </a:cubicBezTo>
                <a:cubicBezTo>
                  <a:pt x="3108589" y="2792128"/>
                  <a:pt x="2915999" y="3003398"/>
                  <a:pt x="2644124" y="3033485"/>
                </a:cubicBezTo>
                <a:cubicBezTo>
                  <a:pt x="2480748" y="3011848"/>
                  <a:pt x="2355861" y="3029561"/>
                  <a:pt x="2152261" y="3033485"/>
                </a:cubicBezTo>
                <a:cubicBezTo>
                  <a:pt x="1948661" y="3037409"/>
                  <a:pt x="1901466" y="3015592"/>
                  <a:pt x="1681784" y="3033485"/>
                </a:cubicBezTo>
                <a:cubicBezTo>
                  <a:pt x="1462102" y="3051378"/>
                  <a:pt x="1354019" y="3019503"/>
                  <a:pt x="1147151" y="3033485"/>
                </a:cubicBezTo>
                <a:cubicBezTo>
                  <a:pt x="940283" y="3047467"/>
                  <a:pt x="689492" y="3025043"/>
                  <a:pt x="505591" y="3033485"/>
                </a:cubicBezTo>
                <a:cubicBezTo>
                  <a:pt x="202059" y="3097086"/>
                  <a:pt x="1097" y="2842260"/>
                  <a:pt x="0" y="2527894"/>
                </a:cubicBezTo>
                <a:cubicBezTo>
                  <a:pt x="34203" y="2249630"/>
                  <a:pt x="-23622" y="2151111"/>
                  <a:pt x="0" y="1813347"/>
                </a:cubicBezTo>
                <a:cubicBezTo>
                  <a:pt x="23622" y="1475583"/>
                  <a:pt x="23961" y="1266422"/>
                  <a:pt x="0" y="1119023"/>
                </a:cubicBezTo>
                <a:cubicBezTo>
                  <a:pt x="-23961" y="971624"/>
                  <a:pt x="-23992" y="741309"/>
                  <a:pt x="0" y="505591"/>
                </a:cubicBezTo>
                <a:close/>
              </a:path>
              <a:path w="3149715" h="3033485" stroke="0" extrusionOk="0">
                <a:moveTo>
                  <a:pt x="0" y="505591"/>
                </a:moveTo>
                <a:cubicBezTo>
                  <a:pt x="-4421" y="235347"/>
                  <a:pt x="235906" y="-7687"/>
                  <a:pt x="505591" y="0"/>
                </a:cubicBezTo>
                <a:cubicBezTo>
                  <a:pt x="612729" y="6116"/>
                  <a:pt x="761643" y="12199"/>
                  <a:pt x="976068" y="0"/>
                </a:cubicBezTo>
                <a:cubicBezTo>
                  <a:pt x="1190493" y="-12199"/>
                  <a:pt x="1284917" y="23784"/>
                  <a:pt x="1467931" y="0"/>
                </a:cubicBezTo>
                <a:cubicBezTo>
                  <a:pt x="1650945" y="-23784"/>
                  <a:pt x="1812158" y="-7069"/>
                  <a:pt x="1981179" y="0"/>
                </a:cubicBezTo>
                <a:cubicBezTo>
                  <a:pt x="2150200" y="7069"/>
                  <a:pt x="2477796" y="-14362"/>
                  <a:pt x="2644124" y="0"/>
                </a:cubicBezTo>
                <a:cubicBezTo>
                  <a:pt x="2923397" y="10861"/>
                  <a:pt x="3170575" y="242609"/>
                  <a:pt x="3149715" y="505591"/>
                </a:cubicBezTo>
                <a:cubicBezTo>
                  <a:pt x="3134005" y="730623"/>
                  <a:pt x="3183021" y="928655"/>
                  <a:pt x="3149715" y="1179692"/>
                </a:cubicBezTo>
                <a:cubicBezTo>
                  <a:pt x="3116409" y="1430729"/>
                  <a:pt x="3182240" y="1636306"/>
                  <a:pt x="3149715" y="1833570"/>
                </a:cubicBezTo>
                <a:cubicBezTo>
                  <a:pt x="3117190" y="2030834"/>
                  <a:pt x="3138683" y="2358046"/>
                  <a:pt x="3149715" y="2527894"/>
                </a:cubicBezTo>
                <a:cubicBezTo>
                  <a:pt x="3179176" y="2816980"/>
                  <a:pt x="2921599" y="3040745"/>
                  <a:pt x="2644124" y="3033485"/>
                </a:cubicBezTo>
                <a:cubicBezTo>
                  <a:pt x="2491771" y="3041830"/>
                  <a:pt x="2289914" y="3028987"/>
                  <a:pt x="2173647" y="3033485"/>
                </a:cubicBezTo>
                <a:cubicBezTo>
                  <a:pt x="2057380" y="3037983"/>
                  <a:pt x="1814217" y="3046489"/>
                  <a:pt x="1681784" y="3033485"/>
                </a:cubicBezTo>
                <a:cubicBezTo>
                  <a:pt x="1549351" y="3020481"/>
                  <a:pt x="1307087" y="3019386"/>
                  <a:pt x="1189922" y="3033485"/>
                </a:cubicBezTo>
                <a:cubicBezTo>
                  <a:pt x="1072757" y="3047584"/>
                  <a:pt x="702451" y="3046151"/>
                  <a:pt x="505591" y="3033485"/>
                </a:cubicBezTo>
                <a:cubicBezTo>
                  <a:pt x="250133" y="3023602"/>
                  <a:pt x="-54808" y="2821912"/>
                  <a:pt x="0" y="2527894"/>
                </a:cubicBezTo>
                <a:cubicBezTo>
                  <a:pt x="-17084" y="2367353"/>
                  <a:pt x="-33271" y="2162135"/>
                  <a:pt x="0" y="1813347"/>
                </a:cubicBezTo>
                <a:cubicBezTo>
                  <a:pt x="33271" y="1464559"/>
                  <a:pt x="5347" y="1402865"/>
                  <a:pt x="0" y="1159469"/>
                </a:cubicBezTo>
                <a:cubicBezTo>
                  <a:pt x="-5347" y="916073"/>
                  <a:pt x="-18129" y="734672"/>
                  <a:pt x="0" y="505591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24251920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9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45855" y="4911063"/>
            <a:ext cx="2444558" cy="18779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135" y="-176501"/>
            <a:ext cx="2301989" cy="18779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4229149"/>
            <a:ext cx="2025542" cy="2516749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6093" y="42925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en-US" altLang="zh-CN" sz="14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93" y="-214859"/>
            <a:ext cx="1667222" cy="14462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84504A6-EB35-427B-A360-30A112AE18FB}"/>
              </a:ext>
            </a:extLst>
          </p:cNvPr>
          <p:cNvSpPr txBox="1"/>
          <p:nvPr/>
        </p:nvSpPr>
        <p:spPr>
          <a:xfrm>
            <a:off x="2144474" y="1182475"/>
            <a:ext cx="83591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Arial" charset="0"/>
              </a:rPr>
              <a:t>Chọn</a:t>
            </a:r>
            <a:r>
              <a:rPr lang="en-US" altLang="en-US" sz="3200" b="1" dirty="0">
                <a:latin typeface="Arial" charset="0"/>
              </a:rPr>
              <a:t> ý </a:t>
            </a:r>
            <a:r>
              <a:rPr lang="en-US" altLang="en-US" sz="3200" b="1" dirty="0" err="1">
                <a:latin typeface="Arial" charset="0"/>
              </a:rPr>
              <a:t>thích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hợp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nhất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vi-VN" altLang="en-US" sz="3200" b="1" dirty="0">
                <a:latin typeface="Arial" charset="0"/>
              </a:rPr>
              <a:t>đ</a:t>
            </a:r>
            <a:r>
              <a:rPr lang="en-US" altLang="en-US" sz="3200" b="1" dirty="0">
                <a:latin typeface="Arial" charset="0"/>
              </a:rPr>
              <a:t>ể </a:t>
            </a:r>
            <a:r>
              <a:rPr lang="en-US" altLang="en-US" sz="3200" b="1" dirty="0" err="1">
                <a:latin typeface="Arial" charset="0"/>
              </a:rPr>
              <a:t>giải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nghĩa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từ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charset="0"/>
              </a:rPr>
              <a:t>hạnh</a:t>
            </a:r>
            <a:r>
              <a:rPr lang="en-US" altLang="en-US" sz="3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charset="0"/>
              </a:rPr>
              <a:t>phúc</a:t>
            </a:r>
            <a:r>
              <a:rPr lang="en-US" altLang="en-US" sz="3200" b="1" i="1" dirty="0">
                <a:latin typeface="Arial" charset="0"/>
              </a:rPr>
              <a:t>:</a:t>
            </a:r>
            <a:endParaRPr lang="en-US" sz="3200" b="1" dirty="0"/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9F721583-A77A-4C24-820A-41E4BAF37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841" y="2195131"/>
            <a:ext cx="98167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a.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Cảm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giác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dễ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chịu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vì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vi-VN" altLang="en-US" sz="3600" b="0" dirty="0">
                <a:solidFill>
                  <a:schemeClr val="tx1"/>
                </a:solidFill>
                <a:latin typeface="Arial" charset="0"/>
              </a:rPr>
              <a:t>đư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ợc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vi-VN" altLang="en-US" sz="3600" b="0" dirty="0">
                <a:solidFill>
                  <a:schemeClr val="tx1"/>
                </a:solidFill>
                <a:latin typeface="Arial" charset="0"/>
              </a:rPr>
              <a:t>ă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n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ngon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ngủ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yên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F92ABF97-39B1-45AA-B4BB-2A7AAB932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526" y="3058913"/>
            <a:ext cx="93858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b.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Trạng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thái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sung s</a:t>
            </a:r>
            <a:r>
              <a:rPr lang="vi-VN" altLang="en-US" sz="3600" b="0" dirty="0">
                <a:solidFill>
                  <a:schemeClr val="tx1"/>
                </a:solidFill>
                <a:latin typeface="Arial" charset="0"/>
              </a:rPr>
              <a:t>ư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ớng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vì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cảm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thấy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hoàn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toàn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vi-VN" altLang="en-US" sz="3600" b="0" dirty="0">
                <a:solidFill>
                  <a:schemeClr val="tx1"/>
                </a:solidFill>
                <a:latin typeface="Arial" charset="0"/>
              </a:rPr>
              <a:t>đ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ạt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vi-VN" altLang="en-US" sz="3600" b="0" dirty="0">
                <a:solidFill>
                  <a:schemeClr val="tx1"/>
                </a:solidFill>
                <a:latin typeface="Arial" charset="0"/>
              </a:rPr>
              <a:t>đư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ợc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ý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nguyện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159588A3-7A5C-4E79-8ADC-D5857C7C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841" y="4518551"/>
            <a:ext cx="8962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006666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c.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Hồ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hởi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háo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hức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sẵn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sàng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làm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mọi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charset="0"/>
              </a:rPr>
              <a:t>việc</a:t>
            </a:r>
            <a:r>
              <a:rPr lang="en-US" altLang="en-US" sz="3600" b="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DA0972-C1FB-4CED-A0B1-C9C797324AA9}"/>
              </a:ext>
            </a:extLst>
          </p:cNvPr>
          <p:cNvSpPr/>
          <p:nvPr/>
        </p:nvSpPr>
        <p:spPr>
          <a:xfrm>
            <a:off x="1660701" y="3126275"/>
            <a:ext cx="610934" cy="546823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29" grpId="0"/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F9F1E0E-00CB-4662-B2FC-7078BC8467FE}"/>
              </a:ext>
            </a:extLst>
          </p:cNvPr>
          <p:cNvSpPr/>
          <p:nvPr/>
        </p:nvSpPr>
        <p:spPr>
          <a:xfrm>
            <a:off x="6095206" y="187456"/>
            <a:ext cx="5897415" cy="3963630"/>
          </a:xfrm>
          <a:custGeom>
            <a:avLst/>
            <a:gdLst>
              <a:gd name="connsiteX0" fmla="*/ 532405 w 5897415"/>
              <a:gd name="connsiteY0" fmla="*/ 1318457 h 3963630"/>
              <a:gd name="connsiteX1" fmla="*/ 767619 w 5897415"/>
              <a:gd name="connsiteY1" fmla="*/ 633722 h 3963630"/>
              <a:gd name="connsiteX2" fmla="*/ 1911881 w 5897415"/>
              <a:gd name="connsiteY2" fmla="*/ 477287 h 3963630"/>
              <a:gd name="connsiteX3" fmla="*/ 3065563 w 5897415"/>
              <a:gd name="connsiteY3" fmla="*/ 314888 h 3963630"/>
              <a:gd name="connsiteX4" fmla="*/ 3515105 w 5897415"/>
              <a:gd name="connsiteY4" fmla="*/ 18350 h 3963630"/>
              <a:gd name="connsiteX5" fmla="*/ 4072629 w 5897415"/>
              <a:gd name="connsiteY5" fmla="*/ 227633 h 3963630"/>
              <a:gd name="connsiteX6" fmla="*/ 4841204 w 5897415"/>
              <a:gd name="connsiteY6" fmla="*/ 63307 h 3963630"/>
              <a:gd name="connsiteX7" fmla="*/ 5230952 w 5897415"/>
              <a:gd name="connsiteY7" fmla="*/ 511601 h 3963630"/>
              <a:gd name="connsiteX8" fmla="*/ 5731140 w 5897415"/>
              <a:gd name="connsiteY8" fmla="*/ 946683 h 3963630"/>
              <a:gd name="connsiteX9" fmla="*/ 5708752 w 5897415"/>
              <a:gd name="connsiteY9" fmla="*/ 1418465 h 3963630"/>
              <a:gd name="connsiteX10" fmla="*/ 5872296 w 5897415"/>
              <a:gd name="connsiteY10" fmla="*/ 2139809 h 3963630"/>
              <a:gd name="connsiteX11" fmla="*/ 5106178 w 5897415"/>
              <a:gd name="connsiteY11" fmla="*/ 2771237 h 3963630"/>
              <a:gd name="connsiteX12" fmla="*/ 4831921 w 5897415"/>
              <a:gd name="connsiteY12" fmla="*/ 3312291 h 3963630"/>
              <a:gd name="connsiteX13" fmla="*/ 3898164 w 5897415"/>
              <a:gd name="connsiteY13" fmla="*/ 3377801 h 3963630"/>
              <a:gd name="connsiteX14" fmla="*/ 3230882 w 5897415"/>
              <a:gd name="connsiteY14" fmla="*/ 3955005 h 3963630"/>
              <a:gd name="connsiteX15" fmla="*/ 2249754 w 5897415"/>
              <a:gd name="connsiteY15" fmla="*/ 3602682 h 3963630"/>
              <a:gd name="connsiteX16" fmla="*/ 792328 w 5897415"/>
              <a:gd name="connsiteY16" fmla="*/ 3254580 h 3963630"/>
              <a:gd name="connsiteX17" fmla="*/ 151530 w 5897415"/>
              <a:gd name="connsiteY17" fmla="*/ 2867209 h 3963630"/>
              <a:gd name="connsiteX18" fmla="*/ 288454 w 5897415"/>
              <a:gd name="connsiteY18" fmla="*/ 2344321 h 3963630"/>
              <a:gd name="connsiteX19" fmla="*/ -683 w 5897415"/>
              <a:gd name="connsiteY19" fmla="*/ 1807855 h 3963630"/>
              <a:gd name="connsiteX20" fmla="*/ 527354 w 5897415"/>
              <a:gd name="connsiteY20" fmla="*/ 1331027 h 3963630"/>
              <a:gd name="connsiteX21" fmla="*/ 532405 w 5897415"/>
              <a:gd name="connsiteY21" fmla="*/ 1318457 h 3963630"/>
              <a:gd name="connsiteX0" fmla="*/ 640661 w 5897415"/>
              <a:gd name="connsiteY0" fmla="*/ 2401757 h 3963630"/>
              <a:gd name="connsiteX1" fmla="*/ 294870 w 5897415"/>
              <a:gd name="connsiteY1" fmla="*/ 2328632 h 3963630"/>
              <a:gd name="connsiteX2" fmla="*/ 945770 w 5897415"/>
              <a:gd name="connsiteY2" fmla="*/ 3202007 h 3963630"/>
              <a:gd name="connsiteX3" fmla="*/ 794512 w 5897415"/>
              <a:gd name="connsiteY3" fmla="*/ 3236964 h 3963630"/>
              <a:gd name="connsiteX4" fmla="*/ 2249481 w 5897415"/>
              <a:gd name="connsiteY4" fmla="*/ 3586534 h 3963630"/>
              <a:gd name="connsiteX5" fmla="*/ 2158290 w 5897415"/>
              <a:gd name="connsiteY5" fmla="*/ 3426888 h 3963630"/>
              <a:gd name="connsiteX6" fmla="*/ 3935295 w 5897415"/>
              <a:gd name="connsiteY6" fmla="*/ 3188428 h 3963630"/>
              <a:gd name="connsiteX7" fmla="*/ 3898846 w 5897415"/>
              <a:gd name="connsiteY7" fmla="*/ 3363580 h 3963630"/>
              <a:gd name="connsiteX8" fmla="*/ 4659094 w 5897415"/>
              <a:gd name="connsiteY8" fmla="*/ 2106045 h 3963630"/>
              <a:gd name="connsiteX9" fmla="*/ 5102902 w 5897415"/>
              <a:gd name="connsiteY9" fmla="*/ 2760778 h 3963630"/>
              <a:gd name="connsiteX10" fmla="*/ 5706022 w 5897415"/>
              <a:gd name="connsiteY10" fmla="*/ 1408740 h 3963630"/>
              <a:gd name="connsiteX11" fmla="*/ 5508349 w 5897415"/>
              <a:gd name="connsiteY11" fmla="*/ 1654265 h 3963630"/>
              <a:gd name="connsiteX12" fmla="*/ 5231771 w 5897415"/>
              <a:gd name="connsiteY12" fmla="*/ 497839 h 3963630"/>
              <a:gd name="connsiteX13" fmla="*/ 5242146 w 5897415"/>
              <a:gd name="connsiteY13" fmla="*/ 613812 h 3963630"/>
              <a:gd name="connsiteX14" fmla="*/ 3969560 w 5897415"/>
              <a:gd name="connsiteY14" fmla="*/ 362598 h 3963630"/>
              <a:gd name="connsiteX15" fmla="*/ 4070854 w 5897415"/>
              <a:gd name="connsiteY15" fmla="*/ 214696 h 3963630"/>
              <a:gd name="connsiteX16" fmla="*/ 3022561 w 5897415"/>
              <a:gd name="connsiteY16" fmla="*/ 433063 h 3963630"/>
              <a:gd name="connsiteX17" fmla="*/ 3071570 w 5897415"/>
              <a:gd name="connsiteY17" fmla="*/ 305529 h 3963630"/>
              <a:gd name="connsiteX18" fmla="*/ 1911199 w 5897415"/>
              <a:gd name="connsiteY18" fmla="*/ 476369 h 3963630"/>
              <a:gd name="connsiteX19" fmla="*/ 2088667 w 5897415"/>
              <a:gd name="connsiteY19" fmla="*/ 600049 h 3963630"/>
              <a:gd name="connsiteX20" fmla="*/ 563394 w 5897415"/>
              <a:gd name="connsiteY20" fmla="*/ 1448651 h 3963630"/>
              <a:gd name="connsiteX21" fmla="*/ 532405 w 5897415"/>
              <a:gd name="connsiteY21" fmla="*/ 1318457 h 39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97415" h="3963630" fill="none" extrusionOk="0">
                <a:moveTo>
                  <a:pt x="532405" y="1318457"/>
                </a:moveTo>
                <a:cubicBezTo>
                  <a:pt x="488763" y="1109160"/>
                  <a:pt x="533384" y="833373"/>
                  <a:pt x="767619" y="633722"/>
                </a:cubicBezTo>
                <a:cubicBezTo>
                  <a:pt x="1114045" y="426490"/>
                  <a:pt x="1532043" y="249368"/>
                  <a:pt x="1911881" y="477287"/>
                </a:cubicBezTo>
                <a:cubicBezTo>
                  <a:pt x="2133398" y="103637"/>
                  <a:pt x="2720997" y="-41165"/>
                  <a:pt x="3065563" y="314888"/>
                </a:cubicBezTo>
                <a:cubicBezTo>
                  <a:pt x="3175037" y="106047"/>
                  <a:pt x="3328969" y="417"/>
                  <a:pt x="3515105" y="18350"/>
                </a:cubicBezTo>
                <a:cubicBezTo>
                  <a:pt x="3728917" y="46372"/>
                  <a:pt x="3952194" y="111560"/>
                  <a:pt x="4072629" y="227633"/>
                </a:cubicBezTo>
                <a:cubicBezTo>
                  <a:pt x="4249267" y="41146"/>
                  <a:pt x="4530239" y="-82701"/>
                  <a:pt x="4841204" y="63307"/>
                </a:cubicBezTo>
                <a:cubicBezTo>
                  <a:pt x="5041348" y="147720"/>
                  <a:pt x="5150885" y="343492"/>
                  <a:pt x="5230952" y="511601"/>
                </a:cubicBezTo>
                <a:cubicBezTo>
                  <a:pt x="5480542" y="508388"/>
                  <a:pt x="5625459" y="713703"/>
                  <a:pt x="5731140" y="946683"/>
                </a:cubicBezTo>
                <a:cubicBezTo>
                  <a:pt x="5758771" y="1116760"/>
                  <a:pt x="5791480" y="1286228"/>
                  <a:pt x="5708752" y="1418465"/>
                </a:cubicBezTo>
                <a:cubicBezTo>
                  <a:pt x="5899226" y="1615099"/>
                  <a:pt x="5958845" y="1901117"/>
                  <a:pt x="5872296" y="2139809"/>
                </a:cubicBezTo>
                <a:cubicBezTo>
                  <a:pt x="5841803" y="2493515"/>
                  <a:pt x="5444011" y="2718073"/>
                  <a:pt x="5106178" y="2771237"/>
                </a:cubicBezTo>
                <a:cubicBezTo>
                  <a:pt x="5123629" y="3004511"/>
                  <a:pt x="4986945" y="3120746"/>
                  <a:pt x="4831921" y="3312291"/>
                </a:cubicBezTo>
                <a:cubicBezTo>
                  <a:pt x="4507867" y="3444532"/>
                  <a:pt x="4121183" y="3572968"/>
                  <a:pt x="3898164" y="3377801"/>
                </a:cubicBezTo>
                <a:cubicBezTo>
                  <a:pt x="3891295" y="3638252"/>
                  <a:pt x="3537368" y="3960149"/>
                  <a:pt x="3230882" y="3955005"/>
                </a:cubicBezTo>
                <a:cubicBezTo>
                  <a:pt x="2922288" y="4008791"/>
                  <a:pt x="2428467" y="3887606"/>
                  <a:pt x="2249754" y="3602682"/>
                </a:cubicBezTo>
                <a:cubicBezTo>
                  <a:pt x="1718660" y="3724984"/>
                  <a:pt x="1112301" y="3809428"/>
                  <a:pt x="792328" y="3254580"/>
                </a:cubicBezTo>
                <a:cubicBezTo>
                  <a:pt x="506724" y="3223122"/>
                  <a:pt x="240138" y="3094100"/>
                  <a:pt x="151530" y="2867209"/>
                </a:cubicBezTo>
                <a:cubicBezTo>
                  <a:pt x="119098" y="2675886"/>
                  <a:pt x="190543" y="2462312"/>
                  <a:pt x="288454" y="2344321"/>
                </a:cubicBezTo>
                <a:cubicBezTo>
                  <a:pt x="90035" y="2245932"/>
                  <a:pt x="-71289" y="2059352"/>
                  <a:pt x="-683" y="1807855"/>
                </a:cubicBezTo>
                <a:cubicBezTo>
                  <a:pt x="62108" y="1620260"/>
                  <a:pt x="193986" y="1307935"/>
                  <a:pt x="527354" y="1331027"/>
                </a:cubicBezTo>
                <a:cubicBezTo>
                  <a:pt x="528719" y="1326491"/>
                  <a:pt x="531696" y="1322011"/>
                  <a:pt x="532405" y="1318457"/>
                </a:cubicBezTo>
                <a:close/>
              </a:path>
              <a:path w="5897415" h="3963630" fill="none" extrusionOk="0">
                <a:moveTo>
                  <a:pt x="640661" y="2401757"/>
                </a:moveTo>
                <a:cubicBezTo>
                  <a:pt x="502275" y="2384652"/>
                  <a:pt x="402170" y="2386246"/>
                  <a:pt x="294870" y="2328632"/>
                </a:cubicBezTo>
                <a:moveTo>
                  <a:pt x="945770" y="3202007"/>
                </a:moveTo>
                <a:cubicBezTo>
                  <a:pt x="898074" y="3214304"/>
                  <a:pt x="853241" y="3228699"/>
                  <a:pt x="794512" y="3236964"/>
                </a:cubicBezTo>
                <a:moveTo>
                  <a:pt x="2249481" y="3586534"/>
                </a:moveTo>
                <a:cubicBezTo>
                  <a:pt x="2202986" y="3530760"/>
                  <a:pt x="2180397" y="3482930"/>
                  <a:pt x="2158290" y="3426888"/>
                </a:cubicBezTo>
                <a:moveTo>
                  <a:pt x="3935295" y="3188428"/>
                </a:moveTo>
                <a:cubicBezTo>
                  <a:pt x="3919343" y="3248444"/>
                  <a:pt x="3925913" y="3303072"/>
                  <a:pt x="3898846" y="3363580"/>
                </a:cubicBezTo>
                <a:moveTo>
                  <a:pt x="4659094" y="2106045"/>
                </a:moveTo>
                <a:cubicBezTo>
                  <a:pt x="4898995" y="2219004"/>
                  <a:pt x="5023682" y="2484771"/>
                  <a:pt x="5102902" y="2760778"/>
                </a:cubicBezTo>
                <a:moveTo>
                  <a:pt x="5706022" y="1408740"/>
                </a:moveTo>
                <a:cubicBezTo>
                  <a:pt x="5663113" y="1513794"/>
                  <a:pt x="5583235" y="1580253"/>
                  <a:pt x="5508349" y="1654265"/>
                </a:cubicBezTo>
                <a:moveTo>
                  <a:pt x="5231771" y="497839"/>
                </a:moveTo>
                <a:cubicBezTo>
                  <a:pt x="5246865" y="544592"/>
                  <a:pt x="5243643" y="574030"/>
                  <a:pt x="5242146" y="613812"/>
                </a:cubicBezTo>
                <a:moveTo>
                  <a:pt x="3969560" y="362598"/>
                </a:moveTo>
                <a:cubicBezTo>
                  <a:pt x="3990504" y="309377"/>
                  <a:pt x="4042739" y="247431"/>
                  <a:pt x="4070854" y="214696"/>
                </a:cubicBezTo>
                <a:moveTo>
                  <a:pt x="3022561" y="433063"/>
                </a:moveTo>
                <a:cubicBezTo>
                  <a:pt x="3030957" y="392379"/>
                  <a:pt x="3050704" y="345315"/>
                  <a:pt x="3071570" y="305529"/>
                </a:cubicBezTo>
                <a:moveTo>
                  <a:pt x="1911199" y="476369"/>
                </a:moveTo>
                <a:cubicBezTo>
                  <a:pt x="1964533" y="509547"/>
                  <a:pt x="2034031" y="548858"/>
                  <a:pt x="2088667" y="600049"/>
                </a:cubicBezTo>
                <a:moveTo>
                  <a:pt x="563394" y="1448651"/>
                </a:moveTo>
                <a:cubicBezTo>
                  <a:pt x="545029" y="1413050"/>
                  <a:pt x="544953" y="1352985"/>
                  <a:pt x="532405" y="1318457"/>
                </a:cubicBezTo>
              </a:path>
              <a:path w="5897415" h="3963630" stroke="0" extrusionOk="0">
                <a:moveTo>
                  <a:pt x="532405" y="1318457"/>
                </a:moveTo>
                <a:cubicBezTo>
                  <a:pt x="490024" y="1058997"/>
                  <a:pt x="550796" y="820224"/>
                  <a:pt x="767619" y="633722"/>
                </a:cubicBezTo>
                <a:cubicBezTo>
                  <a:pt x="1074310" y="345050"/>
                  <a:pt x="1523358" y="244111"/>
                  <a:pt x="1911881" y="477287"/>
                </a:cubicBezTo>
                <a:cubicBezTo>
                  <a:pt x="2173562" y="147427"/>
                  <a:pt x="2745920" y="21242"/>
                  <a:pt x="3065563" y="314888"/>
                </a:cubicBezTo>
                <a:cubicBezTo>
                  <a:pt x="3113011" y="160524"/>
                  <a:pt x="3358770" y="54581"/>
                  <a:pt x="3515105" y="18350"/>
                </a:cubicBezTo>
                <a:cubicBezTo>
                  <a:pt x="3741390" y="8996"/>
                  <a:pt x="3939953" y="83991"/>
                  <a:pt x="4072629" y="227633"/>
                </a:cubicBezTo>
                <a:cubicBezTo>
                  <a:pt x="4300131" y="22941"/>
                  <a:pt x="4573196" y="13031"/>
                  <a:pt x="4841204" y="63307"/>
                </a:cubicBezTo>
                <a:cubicBezTo>
                  <a:pt x="4990578" y="164140"/>
                  <a:pt x="5195282" y="280155"/>
                  <a:pt x="5230952" y="511601"/>
                </a:cubicBezTo>
                <a:cubicBezTo>
                  <a:pt x="5471133" y="615173"/>
                  <a:pt x="5671510" y="696274"/>
                  <a:pt x="5731140" y="946683"/>
                </a:cubicBezTo>
                <a:cubicBezTo>
                  <a:pt x="5789036" y="1093702"/>
                  <a:pt x="5756529" y="1268213"/>
                  <a:pt x="5708752" y="1418465"/>
                </a:cubicBezTo>
                <a:cubicBezTo>
                  <a:pt x="5867644" y="1598989"/>
                  <a:pt x="5926679" y="1878519"/>
                  <a:pt x="5872296" y="2139809"/>
                </a:cubicBezTo>
                <a:cubicBezTo>
                  <a:pt x="5771017" y="2496061"/>
                  <a:pt x="5529848" y="2743403"/>
                  <a:pt x="5106178" y="2771237"/>
                </a:cubicBezTo>
                <a:cubicBezTo>
                  <a:pt x="5112424" y="2946704"/>
                  <a:pt x="5012398" y="3194580"/>
                  <a:pt x="4831921" y="3312291"/>
                </a:cubicBezTo>
                <a:cubicBezTo>
                  <a:pt x="4587463" y="3554083"/>
                  <a:pt x="4212638" y="3543938"/>
                  <a:pt x="3898164" y="3377801"/>
                </a:cubicBezTo>
                <a:cubicBezTo>
                  <a:pt x="3796047" y="3575774"/>
                  <a:pt x="3493357" y="3922254"/>
                  <a:pt x="3230882" y="3955005"/>
                </a:cubicBezTo>
                <a:cubicBezTo>
                  <a:pt x="2853784" y="4009526"/>
                  <a:pt x="2427426" y="3819794"/>
                  <a:pt x="2249754" y="3602682"/>
                </a:cubicBezTo>
                <a:cubicBezTo>
                  <a:pt x="1889224" y="3814080"/>
                  <a:pt x="1087727" y="3710286"/>
                  <a:pt x="792328" y="3254580"/>
                </a:cubicBezTo>
                <a:cubicBezTo>
                  <a:pt x="555873" y="3273021"/>
                  <a:pt x="206203" y="3169302"/>
                  <a:pt x="151530" y="2867209"/>
                </a:cubicBezTo>
                <a:cubicBezTo>
                  <a:pt x="117792" y="2656407"/>
                  <a:pt x="136061" y="2473402"/>
                  <a:pt x="288454" y="2344321"/>
                </a:cubicBezTo>
                <a:cubicBezTo>
                  <a:pt x="82589" y="2229260"/>
                  <a:pt x="-32479" y="2039812"/>
                  <a:pt x="-683" y="1807855"/>
                </a:cubicBezTo>
                <a:cubicBezTo>
                  <a:pt x="47587" y="1617114"/>
                  <a:pt x="251871" y="1293431"/>
                  <a:pt x="527354" y="1331027"/>
                </a:cubicBezTo>
                <a:cubicBezTo>
                  <a:pt x="528073" y="1325889"/>
                  <a:pt x="531708" y="1323038"/>
                  <a:pt x="532405" y="1318457"/>
                </a:cubicBezTo>
                <a:close/>
              </a:path>
              <a:path w="5897415" h="3963630" fill="none" stroke="0" extrusionOk="0">
                <a:moveTo>
                  <a:pt x="640661" y="2401757"/>
                </a:moveTo>
                <a:cubicBezTo>
                  <a:pt x="508770" y="2437888"/>
                  <a:pt x="407850" y="2417681"/>
                  <a:pt x="294870" y="2328632"/>
                </a:cubicBezTo>
                <a:moveTo>
                  <a:pt x="945770" y="3202007"/>
                </a:moveTo>
                <a:cubicBezTo>
                  <a:pt x="901791" y="3210339"/>
                  <a:pt x="847088" y="3232937"/>
                  <a:pt x="794512" y="3236964"/>
                </a:cubicBezTo>
                <a:moveTo>
                  <a:pt x="2249481" y="3586534"/>
                </a:moveTo>
                <a:cubicBezTo>
                  <a:pt x="2206719" y="3538806"/>
                  <a:pt x="2178642" y="3481557"/>
                  <a:pt x="2158290" y="3426888"/>
                </a:cubicBezTo>
                <a:moveTo>
                  <a:pt x="3935295" y="3188428"/>
                </a:moveTo>
                <a:cubicBezTo>
                  <a:pt x="3934698" y="3256017"/>
                  <a:pt x="3922162" y="3305878"/>
                  <a:pt x="3898846" y="3363580"/>
                </a:cubicBezTo>
                <a:moveTo>
                  <a:pt x="4659094" y="2106045"/>
                </a:moveTo>
                <a:cubicBezTo>
                  <a:pt x="4927461" y="2166249"/>
                  <a:pt x="5090331" y="2417215"/>
                  <a:pt x="5102902" y="2760778"/>
                </a:cubicBezTo>
                <a:moveTo>
                  <a:pt x="5706022" y="1408740"/>
                </a:moveTo>
                <a:cubicBezTo>
                  <a:pt x="5670141" y="1509521"/>
                  <a:pt x="5600942" y="1579481"/>
                  <a:pt x="5508349" y="1654265"/>
                </a:cubicBezTo>
                <a:moveTo>
                  <a:pt x="5231771" y="497839"/>
                </a:moveTo>
                <a:cubicBezTo>
                  <a:pt x="5243665" y="537471"/>
                  <a:pt x="5247790" y="567179"/>
                  <a:pt x="5242146" y="613812"/>
                </a:cubicBezTo>
                <a:moveTo>
                  <a:pt x="3969560" y="362598"/>
                </a:moveTo>
                <a:cubicBezTo>
                  <a:pt x="3995717" y="310421"/>
                  <a:pt x="4031021" y="245316"/>
                  <a:pt x="4070854" y="214696"/>
                </a:cubicBezTo>
                <a:moveTo>
                  <a:pt x="3022561" y="433063"/>
                </a:moveTo>
                <a:cubicBezTo>
                  <a:pt x="3022739" y="381163"/>
                  <a:pt x="3045662" y="338167"/>
                  <a:pt x="3071570" y="305529"/>
                </a:cubicBezTo>
                <a:moveTo>
                  <a:pt x="1911199" y="476369"/>
                </a:moveTo>
                <a:cubicBezTo>
                  <a:pt x="1977802" y="513985"/>
                  <a:pt x="2051896" y="556112"/>
                  <a:pt x="2088667" y="600049"/>
                </a:cubicBezTo>
                <a:moveTo>
                  <a:pt x="563394" y="1448651"/>
                </a:moveTo>
                <a:cubicBezTo>
                  <a:pt x="553511" y="1394960"/>
                  <a:pt x="544008" y="1368333"/>
                  <a:pt x="532405" y="1318457"/>
                </a:cubicBezTo>
              </a:path>
            </a:pathLst>
          </a:custGeom>
          <a:solidFill>
            <a:srgbClr val="9CE8DF"/>
          </a:solidFill>
          <a:ln w="28575"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2C352-43A1-49D0-954A-2076AED70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7" b="98993" l="3814" r="94492">
                        <a14:foregroundMark x1="26271" y1="10067" x2="39831" y2="3691"/>
                        <a14:foregroundMark x1="39831" y1="3691" x2="55508" y2="4362"/>
                        <a14:foregroundMark x1="55508" y1="4362" x2="67373" y2="14430"/>
                        <a14:foregroundMark x1="67373" y1="14430" x2="67373" y2="15101"/>
                        <a14:foregroundMark x1="68220" y1="13423" x2="72881" y2="29530"/>
                        <a14:foregroundMark x1="68220" y1="18456" x2="40678" y2="19799"/>
                        <a14:foregroundMark x1="40678" y1="19799" x2="29661" y2="31208"/>
                        <a14:foregroundMark x1="29661" y1="31208" x2="29237" y2="31879"/>
                        <a14:foregroundMark x1="70763" y1="53691" x2="91949" y2="55705"/>
                        <a14:foregroundMark x1="91949" y1="55705" x2="96610" y2="67785"/>
                        <a14:foregroundMark x1="96610" y1="67785" x2="90678" y2="84564"/>
                        <a14:foregroundMark x1="90678" y1="84564" x2="91102" y2="97315"/>
                        <a14:foregroundMark x1="91102" y1="97315" x2="88136" y2="97987"/>
                        <a14:foregroundMark x1="94068" y1="62416" x2="94915" y2="65436"/>
                        <a14:foregroundMark x1="12712" y1="62752" x2="0" y2="63423"/>
                        <a14:foregroundMark x1="0" y1="63423" x2="8051" y2="72483"/>
                        <a14:foregroundMark x1="8051" y1="72483" x2="11441" y2="97987"/>
                        <a14:foregroundMark x1="11441" y1="97987" x2="16102" y2="94631"/>
                        <a14:foregroundMark x1="3814" y1="62752" x2="4237" y2="66107"/>
                        <a14:foregroundMark x1="24153" y1="97651" x2="40254" y2="98993"/>
                        <a14:foregroundMark x1="40254" y1="98993" x2="47034" y2="98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684" y="1643163"/>
            <a:ext cx="3285023" cy="41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2177401-8B6E-4756-ACEF-0AE5C3781AE0}"/>
              </a:ext>
            </a:extLst>
          </p:cNvPr>
          <p:cNvGrpSpPr/>
          <p:nvPr/>
        </p:nvGrpSpPr>
        <p:grpSpPr>
          <a:xfrm>
            <a:off x="-36285" y="27616"/>
            <a:ext cx="12226698" cy="1031844"/>
            <a:chOff x="0" y="84993"/>
            <a:chExt cx="12226698" cy="103184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6C9B5CE-7AC2-4A6C-B954-8ADE4B85CF49}"/>
                </a:ext>
              </a:extLst>
            </p:cNvPr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4439B7F-625B-4549-B3BD-5BB113CAA603}"/>
                  </a:ext>
                </a:extLst>
              </p:cNvPr>
              <p:cNvGrpSpPr/>
              <p:nvPr/>
            </p:nvGrpSpPr>
            <p:grpSpPr>
              <a:xfrm>
                <a:off x="177354" y="113409"/>
                <a:ext cx="12013059" cy="751922"/>
                <a:chOff x="177354" y="113409"/>
                <a:chExt cx="12013059" cy="751922"/>
              </a:xfrm>
            </p:grpSpPr>
            <p:sp>
              <p:nvSpPr>
                <p:cNvPr id="10" name="9">
                  <a:extLst>
                    <a:ext uri="{FF2B5EF4-FFF2-40B4-BE49-F238E27FC236}">
                      <a16:creationId xmlns:a16="http://schemas.microsoft.com/office/drawing/2014/main" id="{8FC95D77-D7EF-4999-8EB8-7079438BBD3B}"/>
                    </a:ext>
                  </a:extLst>
                </p:cNvPr>
                <p:cNvSpPr txBox="1"/>
                <p:nvPr/>
              </p:nvSpPr>
              <p:spPr>
                <a:xfrm>
                  <a:off x="177354" y="113409"/>
                  <a:ext cx="1139715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2: 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những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ồng</a:t>
                  </a:r>
                  <a:r>
                    <a:rPr lang="en-US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altLang="en-US" sz="28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trái</a:t>
                  </a:r>
                  <a:r>
                    <a:rPr lang="en-US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altLang="en-US" sz="28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r>
                    <a:rPr lang="en-US" altLang="en-US" sz="2800" b="1" i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phúc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品 11">
                  <a:extLst>
                    <a:ext uri="{FF2B5EF4-FFF2-40B4-BE49-F238E27FC236}">
                      <a16:creationId xmlns:a16="http://schemas.microsoft.com/office/drawing/2014/main" id="{2EE64B87-38F6-481E-BF02-DBD2B7BF674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384045" y="865331"/>
                  <a:ext cx="1180636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6DC1B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FDEB1B-8012-46A9-9BD1-E481B6489FDB}"/>
                  </a:ext>
                </a:extLst>
              </p:cNvPr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B91D39C-EC93-4870-AC18-09E70B2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4987" y="84993"/>
              <a:ext cx="831711" cy="721484"/>
            </a:xfrm>
            <a:prstGeom prst="rect">
              <a:avLst/>
            </a:prstGeom>
          </p:spPr>
        </p:pic>
      </p:grpSp>
      <p:sp>
        <p:nvSpPr>
          <p:cNvPr id="41" name="Cloud 40">
            <a:extLst>
              <a:ext uri="{FF2B5EF4-FFF2-40B4-BE49-F238E27FC236}">
                <a16:creationId xmlns:a16="http://schemas.microsoft.com/office/drawing/2014/main" id="{32D17FA2-4D89-441B-BC06-6EC2BC0576F1}"/>
              </a:ext>
            </a:extLst>
          </p:cNvPr>
          <p:cNvSpPr/>
          <p:nvPr/>
        </p:nvSpPr>
        <p:spPr>
          <a:xfrm>
            <a:off x="3676495" y="1094108"/>
            <a:ext cx="5581335" cy="3206041"/>
          </a:xfrm>
          <a:custGeom>
            <a:avLst/>
            <a:gdLst>
              <a:gd name="connsiteX0" fmla="*/ 503869 w 5581335"/>
              <a:gd name="connsiteY0" fmla="*/ 1066452 h 3206041"/>
              <a:gd name="connsiteX1" fmla="*/ 726477 w 5581335"/>
              <a:gd name="connsiteY1" fmla="*/ 512594 h 3206041"/>
              <a:gd name="connsiteX2" fmla="*/ 1809411 w 5581335"/>
              <a:gd name="connsiteY2" fmla="*/ 386060 h 3206041"/>
              <a:gd name="connsiteX3" fmla="*/ 2901259 w 5581335"/>
              <a:gd name="connsiteY3" fmla="*/ 254701 h 3206041"/>
              <a:gd name="connsiteX4" fmla="*/ 3326708 w 5581335"/>
              <a:gd name="connsiteY4" fmla="*/ 14842 h 3206041"/>
              <a:gd name="connsiteX5" fmla="*/ 3854350 w 5581335"/>
              <a:gd name="connsiteY5" fmla="*/ 184123 h 3206041"/>
              <a:gd name="connsiteX6" fmla="*/ 4581733 w 5581335"/>
              <a:gd name="connsiteY6" fmla="*/ 51206 h 3206041"/>
              <a:gd name="connsiteX7" fmla="*/ 4950591 w 5581335"/>
              <a:gd name="connsiteY7" fmla="*/ 413816 h 3206041"/>
              <a:gd name="connsiteX8" fmla="*/ 5423971 w 5581335"/>
              <a:gd name="connsiteY8" fmla="*/ 765738 h 3206041"/>
              <a:gd name="connsiteX9" fmla="*/ 5402783 w 5581335"/>
              <a:gd name="connsiteY9" fmla="*/ 1147346 h 3206041"/>
              <a:gd name="connsiteX10" fmla="*/ 5557562 w 5581335"/>
              <a:gd name="connsiteY10" fmla="*/ 1730815 h 3206041"/>
              <a:gd name="connsiteX11" fmla="*/ 4832505 w 5581335"/>
              <a:gd name="connsiteY11" fmla="*/ 2241556 h 3206041"/>
              <a:gd name="connsiteX12" fmla="*/ 4572947 w 5581335"/>
              <a:gd name="connsiteY12" fmla="*/ 2679196 h 3206041"/>
              <a:gd name="connsiteX13" fmla="*/ 3689235 w 5581335"/>
              <a:gd name="connsiteY13" fmla="*/ 2732184 h 3206041"/>
              <a:gd name="connsiteX14" fmla="*/ 3057717 w 5581335"/>
              <a:gd name="connsiteY14" fmla="*/ 3199064 h 3206041"/>
              <a:gd name="connsiteX15" fmla="*/ 2129175 w 5581335"/>
              <a:gd name="connsiteY15" fmla="*/ 2914083 h 3206041"/>
              <a:gd name="connsiteX16" fmla="*/ 749862 w 5581335"/>
              <a:gd name="connsiteY16" fmla="*/ 2632514 h 3206041"/>
              <a:gd name="connsiteX17" fmla="*/ 143408 w 5581335"/>
              <a:gd name="connsiteY17" fmla="*/ 2319184 h 3206041"/>
              <a:gd name="connsiteX18" fmla="*/ 272993 w 5581335"/>
              <a:gd name="connsiteY18" fmla="*/ 1896238 h 3206041"/>
              <a:gd name="connsiteX19" fmla="*/ -648 w 5581335"/>
              <a:gd name="connsiteY19" fmla="*/ 1462310 h 3206041"/>
              <a:gd name="connsiteX20" fmla="*/ 499089 w 5581335"/>
              <a:gd name="connsiteY20" fmla="*/ 1076620 h 3206041"/>
              <a:gd name="connsiteX21" fmla="*/ 503869 w 5581335"/>
              <a:gd name="connsiteY21" fmla="*/ 1066452 h 3206041"/>
              <a:gd name="connsiteX0" fmla="*/ 606323 w 5581335"/>
              <a:gd name="connsiteY0" fmla="*/ 1942697 h 3206041"/>
              <a:gd name="connsiteX1" fmla="*/ 279065 w 5581335"/>
              <a:gd name="connsiteY1" fmla="*/ 1883548 h 3206041"/>
              <a:gd name="connsiteX2" fmla="*/ 895079 w 5581335"/>
              <a:gd name="connsiteY2" fmla="*/ 2589990 h 3206041"/>
              <a:gd name="connsiteX3" fmla="*/ 751928 w 5581335"/>
              <a:gd name="connsiteY3" fmla="*/ 2618265 h 3206041"/>
              <a:gd name="connsiteX4" fmla="*/ 2128916 w 5581335"/>
              <a:gd name="connsiteY4" fmla="*/ 2901021 h 3206041"/>
              <a:gd name="connsiteX5" fmla="*/ 2042613 w 5581335"/>
              <a:gd name="connsiteY5" fmla="*/ 2771889 h 3206041"/>
              <a:gd name="connsiteX6" fmla="*/ 3724378 w 5581335"/>
              <a:gd name="connsiteY6" fmla="*/ 2579006 h 3206041"/>
              <a:gd name="connsiteX7" fmla="*/ 3689881 w 5581335"/>
              <a:gd name="connsiteY7" fmla="*/ 2720681 h 3206041"/>
              <a:gd name="connsiteX8" fmla="*/ 4409382 w 5581335"/>
              <a:gd name="connsiteY8" fmla="*/ 1703505 h 3206041"/>
              <a:gd name="connsiteX9" fmla="*/ 4829405 w 5581335"/>
              <a:gd name="connsiteY9" fmla="*/ 2233096 h 3206041"/>
              <a:gd name="connsiteX10" fmla="*/ 5400199 w 5581335"/>
              <a:gd name="connsiteY10" fmla="*/ 1139480 h 3206041"/>
              <a:gd name="connsiteX11" fmla="*/ 5213120 w 5581335"/>
              <a:gd name="connsiteY11" fmla="*/ 1338076 h 3206041"/>
              <a:gd name="connsiteX12" fmla="*/ 4951366 w 5581335"/>
              <a:gd name="connsiteY12" fmla="*/ 402684 h 3206041"/>
              <a:gd name="connsiteX13" fmla="*/ 4961186 w 5581335"/>
              <a:gd name="connsiteY13" fmla="*/ 496490 h 3206041"/>
              <a:gd name="connsiteX14" fmla="*/ 3756806 w 5581335"/>
              <a:gd name="connsiteY14" fmla="*/ 293293 h 3206041"/>
              <a:gd name="connsiteX15" fmla="*/ 3852671 w 5581335"/>
              <a:gd name="connsiteY15" fmla="*/ 173659 h 3206041"/>
              <a:gd name="connsiteX16" fmla="*/ 2860563 w 5581335"/>
              <a:gd name="connsiteY16" fmla="*/ 350288 h 3206041"/>
              <a:gd name="connsiteX17" fmla="*/ 2906944 w 5581335"/>
              <a:gd name="connsiteY17" fmla="*/ 247131 h 3206041"/>
              <a:gd name="connsiteX18" fmla="*/ 1808765 w 5581335"/>
              <a:gd name="connsiteY18" fmla="*/ 385318 h 3206041"/>
              <a:gd name="connsiteX19" fmla="*/ 1976721 w 5581335"/>
              <a:gd name="connsiteY19" fmla="*/ 485358 h 3206041"/>
              <a:gd name="connsiteX20" fmla="*/ 533197 w 5581335"/>
              <a:gd name="connsiteY20" fmla="*/ 1171763 h 3206041"/>
              <a:gd name="connsiteX21" fmla="*/ 503869 w 5581335"/>
              <a:gd name="connsiteY21" fmla="*/ 1066452 h 3206041"/>
              <a:gd name="connsiteX0" fmla="*/ 503869 w 5581335"/>
              <a:gd name="connsiteY0" fmla="*/ 1066452 h 3206041"/>
              <a:gd name="connsiteX1" fmla="*/ 726477 w 5581335"/>
              <a:gd name="connsiteY1" fmla="*/ 512594 h 3206041"/>
              <a:gd name="connsiteX2" fmla="*/ 1809411 w 5581335"/>
              <a:gd name="connsiteY2" fmla="*/ 386060 h 3206041"/>
              <a:gd name="connsiteX3" fmla="*/ 2901259 w 5581335"/>
              <a:gd name="connsiteY3" fmla="*/ 254701 h 3206041"/>
              <a:gd name="connsiteX4" fmla="*/ 3326708 w 5581335"/>
              <a:gd name="connsiteY4" fmla="*/ 14842 h 3206041"/>
              <a:gd name="connsiteX5" fmla="*/ 3854350 w 5581335"/>
              <a:gd name="connsiteY5" fmla="*/ 184123 h 3206041"/>
              <a:gd name="connsiteX6" fmla="*/ 4581733 w 5581335"/>
              <a:gd name="connsiteY6" fmla="*/ 51206 h 3206041"/>
              <a:gd name="connsiteX7" fmla="*/ 4950591 w 5581335"/>
              <a:gd name="connsiteY7" fmla="*/ 413816 h 3206041"/>
              <a:gd name="connsiteX8" fmla="*/ 5423971 w 5581335"/>
              <a:gd name="connsiteY8" fmla="*/ 765738 h 3206041"/>
              <a:gd name="connsiteX9" fmla="*/ 5402783 w 5581335"/>
              <a:gd name="connsiteY9" fmla="*/ 1147346 h 3206041"/>
              <a:gd name="connsiteX10" fmla="*/ 5557562 w 5581335"/>
              <a:gd name="connsiteY10" fmla="*/ 1730815 h 3206041"/>
              <a:gd name="connsiteX11" fmla="*/ 4832505 w 5581335"/>
              <a:gd name="connsiteY11" fmla="*/ 2241556 h 3206041"/>
              <a:gd name="connsiteX12" fmla="*/ 4572947 w 5581335"/>
              <a:gd name="connsiteY12" fmla="*/ 2679196 h 3206041"/>
              <a:gd name="connsiteX13" fmla="*/ 3689235 w 5581335"/>
              <a:gd name="connsiteY13" fmla="*/ 2732184 h 3206041"/>
              <a:gd name="connsiteX14" fmla="*/ 3057717 w 5581335"/>
              <a:gd name="connsiteY14" fmla="*/ 3199064 h 3206041"/>
              <a:gd name="connsiteX15" fmla="*/ 2129175 w 5581335"/>
              <a:gd name="connsiteY15" fmla="*/ 2914083 h 3206041"/>
              <a:gd name="connsiteX16" fmla="*/ 749862 w 5581335"/>
              <a:gd name="connsiteY16" fmla="*/ 2632514 h 3206041"/>
              <a:gd name="connsiteX17" fmla="*/ 143408 w 5581335"/>
              <a:gd name="connsiteY17" fmla="*/ 2319184 h 3206041"/>
              <a:gd name="connsiteX18" fmla="*/ 272993 w 5581335"/>
              <a:gd name="connsiteY18" fmla="*/ 1896238 h 3206041"/>
              <a:gd name="connsiteX19" fmla="*/ -648 w 5581335"/>
              <a:gd name="connsiteY19" fmla="*/ 1462310 h 3206041"/>
              <a:gd name="connsiteX20" fmla="*/ 499089 w 5581335"/>
              <a:gd name="connsiteY20" fmla="*/ 1076620 h 3206041"/>
              <a:gd name="connsiteX21" fmla="*/ 503869 w 5581335"/>
              <a:gd name="connsiteY21" fmla="*/ 1066452 h 3206041"/>
              <a:gd name="connsiteX0" fmla="*/ 606323 w 5581335"/>
              <a:gd name="connsiteY0" fmla="*/ 1942697 h 3206041"/>
              <a:gd name="connsiteX1" fmla="*/ 279065 w 5581335"/>
              <a:gd name="connsiteY1" fmla="*/ 1883548 h 3206041"/>
              <a:gd name="connsiteX2" fmla="*/ 895079 w 5581335"/>
              <a:gd name="connsiteY2" fmla="*/ 2589990 h 3206041"/>
              <a:gd name="connsiteX3" fmla="*/ 751928 w 5581335"/>
              <a:gd name="connsiteY3" fmla="*/ 2618265 h 3206041"/>
              <a:gd name="connsiteX4" fmla="*/ 2128916 w 5581335"/>
              <a:gd name="connsiteY4" fmla="*/ 2901021 h 3206041"/>
              <a:gd name="connsiteX5" fmla="*/ 2042613 w 5581335"/>
              <a:gd name="connsiteY5" fmla="*/ 2771889 h 3206041"/>
              <a:gd name="connsiteX6" fmla="*/ 3724378 w 5581335"/>
              <a:gd name="connsiteY6" fmla="*/ 2579006 h 3206041"/>
              <a:gd name="connsiteX7" fmla="*/ 3689881 w 5581335"/>
              <a:gd name="connsiteY7" fmla="*/ 2720681 h 3206041"/>
              <a:gd name="connsiteX8" fmla="*/ 4409382 w 5581335"/>
              <a:gd name="connsiteY8" fmla="*/ 1703505 h 3206041"/>
              <a:gd name="connsiteX9" fmla="*/ 4829405 w 5581335"/>
              <a:gd name="connsiteY9" fmla="*/ 2233096 h 3206041"/>
              <a:gd name="connsiteX10" fmla="*/ 5400199 w 5581335"/>
              <a:gd name="connsiteY10" fmla="*/ 1139480 h 3206041"/>
              <a:gd name="connsiteX11" fmla="*/ 5213120 w 5581335"/>
              <a:gd name="connsiteY11" fmla="*/ 1338076 h 3206041"/>
              <a:gd name="connsiteX12" fmla="*/ 4951366 w 5581335"/>
              <a:gd name="connsiteY12" fmla="*/ 402684 h 3206041"/>
              <a:gd name="connsiteX13" fmla="*/ 4961186 w 5581335"/>
              <a:gd name="connsiteY13" fmla="*/ 496490 h 3206041"/>
              <a:gd name="connsiteX14" fmla="*/ 3756806 w 5581335"/>
              <a:gd name="connsiteY14" fmla="*/ 293293 h 3206041"/>
              <a:gd name="connsiteX15" fmla="*/ 3852671 w 5581335"/>
              <a:gd name="connsiteY15" fmla="*/ 173659 h 3206041"/>
              <a:gd name="connsiteX16" fmla="*/ 2860563 w 5581335"/>
              <a:gd name="connsiteY16" fmla="*/ 350288 h 3206041"/>
              <a:gd name="connsiteX17" fmla="*/ 2906944 w 5581335"/>
              <a:gd name="connsiteY17" fmla="*/ 247131 h 3206041"/>
              <a:gd name="connsiteX18" fmla="*/ 1808765 w 5581335"/>
              <a:gd name="connsiteY18" fmla="*/ 385318 h 3206041"/>
              <a:gd name="connsiteX19" fmla="*/ 1976721 w 5581335"/>
              <a:gd name="connsiteY19" fmla="*/ 485358 h 3206041"/>
              <a:gd name="connsiteX20" fmla="*/ 533197 w 5581335"/>
              <a:gd name="connsiteY20" fmla="*/ 1171763 h 3206041"/>
              <a:gd name="connsiteX21" fmla="*/ 503869 w 5581335"/>
              <a:gd name="connsiteY21" fmla="*/ 1066452 h 3206041"/>
              <a:gd name="connsiteX0" fmla="*/ 503869 w 5581335"/>
              <a:gd name="connsiteY0" fmla="*/ 1066452 h 3206041"/>
              <a:gd name="connsiteX1" fmla="*/ 726477 w 5581335"/>
              <a:gd name="connsiteY1" fmla="*/ 512594 h 3206041"/>
              <a:gd name="connsiteX2" fmla="*/ 1809411 w 5581335"/>
              <a:gd name="connsiteY2" fmla="*/ 386060 h 3206041"/>
              <a:gd name="connsiteX3" fmla="*/ 2901259 w 5581335"/>
              <a:gd name="connsiteY3" fmla="*/ 254701 h 3206041"/>
              <a:gd name="connsiteX4" fmla="*/ 3326708 w 5581335"/>
              <a:gd name="connsiteY4" fmla="*/ 14842 h 3206041"/>
              <a:gd name="connsiteX5" fmla="*/ 3854350 w 5581335"/>
              <a:gd name="connsiteY5" fmla="*/ 184123 h 3206041"/>
              <a:gd name="connsiteX6" fmla="*/ 4581733 w 5581335"/>
              <a:gd name="connsiteY6" fmla="*/ 51206 h 3206041"/>
              <a:gd name="connsiteX7" fmla="*/ 4950591 w 5581335"/>
              <a:gd name="connsiteY7" fmla="*/ 413816 h 3206041"/>
              <a:gd name="connsiteX8" fmla="*/ 5423971 w 5581335"/>
              <a:gd name="connsiteY8" fmla="*/ 765738 h 3206041"/>
              <a:gd name="connsiteX9" fmla="*/ 5402783 w 5581335"/>
              <a:gd name="connsiteY9" fmla="*/ 1147346 h 3206041"/>
              <a:gd name="connsiteX10" fmla="*/ 5557562 w 5581335"/>
              <a:gd name="connsiteY10" fmla="*/ 1730815 h 3206041"/>
              <a:gd name="connsiteX11" fmla="*/ 4832505 w 5581335"/>
              <a:gd name="connsiteY11" fmla="*/ 2241556 h 3206041"/>
              <a:gd name="connsiteX12" fmla="*/ 4572947 w 5581335"/>
              <a:gd name="connsiteY12" fmla="*/ 2679196 h 3206041"/>
              <a:gd name="connsiteX13" fmla="*/ 3689235 w 5581335"/>
              <a:gd name="connsiteY13" fmla="*/ 2732184 h 3206041"/>
              <a:gd name="connsiteX14" fmla="*/ 3057717 w 5581335"/>
              <a:gd name="connsiteY14" fmla="*/ 3199064 h 3206041"/>
              <a:gd name="connsiteX15" fmla="*/ 2129175 w 5581335"/>
              <a:gd name="connsiteY15" fmla="*/ 2914083 h 3206041"/>
              <a:gd name="connsiteX16" fmla="*/ 749862 w 5581335"/>
              <a:gd name="connsiteY16" fmla="*/ 2632514 h 3206041"/>
              <a:gd name="connsiteX17" fmla="*/ 143408 w 5581335"/>
              <a:gd name="connsiteY17" fmla="*/ 2319184 h 3206041"/>
              <a:gd name="connsiteX18" fmla="*/ 272993 w 5581335"/>
              <a:gd name="connsiteY18" fmla="*/ 1896238 h 3206041"/>
              <a:gd name="connsiteX19" fmla="*/ -648 w 5581335"/>
              <a:gd name="connsiteY19" fmla="*/ 1462310 h 3206041"/>
              <a:gd name="connsiteX20" fmla="*/ 499089 w 5581335"/>
              <a:gd name="connsiteY20" fmla="*/ 1076620 h 3206041"/>
              <a:gd name="connsiteX21" fmla="*/ 503869 w 5581335"/>
              <a:gd name="connsiteY21" fmla="*/ 1066452 h 3206041"/>
              <a:gd name="connsiteX0" fmla="*/ 606323 w 5581335"/>
              <a:gd name="connsiteY0" fmla="*/ 1942697 h 3206041"/>
              <a:gd name="connsiteX1" fmla="*/ 279065 w 5581335"/>
              <a:gd name="connsiteY1" fmla="*/ 1883548 h 3206041"/>
              <a:gd name="connsiteX2" fmla="*/ 895079 w 5581335"/>
              <a:gd name="connsiteY2" fmla="*/ 2589990 h 3206041"/>
              <a:gd name="connsiteX3" fmla="*/ 751928 w 5581335"/>
              <a:gd name="connsiteY3" fmla="*/ 2618265 h 3206041"/>
              <a:gd name="connsiteX4" fmla="*/ 2128916 w 5581335"/>
              <a:gd name="connsiteY4" fmla="*/ 2901021 h 3206041"/>
              <a:gd name="connsiteX5" fmla="*/ 2042613 w 5581335"/>
              <a:gd name="connsiteY5" fmla="*/ 2771889 h 3206041"/>
              <a:gd name="connsiteX6" fmla="*/ 3724378 w 5581335"/>
              <a:gd name="connsiteY6" fmla="*/ 2579006 h 3206041"/>
              <a:gd name="connsiteX7" fmla="*/ 3689881 w 5581335"/>
              <a:gd name="connsiteY7" fmla="*/ 2720681 h 3206041"/>
              <a:gd name="connsiteX8" fmla="*/ 4409382 w 5581335"/>
              <a:gd name="connsiteY8" fmla="*/ 1703505 h 3206041"/>
              <a:gd name="connsiteX9" fmla="*/ 4829405 w 5581335"/>
              <a:gd name="connsiteY9" fmla="*/ 2233096 h 3206041"/>
              <a:gd name="connsiteX10" fmla="*/ 5400199 w 5581335"/>
              <a:gd name="connsiteY10" fmla="*/ 1139480 h 3206041"/>
              <a:gd name="connsiteX11" fmla="*/ 5213120 w 5581335"/>
              <a:gd name="connsiteY11" fmla="*/ 1338076 h 3206041"/>
              <a:gd name="connsiteX12" fmla="*/ 4951366 w 5581335"/>
              <a:gd name="connsiteY12" fmla="*/ 402684 h 3206041"/>
              <a:gd name="connsiteX13" fmla="*/ 4961186 w 5581335"/>
              <a:gd name="connsiteY13" fmla="*/ 496490 h 3206041"/>
              <a:gd name="connsiteX14" fmla="*/ 3756806 w 5581335"/>
              <a:gd name="connsiteY14" fmla="*/ 293293 h 3206041"/>
              <a:gd name="connsiteX15" fmla="*/ 3852671 w 5581335"/>
              <a:gd name="connsiteY15" fmla="*/ 173659 h 3206041"/>
              <a:gd name="connsiteX16" fmla="*/ 2860563 w 5581335"/>
              <a:gd name="connsiteY16" fmla="*/ 350288 h 3206041"/>
              <a:gd name="connsiteX17" fmla="*/ 2906944 w 5581335"/>
              <a:gd name="connsiteY17" fmla="*/ 247131 h 3206041"/>
              <a:gd name="connsiteX18" fmla="*/ 1808765 w 5581335"/>
              <a:gd name="connsiteY18" fmla="*/ 385318 h 3206041"/>
              <a:gd name="connsiteX19" fmla="*/ 1976721 w 5581335"/>
              <a:gd name="connsiteY19" fmla="*/ 485358 h 3206041"/>
              <a:gd name="connsiteX20" fmla="*/ 533197 w 5581335"/>
              <a:gd name="connsiteY20" fmla="*/ 1171763 h 3206041"/>
              <a:gd name="connsiteX21" fmla="*/ 503869 w 5581335"/>
              <a:gd name="connsiteY21" fmla="*/ 1066452 h 320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81335" h="3206041" fill="none" extrusionOk="0">
                <a:moveTo>
                  <a:pt x="503869" y="1066452"/>
                </a:moveTo>
                <a:cubicBezTo>
                  <a:pt x="456545" y="937721"/>
                  <a:pt x="456886" y="690699"/>
                  <a:pt x="726477" y="512594"/>
                </a:cubicBezTo>
                <a:cubicBezTo>
                  <a:pt x="1102740" y="432235"/>
                  <a:pt x="1409680" y="4139"/>
                  <a:pt x="1809411" y="386060"/>
                </a:cubicBezTo>
                <a:cubicBezTo>
                  <a:pt x="1959404" y="260675"/>
                  <a:pt x="2593532" y="-359430"/>
                  <a:pt x="2901259" y="254701"/>
                </a:cubicBezTo>
                <a:cubicBezTo>
                  <a:pt x="3023615" y="38549"/>
                  <a:pt x="3166562" y="-91968"/>
                  <a:pt x="3326708" y="14842"/>
                </a:cubicBezTo>
                <a:cubicBezTo>
                  <a:pt x="3529208" y="71410"/>
                  <a:pt x="3746709" y="120715"/>
                  <a:pt x="3854350" y="184123"/>
                </a:cubicBezTo>
                <a:cubicBezTo>
                  <a:pt x="3972148" y="103297"/>
                  <a:pt x="4229337" y="-126608"/>
                  <a:pt x="4581733" y="51206"/>
                </a:cubicBezTo>
                <a:cubicBezTo>
                  <a:pt x="4738634" y="152569"/>
                  <a:pt x="4848355" y="301874"/>
                  <a:pt x="4950591" y="413816"/>
                </a:cubicBezTo>
                <a:cubicBezTo>
                  <a:pt x="5195123" y="366018"/>
                  <a:pt x="5299076" y="557692"/>
                  <a:pt x="5423971" y="765738"/>
                </a:cubicBezTo>
                <a:cubicBezTo>
                  <a:pt x="5424185" y="919829"/>
                  <a:pt x="5515578" y="1088913"/>
                  <a:pt x="5402783" y="1147346"/>
                </a:cubicBezTo>
                <a:cubicBezTo>
                  <a:pt x="5646297" y="1276778"/>
                  <a:pt x="5713340" y="1588460"/>
                  <a:pt x="5557562" y="1730815"/>
                </a:cubicBezTo>
                <a:cubicBezTo>
                  <a:pt x="5660494" y="2063104"/>
                  <a:pt x="5050777" y="2184508"/>
                  <a:pt x="4832505" y="2241556"/>
                </a:cubicBezTo>
                <a:cubicBezTo>
                  <a:pt x="4851731" y="2436743"/>
                  <a:pt x="4704334" y="2468966"/>
                  <a:pt x="4572947" y="2679196"/>
                </a:cubicBezTo>
                <a:cubicBezTo>
                  <a:pt x="4236891" y="2742083"/>
                  <a:pt x="3811841" y="2928092"/>
                  <a:pt x="3689235" y="2732184"/>
                </a:cubicBezTo>
                <a:cubicBezTo>
                  <a:pt x="3700914" y="2933677"/>
                  <a:pt x="3333080" y="3305899"/>
                  <a:pt x="3057717" y="3199064"/>
                </a:cubicBezTo>
                <a:cubicBezTo>
                  <a:pt x="2759390" y="3241766"/>
                  <a:pt x="2218439" y="3122567"/>
                  <a:pt x="2129175" y="2914083"/>
                </a:cubicBezTo>
                <a:cubicBezTo>
                  <a:pt x="1608801" y="2881918"/>
                  <a:pt x="1080646" y="3181946"/>
                  <a:pt x="749862" y="2632514"/>
                </a:cubicBezTo>
                <a:cubicBezTo>
                  <a:pt x="481361" y="2561629"/>
                  <a:pt x="248342" y="2421424"/>
                  <a:pt x="143408" y="2319184"/>
                </a:cubicBezTo>
                <a:cubicBezTo>
                  <a:pt x="157162" y="2151666"/>
                  <a:pt x="201247" y="1978879"/>
                  <a:pt x="272993" y="1896238"/>
                </a:cubicBezTo>
                <a:cubicBezTo>
                  <a:pt x="106252" y="1861523"/>
                  <a:pt x="-99291" y="1696926"/>
                  <a:pt x="-648" y="1462310"/>
                </a:cubicBezTo>
                <a:cubicBezTo>
                  <a:pt x="81005" y="1367115"/>
                  <a:pt x="111622" y="991422"/>
                  <a:pt x="499089" y="1076620"/>
                </a:cubicBezTo>
                <a:cubicBezTo>
                  <a:pt x="499208" y="1071568"/>
                  <a:pt x="503358" y="1069123"/>
                  <a:pt x="503869" y="1066452"/>
                </a:cubicBezTo>
                <a:close/>
              </a:path>
              <a:path w="5581335" h="3206041" fill="none" extrusionOk="0">
                <a:moveTo>
                  <a:pt x="606323" y="1942697"/>
                </a:moveTo>
                <a:cubicBezTo>
                  <a:pt x="473621" y="1923353"/>
                  <a:pt x="424894" y="1951305"/>
                  <a:pt x="279065" y="1883548"/>
                </a:cubicBezTo>
                <a:moveTo>
                  <a:pt x="895079" y="2589990"/>
                </a:moveTo>
                <a:cubicBezTo>
                  <a:pt x="852315" y="2582699"/>
                  <a:pt x="821770" y="2605550"/>
                  <a:pt x="751928" y="2618265"/>
                </a:cubicBezTo>
                <a:moveTo>
                  <a:pt x="2128916" y="2901021"/>
                </a:moveTo>
                <a:cubicBezTo>
                  <a:pt x="2079152" y="2851899"/>
                  <a:pt x="2051447" y="2817110"/>
                  <a:pt x="2042613" y="2771889"/>
                </a:cubicBezTo>
                <a:moveTo>
                  <a:pt x="3724378" y="2579006"/>
                </a:moveTo>
                <a:cubicBezTo>
                  <a:pt x="3699856" y="2628200"/>
                  <a:pt x="3725428" y="2667177"/>
                  <a:pt x="3689881" y="2720681"/>
                </a:cubicBezTo>
                <a:moveTo>
                  <a:pt x="4409382" y="1703505"/>
                </a:moveTo>
                <a:cubicBezTo>
                  <a:pt x="4534149" y="1767127"/>
                  <a:pt x="4685572" y="2011939"/>
                  <a:pt x="4829405" y="2233096"/>
                </a:cubicBezTo>
                <a:moveTo>
                  <a:pt x="5400199" y="1139480"/>
                </a:moveTo>
                <a:cubicBezTo>
                  <a:pt x="5363652" y="1254336"/>
                  <a:pt x="5247925" y="1253633"/>
                  <a:pt x="5213120" y="1338076"/>
                </a:cubicBezTo>
                <a:moveTo>
                  <a:pt x="4951366" y="402684"/>
                </a:moveTo>
                <a:cubicBezTo>
                  <a:pt x="4964116" y="439860"/>
                  <a:pt x="4971044" y="455180"/>
                  <a:pt x="4961186" y="496490"/>
                </a:cubicBezTo>
                <a:moveTo>
                  <a:pt x="3756806" y="293293"/>
                </a:moveTo>
                <a:cubicBezTo>
                  <a:pt x="3763528" y="250988"/>
                  <a:pt x="3830721" y="194653"/>
                  <a:pt x="3852671" y="173659"/>
                </a:cubicBezTo>
                <a:moveTo>
                  <a:pt x="2860563" y="350288"/>
                </a:moveTo>
                <a:cubicBezTo>
                  <a:pt x="2858521" y="334344"/>
                  <a:pt x="2903641" y="269382"/>
                  <a:pt x="2906944" y="247131"/>
                </a:cubicBezTo>
                <a:moveTo>
                  <a:pt x="1808765" y="385318"/>
                </a:moveTo>
                <a:cubicBezTo>
                  <a:pt x="1831378" y="408713"/>
                  <a:pt x="1915345" y="413181"/>
                  <a:pt x="1976721" y="485358"/>
                </a:cubicBezTo>
                <a:moveTo>
                  <a:pt x="533197" y="1171763"/>
                </a:moveTo>
                <a:cubicBezTo>
                  <a:pt x="512944" y="1148447"/>
                  <a:pt x="519051" y="1087985"/>
                  <a:pt x="503869" y="1066452"/>
                </a:cubicBezTo>
              </a:path>
              <a:path w="5581335" h="3206041" stroke="0" extrusionOk="0">
                <a:moveTo>
                  <a:pt x="503869" y="1066452"/>
                </a:moveTo>
                <a:cubicBezTo>
                  <a:pt x="535700" y="849603"/>
                  <a:pt x="483552" y="680312"/>
                  <a:pt x="726477" y="512594"/>
                </a:cubicBezTo>
                <a:cubicBezTo>
                  <a:pt x="926612" y="214849"/>
                  <a:pt x="1493752" y="130739"/>
                  <a:pt x="1809411" y="386060"/>
                </a:cubicBezTo>
                <a:cubicBezTo>
                  <a:pt x="1966536" y="-128307"/>
                  <a:pt x="2548013" y="-112302"/>
                  <a:pt x="2901259" y="254701"/>
                </a:cubicBezTo>
                <a:cubicBezTo>
                  <a:pt x="2908488" y="142110"/>
                  <a:pt x="3163577" y="65830"/>
                  <a:pt x="3326708" y="14842"/>
                </a:cubicBezTo>
                <a:cubicBezTo>
                  <a:pt x="3583982" y="1941"/>
                  <a:pt x="3696767" y="89309"/>
                  <a:pt x="3854350" y="184123"/>
                </a:cubicBezTo>
                <a:cubicBezTo>
                  <a:pt x="4127441" y="-10975"/>
                  <a:pt x="4271628" y="-31655"/>
                  <a:pt x="4581733" y="51206"/>
                </a:cubicBezTo>
                <a:cubicBezTo>
                  <a:pt x="4724979" y="144024"/>
                  <a:pt x="4851620" y="220395"/>
                  <a:pt x="4950591" y="413816"/>
                </a:cubicBezTo>
                <a:cubicBezTo>
                  <a:pt x="5197129" y="468286"/>
                  <a:pt x="5438113" y="540583"/>
                  <a:pt x="5423971" y="765738"/>
                </a:cubicBezTo>
                <a:cubicBezTo>
                  <a:pt x="5499193" y="890262"/>
                  <a:pt x="5424318" y="1015710"/>
                  <a:pt x="5402783" y="1147346"/>
                </a:cubicBezTo>
                <a:cubicBezTo>
                  <a:pt x="5563098" y="1221172"/>
                  <a:pt x="5606605" y="1514547"/>
                  <a:pt x="5557562" y="1730815"/>
                </a:cubicBezTo>
                <a:cubicBezTo>
                  <a:pt x="5521714" y="2170932"/>
                  <a:pt x="5077146" y="2141530"/>
                  <a:pt x="4832505" y="2241556"/>
                </a:cubicBezTo>
                <a:cubicBezTo>
                  <a:pt x="4920251" y="2382822"/>
                  <a:pt x="4764638" y="2540636"/>
                  <a:pt x="4572947" y="2679196"/>
                </a:cubicBezTo>
                <a:cubicBezTo>
                  <a:pt x="4388529" y="2799017"/>
                  <a:pt x="3954365" y="2740033"/>
                  <a:pt x="3689235" y="2732184"/>
                </a:cubicBezTo>
                <a:cubicBezTo>
                  <a:pt x="3594580" y="2923878"/>
                  <a:pt x="3339463" y="3062105"/>
                  <a:pt x="3057717" y="3199064"/>
                </a:cubicBezTo>
                <a:cubicBezTo>
                  <a:pt x="2620126" y="3314187"/>
                  <a:pt x="2352609" y="3076433"/>
                  <a:pt x="2129175" y="2914083"/>
                </a:cubicBezTo>
                <a:cubicBezTo>
                  <a:pt x="1906611" y="3041998"/>
                  <a:pt x="982263" y="2808362"/>
                  <a:pt x="749862" y="2632514"/>
                </a:cubicBezTo>
                <a:cubicBezTo>
                  <a:pt x="433435" y="2775065"/>
                  <a:pt x="236289" y="2610455"/>
                  <a:pt x="143408" y="2319184"/>
                </a:cubicBezTo>
                <a:cubicBezTo>
                  <a:pt x="123081" y="2175950"/>
                  <a:pt x="166025" y="1994826"/>
                  <a:pt x="272993" y="1896238"/>
                </a:cubicBezTo>
                <a:cubicBezTo>
                  <a:pt x="27640" y="1722289"/>
                  <a:pt x="-27787" y="1625399"/>
                  <a:pt x="-648" y="1462310"/>
                </a:cubicBezTo>
                <a:cubicBezTo>
                  <a:pt x="127009" y="1220010"/>
                  <a:pt x="214896" y="1061660"/>
                  <a:pt x="499089" y="1076620"/>
                </a:cubicBezTo>
                <a:cubicBezTo>
                  <a:pt x="498646" y="1072405"/>
                  <a:pt x="504743" y="1070638"/>
                  <a:pt x="503869" y="1066452"/>
                </a:cubicBezTo>
                <a:close/>
              </a:path>
              <a:path w="5581335" h="3206041" fill="none" stroke="0" extrusionOk="0">
                <a:moveTo>
                  <a:pt x="606323" y="1942697"/>
                </a:moveTo>
                <a:cubicBezTo>
                  <a:pt x="483088" y="1982075"/>
                  <a:pt x="383854" y="1973080"/>
                  <a:pt x="279065" y="1883548"/>
                </a:cubicBezTo>
                <a:moveTo>
                  <a:pt x="895079" y="2589990"/>
                </a:moveTo>
                <a:cubicBezTo>
                  <a:pt x="843219" y="2603759"/>
                  <a:pt x="794510" y="2623743"/>
                  <a:pt x="751928" y="2618265"/>
                </a:cubicBezTo>
                <a:moveTo>
                  <a:pt x="2128916" y="2901021"/>
                </a:moveTo>
                <a:cubicBezTo>
                  <a:pt x="2099134" y="2874416"/>
                  <a:pt x="2065008" y="2809686"/>
                  <a:pt x="2042613" y="2771889"/>
                </a:cubicBezTo>
                <a:moveTo>
                  <a:pt x="3724378" y="2579006"/>
                </a:moveTo>
                <a:cubicBezTo>
                  <a:pt x="3721217" y="2637409"/>
                  <a:pt x="3727036" y="2680015"/>
                  <a:pt x="3689881" y="2720681"/>
                </a:cubicBezTo>
                <a:moveTo>
                  <a:pt x="4409382" y="1703505"/>
                </a:moveTo>
                <a:cubicBezTo>
                  <a:pt x="4690133" y="1829402"/>
                  <a:pt x="4843879" y="1960662"/>
                  <a:pt x="4829405" y="2233096"/>
                </a:cubicBezTo>
                <a:moveTo>
                  <a:pt x="5400199" y="1139480"/>
                </a:moveTo>
                <a:cubicBezTo>
                  <a:pt x="5421243" y="1238508"/>
                  <a:pt x="5302014" y="1287068"/>
                  <a:pt x="5213120" y="1338076"/>
                </a:cubicBezTo>
                <a:moveTo>
                  <a:pt x="4951366" y="402684"/>
                </a:moveTo>
                <a:cubicBezTo>
                  <a:pt x="4967612" y="431667"/>
                  <a:pt x="4962437" y="452629"/>
                  <a:pt x="4961186" y="496490"/>
                </a:cubicBezTo>
                <a:moveTo>
                  <a:pt x="3756806" y="293293"/>
                </a:moveTo>
                <a:cubicBezTo>
                  <a:pt x="3800888" y="269959"/>
                  <a:pt x="3796346" y="200168"/>
                  <a:pt x="3852671" y="173659"/>
                </a:cubicBezTo>
                <a:moveTo>
                  <a:pt x="2860563" y="350288"/>
                </a:moveTo>
                <a:cubicBezTo>
                  <a:pt x="2858857" y="314680"/>
                  <a:pt x="2888433" y="275848"/>
                  <a:pt x="2906944" y="247131"/>
                </a:cubicBezTo>
                <a:moveTo>
                  <a:pt x="1808765" y="385318"/>
                </a:moveTo>
                <a:cubicBezTo>
                  <a:pt x="1867931" y="400977"/>
                  <a:pt x="1965896" y="434156"/>
                  <a:pt x="1976721" y="485358"/>
                </a:cubicBezTo>
                <a:moveTo>
                  <a:pt x="533197" y="1171763"/>
                </a:moveTo>
                <a:cubicBezTo>
                  <a:pt x="526056" y="1127550"/>
                  <a:pt x="495321" y="1107041"/>
                  <a:pt x="503869" y="1066452"/>
                </a:cubicBezTo>
              </a:path>
              <a:path w="5581335" h="3206041" fill="none" stroke="0" extrusionOk="0">
                <a:moveTo>
                  <a:pt x="503869" y="1066452"/>
                </a:moveTo>
                <a:cubicBezTo>
                  <a:pt x="432395" y="848455"/>
                  <a:pt x="518455" y="666587"/>
                  <a:pt x="726477" y="512594"/>
                </a:cubicBezTo>
                <a:cubicBezTo>
                  <a:pt x="1213995" y="287191"/>
                  <a:pt x="1413201" y="124764"/>
                  <a:pt x="1809411" y="386060"/>
                </a:cubicBezTo>
                <a:cubicBezTo>
                  <a:pt x="2034460" y="229842"/>
                  <a:pt x="2769027" y="-82169"/>
                  <a:pt x="2901259" y="254701"/>
                </a:cubicBezTo>
                <a:cubicBezTo>
                  <a:pt x="2963129" y="86318"/>
                  <a:pt x="3145428" y="-16823"/>
                  <a:pt x="3326708" y="14842"/>
                </a:cubicBezTo>
                <a:cubicBezTo>
                  <a:pt x="3555554" y="94695"/>
                  <a:pt x="3730456" y="120302"/>
                  <a:pt x="3854350" y="184123"/>
                </a:cubicBezTo>
                <a:cubicBezTo>
                  <a:pt x="4049703" y="102481"/>
                  <a:pt x="4303381" y="-15779"/>
                  <a:pt x="4581733" y="51206"/>
                </a:cubicBezTo>
                <a:cubicBezTo>
                  <a:pt x="4731756" y="128186"/>
                  <a:pt x="4873031" y="252462"/>
                  <a:pt x="4950591" y="413816"/>
                </a:cubicBezTo>
                <a:cubicBezTo>
                  <a:pt x="5184329" y="440316"/>
                  <a:pt x="5338601" y="564361"/>
                  <a:pt x="5423971" y="765738"/>
                </a:cubicBezTo>
                <a:cubicBezTo>
                  <a:pt x="5470801" y="889769"/>
                  <a:pt x="5468240" y="1059156"/>
                  <a:pt x="5402783" y="1147346"/>
                </a:cubicBezTo>
                <a:cubicBezTo>
                  <a:pt x="5532475" y="1311962"/>
                  <a:pt x="5620055" y="1468485"/>
                  <a:pt x="5557562" y="1730815"/>
                </a:cubicBezTo>
                <a:cubicBezTo>
                  <a:pt x="5516168" y="2145342"/>
                  <a:pt x="5281861" y="2225409"/>
                  <a:pt x="4832505" y="2241556"/>
                </a:cubicBezTo>
                <a:cubicBezTo>
                  <a:pt x="4855958" y="2367048"/>
                  <a:pt x="4700659" y="2508331"/>
                  <a:pt x="4572947" y="2679196"/>
                </a:cubicBezTo>
                <a:cubicBezTo>
                  <a:pt x="4298485" y="2839100"/>
                  <a:pt x="3859074" y="2897747"/>
                  <a:pt x="3689235" y="2732184"/>
                </a:cubicBezTo>
                <a:cubicBezTo>
                  <a:pt x="3613008" y="2978897"/>
                  <a:pt x="3331403" y="3186741"/>
                  <a:pt x="3057717" y="3199064"/>
                </a:cubicBezTo>
                <a:cubicBezTo>
                  <a:pt x="2712847" y="3238971"/>
                  <a:pt x="2326952" y="3115929"/>
                  <a:pt x="2129175" y="2914083"/>
                </a:cubicBezTo>
                <a:cubicBezTo>
                  <a:pt x="1709856" y="3043668"/>
                  <a:pt x="1146855" y="2904984"/>
                  <a:pt x="749862" y="2632514"/>
                </a:cubicBezTo>
                <a:cubicBezTo>
                  <a:pt x="481859" y="2621758"/>
                  <a:pt x="226390" y="2479648"/>
                  <a:pt x="143408" y="2319184"/>
                </a:cubicBezTo>
                <a:cubicBezTo>
                  <a:pt x="155980" y="2150149"/>
                  <a:pt x="142035" y="1980316"/>
                  <a:pt x="272993" y="1896238"/>
                </a:cubicBezTo>
                <a:cubicBezTo>
                  <a:pt x="40220" y="1785709"/>
                  <a:pt x="-68115" y="1691426"/>
                  <a:pt x="-648" y="1462310"/>
                </a:cubicBezTo>
                <a:cubicBezTo>
                  <a:pt x="77758" y="1300339"/>
                  <a:pt x="177893" y="942146"/>
                  <a:pt x="499089" y="1076620"/>
                </a:cubicBezTo>
                <a:cubicBezTo>
                  <a:pt x="499139" y="1073122"/>
                  <a:pt x="503735" y="1070554"/>
                  <a:pt x="503869" y="1066452"/>
                </a:cubicBezTo>
                <a:close/>
              </a:path>
              <a:path w="5581335" h="3206041" fill="none" stroke="0" extrusionOk="0">
                <a:moveTo>
                  <a:pt x="606323" y="1942697"/>
                </a:moveTo>
                <a:cubicBezTo>
                  <a:pt x="463783" y="1948744"/>
                  <a:pt x="396086" y="1943516"/>
                  <a:pt x="279065" y="1883548"/>
                </a:cubicBezTo>
                <a:moveTo>
                  <a:pt x="895079" y="2589990"/>
                </a:moveTo>
                <a:cubicBezTo>
                  <a:pt x="854648" y="2588745"/>
                  <a:pt x="817295" y="2625434"/>
                  <a:pt x="751928" y="2618265"/>
                </a:cubicBezTo>
                <a:moveTo>
                  <a:pt x="2128916" y="2901021"/>
                </a:moveTo>
                <a:cubicBezTo>
                  <a:pt x="2083269" y="2857708"/>
                  <a:pt x="2040128" y="2813098"/>
                  <a:pt x="2042613" y="2771889"/>
                </a:cubicBezTo>
                <a:moveTo>
                  <a:pt x="3724378" y="2579006"/>
                </a:moveTo>
                <a:cubicBezTo>
                  <a:pt x="3702759" y="2629797"/>
                  <a:pt x="3716124" y="2662494"/>
                  <a:pt x="3689881" y="2720681"/>
                </a:cubicBezTo>
                <a:moveTo>
                  <a:pt x="4409382" y="1703505"/>
                </a:moveTo>
                <a:cubicBezTo>
                  <a:pt x="4612416" y="1773665"/>
                  <a:pt x="4723609" y="1911735"/>
                  <a:pt x="4829405" y="2233096"/>
                </a:cubicBezTo>
                <a:moveTo>
                  <a:pt x="5400199" y="1139480"/>
                </a:moveTo>
                <a:cubicBezTo>
                  <a:pt x="5395217" y="1242856"/>
                  <a:pt x="5272302" y="1265809"/>
                  <a:pt x="5213120" y="1338076"/>
                </a:cubicBezTo>
                <a:moveTo>
                  <a:pt x="4951366" y="402684"/>
                </a:moveTo>
                <a:cubicBezTo>
                  <a:pt x="4966853" y="437596"/>
                  <a:pt x="4967933" y="456373"/>
                  <a:pt x="4961186" y="496490"/>
                </a:cubicBezTo>
                <a:moveTo>
                  <a:pt x="3756806" y="293293"/>
                </a:moveTo>
                <a:cubicBezTo>
                  <a:pt x="3774363" y="258343"/>
                  <a:pt x="3832993" y="198594"/>
                  <a:pt x="3852671" y="173659"/>
                </a:cubicBezTo>
                <a:moveTo>
                  <a:pt x="2860563" y="350288"/>
                </a:moveTo>
                <a:cubicBezTo>
                  <a:pt x="2865247" y="321392"/>
                  <a:pt x="2892094" y="270014"/>
                  <a:pt x="2906944" y="247131"/>
                </a:cubicBezTo>
                <a:moveTo>
                  <a:pt x="1808765" y="385318"/>
                </a:moveTo>
                <a:cubicBezTo>
                  <a:pt x="1861930" y="423053"/>
                  <a:pt x="1941577" y="430268"/>
                  <a:pt x="1976721" y="485358"/>
                </a:cubicBezTo>
                <a:moveTo>
                  <a:pt x="533197" y="1171763"/>
                </a:moveTo>
                <a:cubicBezTo>
                  <a:pt x="523750" y="1131692"/>
                  <a:pt x="519515" y="1101419"/>
                  <a:pt x="503869" y="1066452"/>
                </a:cubicBezTo>
              </a:path>
              <a:path w="5581335" h="3206041" fill="none" stroke="0" extrusionOk="0">
                <a:moveTo>
                  <a:pt x="503869" y="1066452"/>
                </a:moveTo>
                <a:cubicBezTo>
                  <a:pt x="451622" y="889478"/>
                  <a:pt x="490621" y="676587"/>
                  <a:pt x="726477" y="512594"/>
                </a:cubicBezTo>
                <a:cubicBezTo>
                  <a:pt x="1213884" y="443112"/>
                  <a:pt x="1383581" y="-16994"/>
                  <a:pt x="1809411" y="386060"/>
                </a:cubicBezTo>
                <a:cubicBezTo>
                  <a:pt x="2035128" y="327473"/>
                  <a:pt x="2717531" y="-115360"/>
                  <a:pt x="2901259" y="254701"/>
                </a:cubicBezTo>
                <a:cubicBezTo>
                  <a:pt x="2996092" y="83753"/>
                  <a:pt x="3165370" y="-58068"/>
                  <a:pt x="3326708" y="14842"/>
                </a:cubicBezTo>
                <a:cubicBezTo>
                  <a:pt x="3549595" y="82062"/>
                  <a:pt x="3737241" y="93335"/>
                  <a:pt x="3854350" y="184123"/>
                </a:cubicBezTo>
                <a:cubicBezTo>
                  <a:pt x="4060136" y="63919"/>
                  <a:pt x="4272344" y="-57316"/>
                  <a:pt x="4581733" y="51206"/>
                </a:cubicBezTo>
                <a:cubicBezTo>
                  <a:pt x="4718567" y="156341"/>
                  <a:pt x="4875346" y="250717"/>
                  <a:pt x="4950591" y="413816"/>
                </a:cubicBezTo>
                <a:cubicBezTo>
                  <a:pt x="5189020" y="475380"/>
                  <a:pt x="5326076" y="536769"/>
                  <a:pt x="5423971" y="765738"/>
                </a:cubicBezTo>
                <a:cubicBezTo>
                  <a:pt x="5456259" y="889632"/>
                  <a:pt x="5478129" y="1061674"/>
                  <a:pt x="5402783" y="1147346"/>
                </a:cubicBezTo>
                <a:cubicBezTo>
                  <a:pt x="5584828" y="1268816"/>
                  <a:pt x="5647092" y="1542555"/>
                  <a:pt x="5557562" y="1730815"/>
                </a:cubicBezTo>
                <a:cubicBezTo>
                  <a:pt x="5596852" y="2079553"/>
                  <a:pt x="5145892" y="2210744"/>
                  <a:pt x="4832505" y="2241556"/>
                </a:cubicBezTo>
                <a:cubicBezTo>
                  <a:pt x="4857071" y="2396574"/>
                  <a:pt x="4721693" y="2510244"/>
                  <a:pt x="4572947" y="2679196"/>
                </a:cubicBezTo>
                <a:cubicBezTo>
                  <a:pt x="4285790" y="2821820"/>
                  <a:pt x="3888297" y="2906388"/>
                  <a:pt x="3689235" y="2732184"/>
                </a:cubicBezTo>
                <a:cubicBezTo>
                  <a:pt x="3632614" y="2915939"/>
                  <a:pt x="3281454" y="3295698"/>
                  <a:pt x="3057717" y="3199064"/>
                </a:cubicBezTo>
                <a:cubicBezTo>
                  <a:pt x="2748110" y="3226889"/>
                  <a:pt x="2264281" y="3078499"/>
                  <a:pt x="2129175" y="2914083"/>
                </a:cubicBezTo>
                <a:cubicBezTo>
                  <a:pt x="1682688" y="2955688"/>
                  <a:pt x="1059632" y="2964528"/>
                  <a:pt x="749862" y="2632514"/>
                </a:cubicBezTo>
                <a:cubicBezTo>
                  <a:pt x="499183" y="2582331"/>
                  <a:pt x="220737" y="2484940"/>
                  <a:pt x="143408" y="2319184"/>
                </a:cubicBezTo>
                <a:cubicBezTo>
                  <a:pt x="168733" y="2131299"/>
                  <a:pt x="153587" y="1968417"/>
                  <a:pt x="272993" y="1896238"/>
                </a:cubicBezTo>
                <a:cubicBezTo>
                  <a:pt x="80575" y="1804525"/>
                  <a:pt x="-95771" y="1728160"/>
                  <a:pt x="-648" y="1462310"/>
                </a:cubicBezTo>
                <a:cubicBezTo>
                  <a:pt x="67978" y="1342462"/>
                  <a:pt x="142698" y="965263"/>
                  <a:pt x="499089" y="1076620"/>
                </a:cubicBezTo>
                <a:cubicBezTo>
                  <a:pt x="499281" y="1071680"/>
                  <a:pt x="503252" y="1069826"/>
                  <a:pt x="503869" y="1066452"/>
                </a:cubicBezTo>
                <a:close/>
              </a:path>
              <a:path w="5581335" h="3206041" fill="none" stroke="0" extrusionOk="0">
                <a:moveTo>
                  <a:pt x="606323" y="1942697"/>
                </a:moveTo>
                <a:cubicBezTo>
                  <a:pt x="473736" y="1931736"/>
                  <a:pt x="418226" y="1964030"/>
                  <a:pt x="279065" y="1883548"/>
                </a:cubicBezTo>
                <a:moveTo>
                  <a:pt x="895079" y="2589990"/>
                </a:moveTo>
                <a:cubicBezTo>
                  <a:pt x="852585" y="2583616"/>
                  <a:pt x="822770" y="2613437"/>
                  <a:pt x="751928" y="2618265"/>
                </a:cubicBezTo>
                <a:moveTo>
                  <a:pt x="2128916" y="2901021"/>
                </a:moveTo>
                <a:cubicBezTo>
                  <a:pt x="2079644" y="2857506"/>
                  <a:pt x="2049102" y="2815706"/>
                  <a:pt x="2042613" y="2771889"/>
                </a:cubicBezTo>
                <a:moveTo>
                  <a:pt x="3724378" y="2579006"/>
                </a:moveTo>
                <a:cubicBezTo>
                  <a:pt x="3706129" y="2631397"/>
                  <a:pt x="3727010" y="2669410"/>
                  <a:pt x="3689881" y="2720681"/>
                </a:cubicBezTo>
                <a:moveTo>
                  <a:pt x="4409382" y="1703505"/>
                </a:moveTo>
                <a:cubicBezTo>
                  <a:pt x="4575469" y="1760940"/>
                  <a:pt x="4739881" y="2005550"/>
                  <a:pt x="4829405" y="2233096"/>
                </a:cubicBezTo>
                <a:moveTo>
                  <a:pt x="5400199" y="1139480"/>
                </a:moveTo>
                <a:cubicBezTo>
                  <a:pt x="5366679" y="1248875"/>
                  <a:pt x="5264346" y="1245871"/>
                  <a:pt x="5213120" y="1338076"/>
                </a:cubicBezTo>
                <a:moveTo>
                  <a:pt x="4951366" y="402684"/>
                </a:moveTo>
                <a:cubicBezTo>
                  <a:pt x="4964181" y="438230"/>
                  <a:pt x="4969011" y="456476"/>
                  <a:pt x="4961186" y="496490"/>
                </a:cubicBezTo>
                <a:moveTo>
                  <a:pt x="3756806" y="293293"/>
                </a:moveTo>
                <a:cubicBezTo>
                  <a:pt x="3770273" y="259812"/>
                  <a:pt x="3828197" y="189881"/>
                  <a:pt x="3852671" y="173659"/>
                </a:cubicBezTo>
                <a:moveTo>
                  <a:pt x="2860563" y="350288"/>
                </a:moveTo>
                <a:cubicBezTo>
                  <a:pt x="2856462" y="324938"/>
                  <a:pt x="2896747" y="271043"/>
                  <a:pt x="2906944" y="247131"/>
                </a:cubicBezTo>
                <a:moveTo>
                  <a:pt x="1808765" y="385318"/>
                </a:moveTo>
                <a:cubicBezTo>
                  <a:pt x="1849932" y="414454"/>
                  <a:pt x="1926906" y="420318"/>
                  <a:pt x="1976721" y="485358"/>
                </a:cubicBezTo>
                <a:moveTo>
                  <a:pt x="533197" y="1171763"/>
                </a:moveTo>
                <a:cubicBezTo>
                  <a:pt x="514789" y="1144522"/>
                  <a:pt x="517267" y="1092746"/>
                  <a:pt x="503869" y="1066452"/>
                </a:cubicBezTo>
              </a:path>
            </a:pathLst>
          </a:custGeom>
          <a:solidFill>
            <a:srgbClr val="9CE8DF"/>
          </a:solidFill>
          <a:ln w="28575">
            <a:extLst>
              <a:ext uri="{C807C97D-BFC1-408E-A445-0C87EB9F89A2}">
                <ask:lineSketchStyleProps xmlns:ask="http://schemas.microsoft.com/office/drawing/2018/sketchyshapes" sd="3409673108">
                  <a:custGeom>
                    <a:avLst/>
                    <a:gdLst>
                      <a:gd name="connsiteX0" fmla="*/ 503869 w 5581335"/>
                      <a:gd name="connsiteY0" fmla="*/ 1066452 h 3206041"/>
                      <a:gd name="connsiteX1" fmla="*/ 726477 w 5581335"/>
                      <a:gd name="connsiteY1" fmla="*/ 512594 h 3206041"/>
                      <a:gd name="connsiteX2" fmla="*/ 1809411 w 5581335"/>
                      <a:gd name="connsiteY2" fmla="*/ 386060 h 3206041"/>
                      <a:gd name="connsiteX3" fmla="*/ 2901259 w 5581335"/>
                      <a:gd name="connsiteY3" fmla="*/ 254701 h 3206041"/>
                      <a:gd name="connsiteX4" fmla="*/ 3326708 w 5581335"/>
                      <a:gd name="connsiteY4" fmla="*/ 14842 h 3206041"/>
                      <a:gd name="connsiteX5" fmla="*/ 3854350 w 5581335"/>
                      <a:gd name="connsiteY5" fmla="*/ 184123 h 3206041"/>
                      <a:gd name="connsiteX6" fmla="*/ 4581733 w 5581335"/>
                      <a:gd name="connsiteY6" fmla="*/ 51206 h 3206041"/>
                      <a:gd name="connsiteX7" fmla="*/ 4950591 w 5581335"/>
                      <a:gd name="connsiteY7" fmla="*/ 413816 h 3206041"/>
                      <a:gd name="connsiteX8" fmla="*/ 5423971 w 5581335"/>
                      <a:gd name="connsiteY8" fmla="*/ 765738 h 3206041"/>
                      <a:gd name="connsiteX9" fmla="*/ 5402783 w 5581335"/>
                      <a:gd name="connsiteY9" fmla="*/ 1147346 h 3206041"/>
                      <a:gd name="connsiteX10" fmla="*/ 5557562 w 5581335"/>
                      <a:gd name="connsiteY10" fmla="*/ 1730815 h 3206041"/>
                      <a:gd name="connsiteX11" fmla="*/ 4832505 w 5581335"/>
                      <a:gd name="connsiteY11" fmla="*/ 2241556 h 3206041"/>
                      <a:gd name="connsiteX12" fmla="*/ 4572947 w 5581335"/>
                      <a:gd name="connsiteY12" fmla="*/ 2679196 h 3206041"/>
                      <a:gd name="connsiteX13" fmla="*/ 3689235 w 5581335"/>
                      <a:gd name="connsiteY13" fmla="*/ 2732184 h 3206041"/>
                      <a:gd name="connsiteX14" fmla="*/ 3057717 w 5581335"/>
                      <a:gd name="connsiteY14" fmla="*/ 3199064 h 3206041"/>
                      <a:gd name="connsiteX15" fmla="*/ 2129175 w 5581335"/>
                      <a:gd name="connsiteY15" fmla="*/ 2914083 h 3206041"/>
                      <a:gd name="connsiteX16" fmla="*/ 749862 w 5581335"/>
                      <a:gd name="connsiteY16" fmla="*/ 2632514 h 3206041"/>
                      <a:gd name="connsiteX17" fmla="*/ 143408 w 5581335"/>
                      <a:gd name="connsiteY17" fmla="*/ 2319184 h 3206041"/>
                      <a:gd name="connsiteX18" fmla="*/ 272993 w 5581335"/>
                      <a:gd name="connsiteY18" fmla="*/ 1896238 h 3206041"/>
                      <a:gd name="connsiteX19" fmla="*/ -648 w 5581335"/>
                      <a:gd name="connsiteY19" fmla="*/ 1462310 h 3206041"/>
                      <a:gd name="connsiteX20" fmla="*/ 499089 w 5581335"/>
                      <a:gd name="connsiteY20" fmla="*/ 1076620 h 3206041"/>
                      <a:gd name="connsiteX21" fmla="*/ 503869 w 5581335"/>
                      <a:gd name="connsiteY21" fmla="*/ 1066452 h 3206041"/>
                      <a:gd name="connsiteX0" fmla="*/ 606323 w 5581335"/>
                      <a:gd name="connsiteY0" fmla="*/ 1942697 h 3206041"/>
                      <a:gd name="connsiteX1" fmla="*/ 279065 w 5581335"/>
                      <a:gd name="connsiteY1" fmla="*/ 1883548 h 3206041"/>
                      <a:gd name="connsiteX2" fmla="*/ 895079 w 5581335"/>
                      <a:gd name="connsiteY2" fmla="*/ 2589990 h 3206041"/>
                      <a:gd name="connsiteX3" fmla="*/ 751928 w 5581335"/>
                      <a:gd name="connsiteY3" fmla="*/ 2618265 h 3206041"/>
                      <a:gd name="connsiteX4" fmla="*/ 2128916 w 5581335"/>
                      <a:gd name="connsiteY4" fmla="*/ 2901021 h 3206041"/>
                      <a:gd name="connsiteX5" fmla="*/ 2042613 w 5581335"/>
                      <a:gd name="connsiteY5" fmla="*/ 2771889 h 3206041"/>
                      <a:gd name="connsiteX6" fmla="*/ 3724378 w 5581335"/>
                      <a:gd name="connsiteY6" fmla="*/ 2579006 h 3206041"/>
                      <a:gd name="connsiteX7" fmla="*/ 3689881 w 5581335"/>
                      <a:gd name="connsiteY7" fmla="*/ 2720681 h 3206041"/>
                      <a:gd name="connsiteX8" fmla="*/ 4409382 w 5581335"/>
                      <a:gd name="connsiteY8" fmla="*/ 1703505 h 3206041"/>
                      <a:gd name="connsiteX9" fmla="*/ 4829405 w 5581335"/>
                      <a:gd name="connsiteY9" fmla="*/ 2233096 h 3206041"/>
                      <a:gd name="connsiteX10" fmla="*/ 5400199 w 5581335"/>
                      <a:gd name="connsiteY10" fmla="*/ 1139480 h 3206041"/>
                      <a:gd name="connsiteX11" fmla="*/ 5213120 w 5581335"/>
                      <a:gd name="connsiteY11" fmla="*/ 1338076 h 3206041"/>
                      <a:gd name="connsiteX12" fmla="*/ 4951366 w 5581335"/>
                      <a:gd name="connsiteY12" fmla="*/ 402684 h 3206041"/>
                      <a:gd name="connsiteX13" fmla="*/ 4961186 w 5581335"/>
                      <a:gd name="connsiteY13" fmla="*/ 496490 h 3206041"/>
                      <a:gd name="connsiteX14" fmla="*/ 3756806 w 5581335"/>
                      <a:gd name="connsiteY14" fmla="*/ 293293 h 3206041"/>
                      <a:gd name="connsiteX15" fmla="*/ 3852671 w 5581335"/>
                      <a:gd name="connsiteY15" fmla="*/ 173659 h 3206041"/>
                      <a:gd name="connsiteX16" fmla="*/ 2860563 w 5581335"/>
                      <a:gd name="connsiteY16" fmla="*/ 350288 h 3206041"/>
                      <a:gd name="connsiteX17" fmla="*/ 2906944 w 5581335"/>
                      <a:gd name="connsiteY17" fmla="*/ 247131 h 3206041"/>
                      <a:gd name="connsiteX18" fmla="*/ 1808765 w 5581335"/>
                      <a:gd name="connsiteY18" fmla="*/ 385318 h 3206041"/>
                      <a:gd name="connsiteX19" fmla="*/ 1976721 w 5581335"/>
                      <a:gd name="connsiteY19" fmla="*/ 485358 h 3206041"/>
                      <a:gd name="connsiteX20" fmla="*/ 533197 w 5581335"/>
                      <a:gd name="connsiteY20" fmla="*/ 1171763 h 3206041"/>
                      <a:gd name="connsiteX21" fmla="*/ 503869 w 5581335"/>
                      <a:gd name="connsiteY21" fmla="*/ 1066452 h 3206041"/>
                      <a:gd name="connsiteX0" fmla="*/ 503869 w 5581335"/>
                      <a:gd name="connsiteY0" fmla="*/ 1066452 h 3206041"/>
                      <a:gd name="connsiteX1" fmla="*/ 726477 w 5581335"/>
                      <a:gd name="connsiteY1" fmla="*/ 512594 h 3206041"/>
                      <a:gd name="connsiteX2" fmla="*/ 1809411 w 5581335"/>
                      <a:gd name="connsiteY2" fmla="*/ 386060 h 3206041"/>
                      <a:gd name="connsiteX3" fmla="*/ 2901259 w 5581335"/>
                      <a:gd name="connsiteY3" fmla="*/ 254701 h 3206041"/>
                      <a:gd name="connsiteX4" fmla="*/ 3326708 w 5581335"/>
                      <a:gd name="connsiteY4" fmla="*/ 14842 h 3206041"/>
                      <a:gd name="connsiteX5" fmla="*/ 3854350 w 5581335"/>
                      <a:gd name="connsiteY5" fmla="*/ 184123 h 3206041"/>
                      <a:gd name="connsiteX6" fmla="*/ 4581733 w 5581335"/>
                      <a:gd name="connsiteY6" fmla="*/ 51206 h 3206041"/>
                      <a:gd name="connsiteX7" fmla="*/ 4950591 w 5581335"/>
                      <a:gd name="connsiteY7" fmla="*/ 413816 h 3206041"/>
                      <a:gd name="connsiteX8" fmla="*/ 5423971 w 5581335"/>
                      <a:gd name="connsiteY8" fmla="*/ 765738 h 3206041"/>
                      <a:gd name="connsiteX9" fmla="*/ 5402783 w 5581335"/>
                      <a:gd name="connsiteY9" fmla="*/ 1147346 h 3206041"/>
                      <a:gd name="connsiteX10" fmla="*/ 5557562 w 5581335"/>
                      <a:gd name="connsiteY10" fmla="*/ 1730815 h 3206041"/>
                      <a:gd name="connsiteX11" fmla="*/ 4832505 w 5581335"/>
                      <a:gd name="connsiteY11" fmla="*/ 2241556 h 3206041"/>
                      <a:gd name="connsiteX12" fmla="*/ 4572947 w 5581335"/>
                      <a:gd name="connsiteY12" fmla="*/ 2679196 h 3206041"/>
                      <a:gd name="connsiteX13" fmla="*/ 3689235 w 5581335"/>
                      <a:gd name="connsiteY13" fmla="*/ 2732184 h 3206041"/>
                      <a:gd name="connsiteX14" fmla="*/ 3057717 w 5581335"/>
                      <a:gd name="connsiteY14" fmla="*/ 3199064 h 3206041"/>
                      <a:gd name="connsiteX15" fmla="*/ 2129175 w 5581335"/>
                      <a:gd name="connsiteY15" fmla="*/ 2914083 h 3206041"/>
                      <a:gd name="connsiteX16" fmla="*/ 749862 w 5581335"/>
                      <a:gd name="connsiteY16" fmla="*/ 2632514 h 3206041"/>
                      <a:gd name="connsiteX17" fmla="*/ 143408 w 5581335"/>
                      <a:gd name="connsiteY17" fmla="*/ 2319184 h 3206041"/>
                      <a:gd name="connsiteX18" fmla="*/ 272993 w 5581335"/>
                      <a:gd name="connsiteY18" fmla="*/ 1896238 h 3206041"/>
                      <a:gd name="connsiteX19" fmla="*/ -648 w 5581335"/>
                      <a:gd name="connsiteY19" fmla="*/ 1462310 h 3206041"/>
                      <a:gd name="connsiteX20" fmla="*/ 499089 w 5581335"/>
                      <a:gd name="connsiteY20" fmla="*/ 1076620 h 3206041"/>
                      <a:gd name="connsiteX21" fmla="*/ 503869 w 5581335"/>
                      <a:gd name="connsiteY21" fmla="*/ 1066452 h 3206041"/>
                      <a:gd name="connsiteX0" fmla="*/ 606323 w 5581335"/>
                      <a:gd name="connsiteY0" fmla="*/ 1942697 h 3206041"/>
                      <a:gd name="connsiteX1" fmla="*/ 279065 w 5581335"/>
                      <a:gd name="connsiteY1" fmla="*/ 1883548 h 3206041"/>
                      <a:gd name="connsiteX2" fmla="*/ 895079 w 5581335"/>
                      <a:gd name="connsiteY2" fmla="*/ 2589990 h 3206041"/>
                      <a:gd name="connsiteX3" fmla="*/ 751928 w 5581335"/>
                      <a:gd name="connsiteY3" fmla="*/ 2618265 h 3206041"/>
                      <a:gd name="connsiteX4" fmla="*/ 2128916 w 5581335"/>
                      <a:gd name="connsiteY4" fmla="*/ 2901021 h 3206041"/>
                      <a:gd name="connsiteX5" fmla="*/ 2042613 w 5581335"/>
                      <a:gd name="connsiteY5" fmla="*/ 2771889 h 3206041"/>
                      <a:gd name="connsiteX6" fmla="*/ 3724378 w 5581335"/>
                      <a:gd name="connsiteY6" fmla="*/ 2579006 h 3206041"/>
                      <a:gd name="connsiteX7" fmla="*/ 3689881 w 5581335"/>
                      <a:gd name="connsiteY7" fmla="*/ 2720681 h 3206041"/>
                      <a:gd name="connsiteX8" fmla="*/ 4409382 w 5581335"/>
                      <a:gd name="connsiteY8" fmla="*/ 1703505 h 3206041"/>
                      <a:gd name="connsiteX9" fmla="*/ 4829405 w 5581335"/>
                      <a:gd name="connsiteY9" fmla="*/ 2233096 h 3206041"/>
                      <a:gd name="connsiteX10" fmla="*/ 5400199 w 5581335"/>
                      <a:gd name="connsiteY10" fmla="*/ 1139480 h 3206041"/>
                      <a:gd name="connsiteX11" fmla="*/ 5213120 w 5581335"/>
                      <a:gd name="connsiteY11" fmla="*/ 1338076 h 3206041"/>
                      <a:gd name="connsiteX12" fmla="*/ 4951366 w 5581335"/>
                      <a:gd name="connsiteY12" fmla="*/ 402684 h 3206041"/>
                      <a:gd name="connsiteX13" fmla="*/ 4961186 w 5581335"/>
                      <a:gd name="connsiteY13" fmla="*/ 496490 h 3206041"/>
                      <a:gd name="connsiteX14" fmla="*/ 3756806 w 5581335"/>
                      <a:gd name="connsiteY14" fmla="*/ 293293 h 3206041"/>
                      <a:gd name="connsiteX15" fmla="*/ 3852671 w 5581335"/>
                      <a:gd name="connsiteY15" fmla="*/ 173659 h 3206041"/>
                      <a:gd name="connsiteX16" fmla="*/ 2860563 w 5581335"/>
                      <a:gd name="connsiteY16" fmla="*/ 350288 h 3206041"/>
                      <a:gd name="connsiteX17" fmla="*/ 2906944 w 5581335"/>
                      <a:gd name="connsiteY17" fmla="*/ 247131 h 3206041"/>
                      <a:gd name="connsiteX18" fmla="*/ 1808765 w 5581335"/>
                      <a:gd name="connsiteY18" fmla="*/ 385318 h 3206041"/>
                      <a:gd name="connsiteX19" fmla="*/ 1976721 w 5581335"/>
                      <a:gd name="connsiteY19" fmla="*/ 485358 h 3206041"/>
                      <a:gd name="connsiteX20" fmla="*/ 533197 w 5581335"/>
                      <a:gd name="connsiteY20" fmla="*/ 1171763 h 3206041"/>
                      <a:gd name="connsiteX21" fmla="*/ 503869 w 5581335"/>
                      <a:gd name="connsiteY21" fmla="*/ 1066452 h 3206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581335" h="3206041" fill="none" extrusionOk="0">
                        <a:moveTo>
                          <a:pt x="503869" y="1066452"/>
                        </a:moveTo>
                        <a:cubicBezTo>
                          <a:pt x="461421" y="908657"/>
                          <a:pt x="505408" y="675765"/>
                          <a:pt x="726477" y="512594"/>
                        </a:cubicBezTo>
                        <a:cubicBezTo>
                          <a:pt x="1090570" y="412673"/>
                          <a:pt x="1424592" y="76537"/>
                          <a:pt x="1809411" y="386060"/>
                        </a:cubicBezTo>
                        <a:cubicBezTo>
                          <a:pt x="1975599" y="212988"/>
                          <a:pt x="2584956" y="-208455"/>
                          <a:pt x="2901259" y="254701"/>
                        </a:cubicBezTo>
                        <a:cubicBezTo>
                          <a:pt x="3003605" y="82607"/>
                          <a:pt x="3160637" y="-59462"/>
                          <a:pt x="3326708" y="14842"/>
                        </a:cubicBezTo>
                        <a:cubicBezTo>
                          <a:pt x="3529105" y="52626"/>
                          <a:pt x="3738156" y="86895"/>
                          <a:pt x="3854350" y="184123"/>
                        </a:cubicBezTo>
                        <a:cubicBezTo>
                          <a:pt x="3998812" y="66376"/>
                          <a:pt x="4272431" y="-86141"/>
                          <a:pt x="4581733" y="51206"/>
                        </a:cubicBezTo>
                        <a:cubicBezTo>
                          <a:pt x="4744376" y="146690"/>
                          <a:pt x="4871538" y="283932"/>
                          <a:pt x="4950591" y="413816"/>
                        </a:cubicBezTo>
                        <a:cubicBezTo>
                          <a:pt x="5183561" y="418467"/>
                          <a:pt x="5312551" y="566966"/>
                          <a:pt x="5423971" y="765738"/>
                        </a:cubicBezTo>
                        <a:cubicBezTo>
                          <a:pt x="5451611" y="904541"/>
                          <a:pt x="5495968" y="1062307"/>
                          <a:pt x="5402783" y="1147346"/>
                        </a:cubicBezTo>
                        <a:cubicBezTo>
                          <a:pt x="5600447" y="1297631"/>
                          <a:pt x="5666621" y="1556946"/>
                          <a:pt x="5557562" y="1730815"/>
                        </a:cubicBezTo>
                        <a:cubicBezTo>
                          <a:pt x="5610957" y="2046476"/>
                          <a:pt x="5095323" y="2190447"/>
                          <a:pt x="4832505" y="2241556"/>
                        </a:cubicBezTo>
                        <a:cubicBezTo>
                          <a:pt x="4848285" y="2432212"/>
                          <a:pt x="4706764" y="2476755"/>
                          <a:pt x="4572947" y="2679196"/>
                        </a:cubicBezTo>
                        <a:cubicBezTo>
                          <a:pt x="4260052" y="2769730"/>
                          <a:pt x="3863059" y="2907843"/>
                          <a:pt x="3689235" y="2732184"/>
                        </a:cubicBezTo>
                        <a:cubicBezTo>
                          <a:pt x="3635668" y="2953696"/>
                          <a:pt x="3340954" y="3256027"/>
                          <a:pt x="3057717" y="3199064"/>
                        </a:cubicBezTo>
                        <a:cubicBezTo>
                          <a:pt x="2749451" y="3246052"/>
                          <a:pt x="2294797" y="3142475"/>
                          <a:pt x="2129175" y="2914083"/>
                        </a:cubicBezTo>
                        <a:cubicBezTo>
                          <a:pt x="1624782" y="2982677"/>
                          <a:pt x="1047461" y="3074968"/>
                          <a:pt x="749862" y="2632514"/>
                        </a:cubicBezTo>
                        <a:cubicBezTo>
                          <a:pt x="480152" y="2586886"/>
                          <a:pt x="241136" y="2448389"/>
                          <a:pt x="143408" y="2319184"/>
                        </a:cubicBezTo>
                        <a:cubicBezTo>
                          <a:pt x="146941" y="2154445"/>
                          <a:pt x="172704" y="1992592"/>
                          <a:pt x="272993" y="1896238"/>
                        </a:cubicBezTo>
                        <a:cubicBezTo>
                          <a:pt x="86429" y="1820550"/>
                          <a:pt x="-86956" y="1686521"/>
                          <a:pt x="-648" y="1462310"/>
                        </a:cubicBezTo>
                        <a:cubicBezTo>
                          <a:pt x="65837" y="1333583"/>
                          <a:pt x="142696" y="1017808"/>
                          <a:pt x="499089" y="1076620"/>
                        </a:cubicBezTo>
                        <a:cubicBezTo>
                          <a:pt x="499461" y="1071860"/>
                          <a:pt x="502682" y="1069608"/>
                          <a:pt x="503869" y="1066452"/>
                        </a:cubicBezTo>
                        <a:close/>
                      </a:path>
                      <a:path w="5581335" h="3206041" fill="none" extrusionOk="0">
                        <a:moveTo>
                          <a:pt x="606323" y="1942697"/>
                        </a:moveTo>
                        <a:cubicBezTo>
                          <a:pt x="475839" y="1926576"/>
                          <a:pt x="413490" y="1945850"/>
                          <a:pt x="279065" y="1883548"/>
                        </a:cubicBezTo>
                        <a:moveTo>
                          <a:pt x="895079" y="2589990"/>
                        </a:moveTo>
                        <a:cubicBezTo>
                          <a:pt x="852017" y="2584803"/>
                          <a:pt x="819471" y="2606476"/>
                          <a:pt x="751928" y="2618265"/>
                        </a:cubicBezTo>
                        <a:moveTo>
                          <a:pt x="2128916" y="2901021"/>
                        </a:moveTo>
                        <a:cubicBezTo>
                          <a:pt x="2085311" y="2855380"/>
                          <a:pt x="2052987" y="2817124"/>
                          <a:pt x="2042613" y="2771889"/>
                        </a:cubicBezTo>
                        <a:moveTo>
                          <a:pt x="3724378" y="2579006"/>
                        </a:moveTo>
                        <a:cubicBezTo>
                          <a:pt x="3704141" y="2627937"/>
                          <a:pt x="3716541" y="2670891"/>
                          <a:pt x="3689881" y="2720681"/>
                        </a:cubicBezTo>
                        <a:moveTo>
                          <a:pt x="4409382" y="1703505"/>
                        </a:moveTo>
                        <a:cubicBezTo>
                          <a:pt x="4576946" y="1778421"/>
                          <a:pt x="4741009" y="2010458"/>
                          <a:pt x="4829405" y="2233096"/>
                        </a:cubicBezTo>
                        <a:moveTo>
                          <a:pt x="5400199" y="1139480"/>
                        </a:moveTo>
                        <a:cubicBezTo>
                          <a:pt x="5362456" y="1245842"/>
                          <a:pt x="5254132" y="1257763"/>
                          <a:pt x="5213120" y="1338076"/>
                        </a:cubicBezTo>
                        <a:moveTo>
                          <a:pt x="4951366" y="402684"/>
                        </a:moveTo>
                        <a:cubicBezTo>
                          <a:pt x="4962071" y="437570"/>
                          <a:pt x="4967130" y="459407"/>
                          <a:pt x="4961186" y="496490"/>
                        </a:cubicBezTo>
                        <a:moveTo>
                          <a:pt x="3756806" y="293293"/>
                        </a:moveTo>
                        <a:cubicBezTo>
                          <a:pt x="3767824" y="250750"/>
                          <a:pt x="3827262" y="197717"/>
                          <a:pt x="3852671" y="173659"/>
                        </a:cubicBezTo>
                        <a:moveTo>
                          <a:pt x="2860563" y="350288"/>
                        </a:moveTo>
                        <a:cubicBezTo>
                          <a:pt x="2861781" y="328889"/>
                          <a:pt x="2897720" y="272980"/>
                          <a:pt x="2906944" y="247131"/>
                        </a:cubicBezTo>
                        <a:moveTo>
                          <a:pt x="1808765" y="385318"/>
                        </a:moveTo>
                        <a:cubicBezTo>
                          <a:pt x="1847253" y="410601"/>
                          <a:pt x="1916896" y="418116"/>
                          <a:pt x="1976721" y="485358"/>
                        </a:cubicBezTo>
                        <a:moveTo>
                          <a:pt x="533197" y="1171763"/>
                        </a:moveTo>
                        <a:cubicBezTo>
                          <a:pt x="513890" y="1146915"/>
                          <a:pt x="516573" y="1091956"/>
                          <a:pt x="503869" y="1066452"/>
                        </a:cubicBezTo>
                      </a:path>
                      <a:path w="5581335" h="3206041" stroke="0" extrusionOk="0">
                        <a:moveTo>
                          <a:pt x="503869" y="1066452"/>
                        </a:moveTo>
                        <a:cubicBezTo>
                          <a:pt x="503618" y="846023"/>
                          <a:pt x="511541" y="666606"/>
                          <a:pt x="726477" y="512594"/>
                        </a:cubicBezTo>
                        <a:cubicBezTo>
                          <a:pt x="965634" y="239118"/>
                          <a:pt x="1441176" y="129356"/>
                          <a:pt x="1809411" y="386060"/>
                        </a:cubicBezTo>
                        <a:cubicBezTo>
                          <a:pt x="2004332" y="-7482"/>
                          <a:pt x="2567482" y="-44694"/>
                          <a:pt x="2901259" y="254701"/>
                        </a:cubicBezTo>
                        <a:cubicBezTo>
                          <a:pt x="2953871" y="131463"/>
                          <a:pt x="3154601" y="43863"/>
                          <a:pt x="3326708" y="14842"/>
                        </a:cubicBezTo>
                        <a:cubicBezTo>
                          <a:pt x="3581149" y="3996"/>
                          <a:pt x="3702196" y="90758"/>
                          <a:pt x="3854350" y="184123"/>
                        </a:cubicBezTo>
                        <a:cubicBezTo>
                          <a:pt x="4115837" y="2118"/>
                          <a:pt x="4306195" y="-17160"/>
                          <a:pt x="4581733" y="51206"/>
                        </a:cubicBezTo>
                        <a:cubicBezTo>
                          <a:pt x="4746683" y="128594"/>
                          <a:pt x="4867551" y="225257"/>
                          <a:pt x="4950591" y="413816"/>
                        </a:cubicBezTo>
                        <a:cubicBezTo>
                          <a:pt x="5192666" y="474072"/>
                          <a:pt x="5420451" y="541306"/>
                          <a:pt x="5423971" y="765738"/>
                        </a:cubicBezTo>
                        <a:cubicBezTo>
                          <a:pt x="5485888" y="882457"/>
                          <a:pt x="5438535" y="1021669"/>
                          <a:pt x="5402783" y="1147346"/>
                        </a:cubicBezTo>
                        <a:cubicBezTo>
                          <a:pt x="5549012" y="1256360"/>
                          <a:pt x="5591960" y="1504933"/>
                          <a:pt x="5557562" y="1730815"/>
                        </a:cubicBezTo>
                        <a:cubicBezTo>
                          <a:pt x="5495703" y="2092727"/>
                          <a:pt x="5160497" y="2185488"/>
                          <a:pt x="4832505" y="2241556"/>
                        </a:cubicBezTo>
                        <a:cubicBezTo>
                          <a:pt x="4893333" y="2382283"/>
                          <a:pt x="4762779" y="2562650"/>
                          <a:pt x="4572947" y="2679196"/>
                        </a:cubicBezTo>
                        <a:cubicBezTo>
                          <a:pt x="4371847" y="2860735"/>
                          <a:pt x="3996828" y="2797633"/>
                          <a:pt x="3689235" y="2732184"/>
                        </a:cubicBezTo>
                        <a:cubicBezTo>
                          <a:pt x="3594390" y="2917436"/>
                          <a:pt x="3326835" y="3112058"/>
                          <a:pt x="3057717" y="3199064"/>
                        </a:cubicBezTo>
                        <a:cubicBezTo>
                          <a:pt x="2674288" y="3276030"/>
                          <a:pt x="2330786" y="3119586"/>
                          <a:pt x="2129175" y="2914083"/>
                        </a:cubicBezTo>
                        <a:cubicBezTo>
                          <a:pt x="1870943" y="3053164"/>
                          <a:pt x="991248" y="2823469"/>
                          <a:pt x="749862" y="2632514"/>
                        </a:cubicBezTo>
                        <a:cubicBezTo>
                          <a:pt x="469086" y="2707629"/>
                          <a:pt x="202395" y="2588324"/>
                          <a:pt x="143408" y="2319184"/>
                        </a:cubicBezTo>
                        <a:cubicBezTo>
                          <a:pt x="117252" y="2148039"/>
                          <a:pt x="153932" y="1997901"/>
                          <a:pt x="272993" y="1896238"/>
                        </a:cubicBezTo>
                        <a:cubicBezTo>
                          <a:pt x="47134" y="1747234"/>
                          <a:pt x="-30046" y="1641710"/>
                          <a:pt x="-648" y="1462310"/>
                        </a:cubicBezTo>
                        <a:cubicBezTo>
                          <a:pt x="85457" y="1244663"/>
                          <a:pt x="227906" y="1048720"/>
                          <a:pt x="499089" y="1076620"/>
                        </a:cubicBezTo>
                        <a:cubicBezTo>
                          <a:pt x="499447" y="1072499"/>
                          <a:pt x="504199" y="1070483"/>
                          <a:pt x="503869" y="1066452"/>
                        </a:cubicBezTo>
                        <a:close/>
                      </a:path>
                      <a:path w="5581335" h="3206041" fill="none" stroke="0" extrusionOk="0">
                        <a:moveTo>
                          <a:pt x="606323" y="1942697"/>
                        </a:moveTo>
                        <a:cubicBezTo>
                          <a:pt x="485672" y="1970327"/>
                          <a:pt x="382061" y="1954798"/>
                          <a:pt x="279065" y="1883548"/>
                        </a:cubicBezTo>
                        <a:moveTo>
                          <a:pt x="895079" y="2589990"/>
                        </a:moveTo>
                        <a:cubicBezTo>
                          <a:pt x="850598" y="2598516"/>
                          <a:pt x="796720" y="2621633"/>
                          <a:pt x="751928" y="2618265"/>
                        </a:cubicBezTo>
                        <a:moveTo>
                          <a:pt x="2128916" y="2901021"/>
                        </a:moveTo>
                        <a:cubicBezTo>
                          <a:pt x="2097408" y="2871352"/>
                          <a:pt x="2058435" y="2812717"/>
                          <a:pt x="2042613" y="2771889"/>
                        </a:cubicBezTo>
                        <a:moveTo>
                          <a:pt x="3724378" y="2579006"/>
                        </a:moveTo>
                        <a:cubicBezTo>
                          <a:pt x="3724039" y="2636917"/>
                          <a:pt x="3720275" y="2674717"/>
                          <a:pt x="3689881" y="2720681"/>
                        </a:cubicBezTo>
                        <a:moveTo>
                          <a:pt x="4409382" y="1703505"/>
                        </a:moveTo>
                        <a:cubicBezTo>
                          <a:pt x="4676268" y="1790682"/>
                          <a:pt x="4832842" y="1972381"/>
                          <a:pt x="4829405" y="2233096"/>
                        </a:cubicBezTo>
                        <a:moveTo>
                          <a:pt x="5400199" y="1139480"/>
                        </a:moveTo>
                        <a:cubicBezTo>
                          <a:pt x="5394944" y="1233546"/>
                          <a:pt x="5304734" y="1279906"/>
                          <a:pt x="5213120" y="1338076"/>
                        </a:cubicBezTo>
                        <a:moveTo>
                          <a:pt x="4951366" y="402684"/>
                        </a:moveTo>
                        <a:cubicBezTo>
                          <a:pt x="4966339" y="432178"/>
                          <a:pt x="4963091" y="457106"/>
                          <a:pt x="4961186" y="496490"/>
                        </a:cubicBezTo>
                        <a:moveTo>
                          <a:pt x="3756806" y="293293"/>
                        </a:moveTo>
                        <a:cubicBezTo>
                          <a:pt x="3793086" y="265981"/>
                          <a:pt x="3807211" y="203344"/>
                          <a:pt x="3852671" y="173659"/>
                        </a:cubicBezTo>
                        <a:moveTo>
                          <a:pt x="2860563" y="350288"/>
                        </a:moveTo>
                        <a:cubicBezTo>
                          <a:pt x="2863631" y="312532"/>
                          <a:pt x="2887351" y="276240"/>
                          <a:pt x="2906944" y="247131"/>
                        </a:cubicBezTo>
                        <a:moveTo>
                          <a:pt x="1808765" y="385318"/>
                        </a:moveTo>
                        <a:cubicBezTo>
                          <a:pt x="1871473" y="411745"/>
                          <a:pt x="1954955" y="442391"/>
                          <a:pt x="1976721" y="485358"/>
                        </a:cubicBezTo>
                        <a:moveTo>
                          <a:pt x="533197" y="1171763"/>
                        </a:moveTo>
                        <a:cubicBezTo>
                          <a:pt x="524172" y="1128060"/>
                          <a:pt x="503792" y="1105450"/>
                          <a:pt x="503869" y="1066452"/>
                        </a:cubicBezTo>
                      </a:path>
                      <a:path w="5581335" h="3206041" fill="none" stroke="0" extrusionOk="0">
                        <a:moveTo>
                          <a:pt x="503869" y="1066452"/>
                        </a:moveTo>
                        <a:cubicBezTo>
                          <a:pt x="441652" y="847872"/>
                          <a:pt x="524997" y="668450"/>
                          <a:pt x="726477" y="512594"/>
                        </a:cubicBezTo>
                        <a:cubicBezTo>
                          <a:pt x="1170448" y="380847"/>
                          <a:pt x="1431369" y="140314"/>
                          <a:pt x="1809411" y="386060"/>
                        </a:cubicBezTo>
                        <a:cubicBezTo>
                          <a:pt x="2062307" y="229123"/>
                          <a:pt x="2691165" y="-30623"/>
                          <a:pt x="2901259" y="254701"/>
                        </a:cubicBezTo>
                        <a:cubicBezTo>
                          <a:pt x="2970869" y="104279"/>
                          <a:pt x="3180556" y="-7716"/>
                          <a:pt x="3326708" y="14842"/>
                        </a:cubicBezTo>
                        <a:cubicBezTo>
                          <a:pt x="3549911" y="55593"/>
                          <a:pt x="3728854" y="90207"/>
                          <a:pt x="3854350" y="184123"/>
                        </a:cubicBezTo>
                        <a:cubicBezTo>
                          <a:pt x="4075727" y="39553"/>
                          <a:pt x="4312690" y="-37491"/>
                          <a:pt x="4581733" y="51206"/>
                        </a:cubicBezTo>
                        <a:cubicBezTo>
                          <a:pt x="4744937" y="143869"/>
                          <a:pt x="4878187" y="274113"/>
                          <a:pt x="4950591" y="413816"/>
                        </a:cubicBezTo>
                        <a:cubicBezTo>
                          <a:pt x="5184743" y="449360"/>
                          <a:pt x="5347822" y="558025"/>
                          <a:pt x="5423971" y="765738"/>
                        </a:cubicBezTo>
                        <a:cubicBezTo>
                          <a:pt x="5475174" y="882071"/>
                          <a:pt x="5448700" y="1047498"/>
                          <a:pt x="5402783" y="1147346"/>
                        </a:cubicBezTo>
                        <a:cubicBezTo>
                          <a:pt x="5578435" y="1284441"/>
                          <a:pt x="5617235" y="1520805"/>
                          <a:pt x="5557562" y="1730815"/>
                        </a:cubicBezTo>
                        <a:cubicBezTo>
                          <a:pt x="5526505" y="2114146"/>
                          <a:pt x="5226439" y="2226723"/>
                          <a:pt x="4832505" y="2241556"/>
                        </a:cubicBezTo>
                        <a:cubicBezTo>
                          <a:pt x="4855847" y="2385817"/>
                          <a:pt x="4723282" y="2526044"/>
                          <a:pt x="4572947" y="2679196"/>
                        </a:cubicBezTo>
                        <a:cubicBezTo>
                          <a:pt x="4304122" y="2833909"/>
                          <a:pt x="3929260" y="2891833"/>
                          <a:pt x="3689235" y="2732184"/>
                        </a:cubicBezTo>
                        <a:cubicBezTo>
                          <a:pt x="3608615" y="2911237"/>
                          <a:pt x="3342947" y="3176131"/>
                          <a:pt x="3057717" y="3199064"/>
                        </a:cubicBezTo>
                        <a:cubicBezTo>
                          <a:pt x="2734416" y="3189194"/>
                          <a:pt x="2302271" y="3121097"/>
                          <a:pt x="2129175" y="2914083"/>
                        </a:cubicBezTo>
                        <a:cubicBezTo>
                          <a:pt x="1736436" y="3011115"/>
                          <a:pt x="1048449" y="2976692"/>
                          <a:pt x="749862" y="2632514"/>
                        </a:cubicBezTo>
                        <a:cubicBezTo>
                          <a:pt x="491773" y="2631137"/>
                          <a:pt x="230762" y="2482137"/>
                          <a:pt x="143408" y="2319184"/>
                        </a:cubicBezTo>
                        <a:cubicBezTo>
                          <a:pt x="157924" y="2127764"/>
                          <a:pt x="148701" y="1988565"/>
                          <a:pt x="272993" y="1896238"/>
                        </a:cubicBezTo>
                        <a:cubicBezTo>
                          <a:pt x="68967" y="1774759"/>
                          <a:pt x="-59191" y="1695855"/>
                          <a:pt x="-648" y="1462310"/>
                        </a:cubicBezTo>
                        <a:cubicBezTo>
                          <a:pt x="72192" y="1379354"/>
                          <a:pt x="181979" y="992216"/>
                          <a:pt x="499089" y="1076620"/>
                        </a:cubicBezTo>
                        <a:cubicBezTo>
                          <a:pt x="499735" y="1072242"/>
                          <a:pt x="503133" y="1070031"/>
                          <a:pt x="503869" y="1066452"/>
                        </a:cubicBezTo>
                        <a:close/>
                      </a:path>
                      <a:path w="5581335" h="3206041" fill="none" stroke="0" extrusionOk="0">
                        <a:moveTo>
                          <a:pt x="606323" y="1942697"/>
                        </a:moveTo>
                        <a:cubicBezTo>
                          <a:pt x="474340" y="1941192"/>
                          <a:pt x="394513" y="1938910"/>
                          <a:pt x="279065" y="1883548"/>
                        </a:cubicBezTo>
                        <a:moveTo>
                          <a:pt x="895079" y="2589990"/>
                        </a:moveTo>
                        <a:cubicBezTo>
                          <a:pt x="853937" y="2587302"/>
                          <a:pt x="812974" y="2618602"/>
                          <a:pt x="751928" y="2618265"/>
                        </a:cubicBezTo>
                        <a:moveTo>
                          <a:pt x="2128916" y="2901021"/>
                        </a:moveTo>
                        <a:cubicBezTo>
                          <a:pt x="2091397" y="2860003"/>
                          <a:pt x="2042037" y="2812499"/>
                          <a:pt x="2042613" y="2771889"/>
                        </a:cubicBezTo>
                        <a:moveTo>
                          <a:pt x="3724378" y="2579006"/>
                        </a:moveTo>
                        <a:cubicBezTo>
                          <a:pt x="3711337" y="2634201"/>
                          <a:pt x="3722955" y="2670976"/>
                          <a:pt x="3689881" y="2720681"/>
                        </a:cubicBezTo>
                        <a:moveTo>
                          <a:pt x="4409382" y="1703505"/>
                        </a:moveTo>
                        <a:cubicBezTo>
                          <a:pt x="4604779" y="1777017"/>
                          <a:pt x="4756709" y="1945253"/>
                          <a:pt x="4829405" y="2233096"/>
                        </a:cubicBezTo>
                        <a:moveTo>
                          <a:pt x="5400199" y="1139480"/>
                        </a:moveTo>
                        <a:cubicBezTo>
                          <a:pt x="5371181" y="1237348"/>
                          <a:pt x="5273772" y="1267877"/>
                          <a:pt x="5213120" y="1338076"/>
                        </a:cubicBezTo>
                        <a:moveTo>
                          <a:pt x="4951366" y="402684"/>
                        </a:moveTo>
                        <a:cubicBezTo>
                          <a:pt x="4964624" y="437740"/>
                          <a:pt x="4968739" y="456015"/>
                          <a:pt x="4961186" y="496490"/>
                        </a:cubicBezTo>
                        <a:moveTo>
                          <a:pt x="3756806" y="293293"/>
                        </a:moveTo>
                        <a:cubicBezTo>
                          <a:pt x="3772484" y="257794"/>
                          <a:pt x="3824588" y="197824"/>
                          <a:pt x="3852671" y="173659"/>
                        </a:cubicBezTo>
                        <a:moveTo>
                          <a:pt x="2860563" y="350288"/>
                        </a:moveTo>
                        <a:cubicBezTo>
                          <a:pt x="2860532" y="318829"/>
                          <a:pt x="2892097" y="268420"/>
                          <a:pt x="2906944" y="247131"/>
                        </a:cubicBezTo>
                        <a:moveTo>
                          <a:pt x="1808765" y="385318"/>
                        </a:moveTo>
                        <a:cubicBezTo>
                          <a:pt x="1861002" y="421840"/>
                          <a:pt x="1935316" y="433569"/>
                          <a:pt x="1976721" y="485358"/>
                        </a:cubicBezTo>
                        <a:moveTo>
                          <a:pt x="533197" y="1171763"/>
                        </a:moveTo>
                        <a:cubicBezTo>
                          <a:pt x="517844" y="1139682"/>
                          <a:pt x="519277" y="1099373"/>
                          <a:pt x="503869" y="106645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1427A-DD9A-48B2-A2EB-499501A7E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" b="99757" l="3245" r="95280">
                        <a14:foregroundMark x1="9735" y1="22573" x2="45428" y2="2427"/>
                        <a14:foregroundMark x1="45428" y1="2427" x2="76696" y2="15291"/>
                        <a14:foregroundMark x1="3245" y1="37621" x2="14159" y2="40777"/>
                        <a14:foregroundMark x1="89086" y1="53883" x2="95575" y2="53883"/>
                        <a14:foregroundMark x1="4425" y1="67718" x2="23599" y2="72087"/>
                        <a14:foregroundMark x1="23599" y1="72087" x2="27729" y2="71602"/>
                        <a14:foregroundMark x1="69617" y1="89563" x2="76106" y2="99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363" y="3600018"/>
            <a:ext cx="2441758" cy="2967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B0A2F5-12E3-4695-96E4-1F5B7643A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2437" y="2898925"/>
            <a:ext cx="4029302" cy="4029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39FCE-FEA1-4097-829D-56954D66E7CB}"/>
              </a:ext>
            </a:extLst>
          </p:cNvPr>
          <p:cNvSpPr txBox="1"/>
          <p:nvPr/>
        </p:nvSpPr>
        <p:spPr>
          <a:xfrm>
            <a:off x="3799159" y="4913576"/>
            <a:ext cx="579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9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2177401-8B6E-4756-ACEF-0AE5C3781AE0}"/>
              </a:ext>
            </a:extLst>
          </p:cNvPr>
          <p:cNvGrpSpPr/>
          <p:nvPr/>
        </p:nvGrpSpPr>
        <p:grpSpPr>
          <a:xfrm>
            <a:off x="-36285" y="27616"/>
            <a:ext cx="12226698" cy="1031844"/>
            <a:chOff x="0" y="84993"/>
            <a:chExt cx="12226698" cy="103184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6C9B5CE-7AC2-4A6C-B954-8ADE4B85CF49}"/>
                </a:ext>
              </a:extLst>
            </p:cNvPr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4439B7F-625B-4549-B3BD-5BB113CAA603}"/>
                  </a:ext>
                </a:extLst>
              </p:cNvPr>
              <p:cNvGrpSpPr/>
              <p:nvPr/>
            </p:nvGrpSpPr>
            <p:grpSpPr>
              <a:xfrm>
                <a:off x="177354" y="113409"/>
                <a:ext cx="12013059" cy="751922"/>
                <a:chOff x="177354" y="113409"/>
                <a:chExt cx="12013059" cy="751922"/>
              </a:xfrm>
            </p:grpSpPr>
            <p:sp>
              <p:nvSpPr>
                <p:cNvPr id="10" name="9">
                  <a:extLst>
                    <a:ext uri="{FF2B5EF4-FFF2-40B4-BE49-F238E27FC236}">
                      <a16:creationId xmlns:a16="http://schemas.microsoft.com/office/drawing/2014/main" id="{8FC95D77-D7EF-4999-8EB8-7079438BBD3B}"/>
                    </a:ext>
                  </a:extLst>
                </p:cNvPr>
                <p:cNvSpPr txBox="1"/>
                <p:nvPr/>
              </p:nvSpPr>
              <p:spPr>
                <a:xfrm>
                  <a:off x="177354" y="113409"/>
                  <a:ext cx="1139715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2: 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những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ồng</a:t>
                  </a:r>
                  <a:r>
                    <a:rPr lang="en-US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altLang="en-US" sz="28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trái</a:t>
                  </a:r>
                  <a:r>
                    <a:rPr lang="en-US" altLang="en-US" sz="2800" b="1" i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u="sng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altLang="en-US" sz="28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alt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r>
                    <a:rPr lang="en-US" altLang="en-US" sz="2800" b="1" i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800" b="1" i="1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phúc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品 11">
                  <a:extLst>
                    <a:ext uri="{FF2B5EF4-FFF2-40B4-BE49-F238E27FC236}">
                      <a16:creationId xmlns:a16="http://schemas.microsoft.com/office/drawing/2014/main" id="{2EE64B87-38F6-481E-BF02-DBD2B7BF674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384045" y="865331"/>
                  <a:ext cx="1180636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6DC1B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FDEB1B-8012-46A9-9BD1-E481B6489FDB}"/>
                  </a:ext>
                </a:extLst>
              </p:cNvPr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B91D39C-EC93-4870-AC18-09E70B2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4987" y="84993"/>
              <a:ext cx="831711" cy="721484"/>
            </a:xfrm>
            <a:prstGeom prst="rect">
              <a:avLst/>
            </a:prstGeom>
          </p:spPr>
        </p:pic>
      </p:grpSp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id="{139701F2-08D2-4EAA-A28C-6B0B91D284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841448"/>
              </p:ext>
            </p:extLst>
          </p:nvPr>
        </p:nvGraphicFramePr>
        <p:xfrm>
          <a:off x="1698168" y="1465363"/>
          <a:ext cx="8592460" cy="4087943"/>
        </p:xfrm>
        <a:graphic>
          <a:graphicData uri="http://schemas.openxmlformats.org/drawingml/2006/table">
            <a:tbl>
              <a:tblPr/>
              <a:tblGrid>
                <a:gridCol w="429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1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hạnh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phúc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hạnh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phúc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2" marB="3429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2" marB="3429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BD704CB-1413-42D4-B827-F22BC0AF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137" y="2895560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>
                <a:solidFill>
                  <a:srgbClr val="000000"/>
                </a:solidFill>
              </a:rPr>
              <a:t>sung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sướng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E5153A-9A15-46D4-A8A9-6F9AE94A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138" y="3441684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>
                <a:solidFill>
                  <a:srgbClr val="000000"/>
                </a:solidFill>
              </a:rPr>
              <a:t>may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mắn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DB5FD-3741-4745-AB01-B60539446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625" y="3896371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mãn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nguyện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D861D-FF14-4CFF-BF15-614555841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625" y="4434757"/>
            <a:ext cx="2535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toại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nguyện</a:t>
            </a:r>
            <a:endParaRPr lang="en-US" altLang="en-US" sz="3200" kern="1200" dirty="0">
              <a:solidFill>
                <a:srgbClr val="000000"/>
              </a:solidFill>
            </a:endParaRP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dirty="0">
                <a:solidFill>
                  <a:srgbClr val="000000"/>
                </a:solidFill>
              </a:rPr>
              <a:t>…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86F1A6-4628-4384-862F-F06075998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62" y="3977446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đau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khổ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364DA-D6F8-42AE-8C00-8FB68AAD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582" y="3444301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khổ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cực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73081F-C4D3-437F-8915-AD0D6B1FA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49" y="2924588"/>
            <a:ext cx="2535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bất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hạnh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5425AC-1126-4B77-BC72-8E5E5A7C3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49" y="4444727"/>
            <a:ext cx="2535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kern="1200" dirty="0" err="1">
                <a:solidFill>
                  <a:srgbClr val="000000"/>
                </a:solidFill>
              </a:rPr>
              <a:t>cơ</a:t>
            </a:r>
            <a:r>
              <a:rPr lang="en-US" altLang="en-US" sz="3200" kern="1200" dirty="0">
                <a:solidFill>
                  <a:srgbClr val="000000"/>
                </a:solidFill>
              </a:rPr>
              <a:t> </a:t>
            </a:r>
            <a:r>
              <a:rPr lang="en-US" altLang="en-US" sz="3200" kern="1200" dirty="0" err="1">
                <a:solidFill>
                  <a:srgbClr val="000000"/>
                </a:solidFill>
              </a:rPr>
              <a:t>cực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dirty="0">
                <a:solidFill>
                  <a:srgbClr val="000000"/>
                </a:solidFill>
              </a:rPr>
              <a:t>    …</a:t>
            </a:r>
            <a:endParaRPr lang="en-US" altLang="en-US" sz="3200" kern="1200" dirty="0">
              <a:solidFill>
                <a:srgbClr val="000000"/>
              </a:solidFill>
            </a:endParaRPr>
          </a:p>
        </p:txBody>
      </p:sp>
      <p:sp>
        <p:nvSpPr>
          <p:cNvPr id="23" name="Text Box 41">
            <a:extLst>
              <a:ext uri="{FF2B5EF4-FFF2-40B4-BE49-F238E27FC236}">
                <a16:creationId xmlns:a16="http://schemas.microsoft.com/office/drawing/2014/main" id="{2587AE76-97CC-4AA8-B39C-5F937F33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556" y="5678761"/>
            <a:ext cx="12162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b="1" kern="1200" dirty="0">
                <a:solidFill>
                  <a:srgbClr val="000000"/>
                </a:solidFill>
              </a:rPr>
              <a:t>-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Em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hãy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vi-VN" altLang="en-US" sz="2800" b="1" kern="1200" dirty="0">
                <a:solidFill>
                  <a:srgbClr val="000000"/>
                </a:solidFill>
              </a:rPr>
              <a:t>đ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ặt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một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câu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với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từ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mà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em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vừa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tìm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 </a:t>
            </a:r>
            <a:r>
              <a:rPr lang="vi-VN" altLang="en-US" sz="2800" b="1" kern="1200" dirty="0">
                <a:solidFill>
                  <a:srgbClr val="000000"/>
                </a:solidFill>
              </a:rPr>
              <a:t>đư</a:t>
            </a:r>
            <a:r>
              <a:rPr lang="en-US" altLang="en-US" sz="2800" b="1" kern="1200" dirty="0" err="1">
                <a:solidFill>
                  <a:srgbClr val="000000"/>
                </a:solidFill>
              </a:rPr>
              <a:t>ợc</a:t>
            </a:r>
            <a:r>
              <a:rPr lang="en-US" altLang="en-US" sz="2800" b="1" kern="12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4" name="图片 15">
            <a:extLst>
              <a:ext uri="{FF2B5EF4-FFF2-40B4-BE49-F238E27FC236}">
                <a16:creationId xmlns:a16="http://schemas.microsoft.com/office/drawing/2014/main" id="{99DAB20D-D4D2-45A3-A543-27DFC09E40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:a16="http://schemas.microsoft.com/office/drawing/2014/main" id="{DF9FD30E-1A97-4344-A093-037DA73601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394" y="0"/>
            <a:ext cx="12642234" cy="68571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4D2BFD-613A-4C01-B6A9-229EA1DB7840}"/>
              </a:ext>
            </a:extLst>
          </p:cNvPr>
          <p:cNvSpPr txBox="1"/>
          <p:nvPr/>
        </p:nvSpPr>
        <p:spPr>
          <a:xfrm>
            <a:off x="1088788" y="2283363"/>
            <a:ext cx="10012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kern="1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 algn="ctr" defTabSz="685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  <a:defRPr/>
            </a:pPr>
            <a:r>
              <a:rPr lang="en-US" sz="36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kern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6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endParaRPr lang="en-US" sz="3600" b="1" u="sng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9E96550-1723-4FD5-B4C8-0DAFCE40F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40" y="706185"/>
            <a:ext cx="1413071" cy="14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DF03C77-9E35-4E61-9B98-52E249B39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52CE8B-82BA-45FB-8513-5AE7E8B486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D3CD4F42-9786-461E-B8BA-3C1E4410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751" y="2453859"/>
            <a:ext cx="3261126" cy="344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15B55984-C9D4-4B9F-9283-DD7317D8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875" y="2678190"/>
            <a:ext cx="5054348" cy="24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5904A606-2F21-460B-94A5-EA3EDA8C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39" y="465364"/>
            <a:ext cx="11743934" cy="2057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latin typeface="Times New Roman" pitchFamily="18" charset="0"/>
                <a:cs typeface="Arial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hạnh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phúc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phúc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mắn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”.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chứa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phúc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3200" b="1" dirty="0" err="1">
                <a:latin typeface="Times New Roman" pitchFamily="18" charset="0"/>
                <a:cs typeface="Arial" charset="0"/>
              </a:rPr>
              <a:t>Mẫu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phúc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đức</a:t>
            </a:r>
            <a:endParaRPr lang="en-US" sz="3200" b="1" u="sng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31" name="图片 14">
            <a:extLst>
              <a:ext uri="{FF2B5EF4-FFF2-40B4-BE49-F238E27FC236}">
                <a16:creationId xmlns:a16="http://schemas.microsoft.com/office/drawing/2014/main" id="{219C048A-40EE-4235-8233-53092AD3E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783" y="-71665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2177401-8B6E-4756-ACEF-0AE5C3781AE0}"/>
              </a:ext>
            </a:extLst>
          </p:cNvPr>
          <p:cNvGrpSpPr/>
          <p:nvPr/>
        </p:nvGrpSpPr>
        <p:grpSpPr>
          <a:xfrm>
            <a:off x="-36285" y="27616"/>
            <a:ext cx="12226698" cy="1031844"/>
            <a:chOff x="0" y="84993"/>
            <a:chExt cx="12226698" cy="103184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6C9B5CE-7AC2-4A6C-B954-8ADE4B85CF49}"/>
                </a:ext>
              </a:extLst>
            </p:cNvPr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4439B7F-625B-4549-B3BD-5BB113CAA603}"/>
                  </a:ext>
                </a:extLst>
              </p:cNvPr>
              <p:cNvGrpSpPr/>
              <p:nvPr/>
            </p:nvGrpSpPr>
            <p:grpSpPr>
              <a:xfrm>
                <a:off x="177354" y="113409"/>
                <a:ext cx="12013059" cy="751922"/>
                <a:chOff x="177354" y="113409"/>
                <a:chExt cx="12013059" cy="751922"/>
              </a:xfrm>
            </p:grpSpPr>
            <p:sp>
              <p:nvSpPr>
                <p:cNvPr id="10" name="9">
                  <a:extLst>
                    <a:ext uri="{FF2B5EF4-FFF2-40B4-BE49-F238E27FC236}">
                      <a16:creationId xmlns:a16="http://schemas.microsoft.com/office/drawing/2014/main" id="{8FC95D77-D7EF-4999-8EB8-7079438BBD3B}"/>
                    </a:ext>
                  </a:extLst>
                </p:cNvPr>
                <p:cNvSpPr txBox="1"/>
                <p:nvPr/>
              </p:nvSpPr>
              <p:spPr>
                <a:xfrm>
                  <a:off x="177354" y="113409"/>
                  <a:ext cx="1139715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品 11">
                  <a:extLst>
                    <a:ext uri="{FF2B5EF4-FFF2-40B4-BE49-F238E27FC236}">
                      <a16:creationId xmlns:a16="http://schemas.microsoft.com/office/drawing/2014/main" id="{2EE64B87-38F6-481E-BF02-DBD2B7BF674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384045" y="865331"/>
                  <a:ext cx="1180636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6DC1B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FDEB1B-8012-46A9-9BD1-E481B6489FDB}"/>
                  </a:ext>
                </a:extLst>
              </p:cNvPr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B91D39C-EC93-4870-AC18-09E70B2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4987" y="84993"/>
              <a:ext cx="831711" cy="721484"/>
            </a:xfrm>
            <a:prstGeom prst="rect">
              <a:avLst/>
            </a:prstGeom>
          </p:spPr>
        </p:pic>
      </p:grpSp>
      <p:pic>
        <p:nvPicPr>
          <p:cNvPr id="24" name="图片 15">
            <a:extLst>
              <a:ext uri="{FF2B5EF4-FFF2-40B4-BE49-F238E27FC236}">
                <a16:creationId xmlns:a16="http://schemas.microsoft.com/office/drawing/2014/main" id="{99DAB20D-D4D2-45A3-A543-27DFC09E40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:a16="http://schemas.microsoft.com/office/drawing/2014/main" id="{DF9FD30E-1A97-4344-A093-037DA73601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36A42F-F8FD-454B-8EC4-2EA5861F1CFB}"/>
              </a:ext>
            </a:extLst>
          </p:cNvPr>
          <p:cNvSpPr/>
          <p:nvPr/>
        </p:nvSpPr>
        <p:spPr>
          <a:xfrm>
            <a:off x="4739706" y="95876"/>
            <a:ext cx="271099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D04782-194B-45DB-A0D3-BCFBC990B3D7}"/>
              </a:ext>
            </a:extLst>
          </p:cNvPr>
          <p:cNvSpPr/>
          <p:nvPr/>
        </p:nvSpPr>
        <p:spPr>
          <a:xfrm>
            <a:off x="319898" y="1192826"/>
            <a:ext cx="11550614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hay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iều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altLang="en-US" sz="3200" dirty="0">
                <a:cs typeface="Arial" panose="020B0604020202020204" pitchFamily="34" charset="0"/>
              </a:rPr>
              <a:t>ư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cs typeface="Arial" panose="020B0604020202020204" pitchFamily="34" charset="0"/>
              </a:rPr>
              <a:t>đ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dồi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  <p:tag name="INKNOELEADERBOARD" val="18004757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5330</TotalTime>
  <Words>602</Words>
  <Application>Microsoft Office PowerPoint</Application>
  <PresentationFormat>Custom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MStiffHei PRC UltraBold</vt:lpstr>
      <vt:lpstr>Times New Roman</vt:lpstr>
      <vt:lpstr>Wingdings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cartoon PowerPoint templates</dc:title>
  <dc:creator>www.jpppt.com</dc:creator>
  <cp:keywords>www.jpppt.com</cp:keywords>
  <dc:description>www.jpppt.com</dc:description>
  <cp:lastModifiedBy>Huyền Thanh</cp:lastModifiedBy>
  <cp:revision>3216</cp:revision>
  <dcterms:created xsi:type="dcterms:W3CDTF">2015-12-01T09:06:39Z</dcterms:created>
  <dcterms:modified xsi:type="dcterms:W3CDTF">2023-12-10T16:30:09Z</dcterms:modified>
</cp:coreProperties>
</file>