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sldIdLst>
    <p:sldId id="288" r:id="rId3"/>
    <p:sldId id="259" r:id="rId4"/>
    <p:sldId id="378" r:id="rId5"/>
    <p:sldId id="262" r:id="rId6"/>
    <p:sldId id="379" r:id="rId7"/>
    <p:sldId id="380" r:id="rId8"/>
    <p:sldId id="381" r:id="rId9"/>
    <p:sldId id="373" r:id="rId10"/>
    <p:sldId id="376" r:id="rId11"/>
    <p:sldId id="375" r:id="rId12"/>
    <p:sldId id="384" r:id="rId13"/>
    <p:sldId id="383" r:id="rId14"/>
    <p:sldId id="382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358" r:id="rId23"/>
    <p:sldId id="306" r:id="rId24"/>
    <p:sldId id="405" r:id="rId25"/>
    <p:sldId id="406" r:id="rId26"/>
  </p:sldIdLst>
  <p:sldSz cx="12192000" cy="6858000"/>
  <p:notesSz cx="6858000" cy="9144000"/>
  <p:embeddedFontLst>
    <p:embeddedFont>
      <p:font typeface="Lato Regular" panose="020F0502020204030203" pitchFamily="34" charset="0"/>
      <p:regular r:id="rId27"/>
    </p:embeddedFont>
    <p:embeddedFont>
      <p:font typeface=".VnAristote" panose="020B7200000000000000" pitchFamily="3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1:01.83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307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460 1,'0'8,"0"18,0 21,0 23,0 23,-8 28,-7 29,-8 29,-13 28,-12 20,-6 6,-6-4,-4-13,8-40,14-41,10-35,10-36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993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1FC7E2-A030-4423-96B3-BE217D22346E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E78362-004F-4A78-B853-8BD349F4C1B5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8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54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1E393B-F2C5-4D62-B05F-C971F5E38B5D}"/>
              </a:ext>
            </a:extLst>
          </p:cNvPr>
          <p:cNvSpPr/>
          <p:nvPr userDrawn="1"/>
        </p:nvSpPr>
        <p:spPr>
          <a:xfrm>
            <a:off x="10906699" y="136523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E1B649-3CBC-48C6-B5E6-E840A767AD73}"/>
              </a:ext>
            </a:extLst>
          </p:cNvPr>
          <p:cNvSpPr/>
          <p:nvPr userDrawn="1"/>
        </p:nvSpPr>
        <p:spPr>
          <a:xfrm>
            <a:off x="11160087" y="99152"/>
            <a:ext cx="1133362" cy="137710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8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649" r:id="rId12"/>
    <p:sldLayoutId id="2147483650" r:id="rId13"/>
    <p:sldLayoutId id="2147483685" r:id="rId14"/>
    <p:sldLayoutId id="2147483652" r:id="rId15"/>
    <p:sldLayoutId id="2147483651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5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0.xml"/><Relationship Id="rId7" Type="http://schemas.openxmlformats.org/officeDocument/2006/relationships/slide" Target="slide5.xml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openxmlformats.org/officeDocument/2006/relationships/image" Target="../media/image20.gif"/><Relationship Id="rId4" Type="http://schemas.openxmlformats.org/officeDocument/2006/relationships/image" Target="../media/image18.jpg"/><Relationship Id="rId9" Type="http://schemas.openxmlformats.org/officeDocument/2006/relationships/image" Target="../media/image12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0.png"/><Relationship Id="rId9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57065"/>
            <a:ext cx="13410604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xóm</a:t>
            </a:r>
            <a:endParaRPr 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45E85-A0AD-4901-A7AD-E39D1ABC8F5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25657-918D-4B2A-859D-5241858F479B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22" y="657411"/>
            <a:ext cx="7796998" cy="5093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980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4" y="510490"/>
            <a:ext cx="7726671" cy="5312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74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0" y="639481"/>
            <a:ext cx="7762939" cy="5270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52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49" y="863599"/>
            <a:ext cx="7625501" cy="513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982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247743"/>
            <a:ext cx="458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TÌM HIỂU NỘI DUNG CHUYỆN</a:t>
            </a:r>
            <a:endParaRPr lang="en-US" altLang="zh-CN" sz="40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04" y="694266"/>
            <a:ext cx="6691991" cy="5503333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18" y="854601"/>
            <a:ext cx="6347163" cy="51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11" y="719666"/>
            <a:ext cx="7048378" cy="56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4" y="787399"/>
            <a:ext cx="6944811" cy="55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5" y="599016"/>
            <a:ext cx="7272669" cy="56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/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/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1154E-D0FD-41E4-B80B-2AD24064F2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00" y="674168"/>
            <a:ext cx="7082399" cy="53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7D28C75-8CD9-4DE4-9BDE-40E6DA17E2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C45A9-06E1-4B05-82A9-04117CEFE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5CA2029-53A7-4094-BAB0-3EB3BA8D3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B17FDEF-FF21-4BF4-B07F-BF5B61DDE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F9279D7-2EFB-439E-8558-59E6D2166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C9B611B-D92C-492A-A29D-0AF6317B4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C763C6BF-C289-4F36-BC0B-DD9C24493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1308" y="3150885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22342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accent1"/>
                </a:solidFill>
              </a:rPr>
              <a:t>TIÊU CHÍ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3" y="146635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9164" y="5083589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6A7ED784-8760-403F-BEF9-91062F7F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9FB44-149B-4ABD-B5D9-16F906E7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D1FABED4-6336-4B44-AADF-BA021BD6A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29148D34-3E6F-4859-98F5-CA118B048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F68C6041-6B2D-4E44-A6BC-DEA5B4166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824F3D67-D3E0-4FF0-888A-E326069C9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2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6" name="hòm vang xa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/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C86272A7-921B-4FA8-B160-3137BD176A3F}"/>
              </a:ext>
            </a:extLst>
          </p:cNvPr>
          <p:cNvGrpSpPr/>
          <p:nvPr/>
        </p:nvGrpSpPr>
        <p:grpSpPr>
          <a:xfrm>
            <a:off x="9855549" y="6139077"/>
            <a:ext cx="1709792" cy="718923"/>
            <a:chOff x="10465320" y="319703"/>
            <a:chExt cx="1709792" cy="718923"/>
          </a:xfrm>
        </p:grpSpPr>
        <p:pic>
          <p:nvPicPr>
            <p:cNvPr id="17" name="Picture 2" descr="C:\Users\ADMIN\Desktop\Tai nguyen thiet ke tro choi\Bảng gỗ\Picture1 (2).png">
              <a:hlinkClick r:id="rId12" action="ppaction://hlinksldjump"/>
              <a:extLst>
                <a:ext uri="{FF2B5EF4-FFF2-40B4-BE49-F238E27FC236}">
                  <a16:creationId xmlns:a16="http://schemas.microsoft.com/office/drawing/2014/main" id="{3DA8660F-7FF4-4881-AC84-F3B58C114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hlinkClick r:id="rId14" action="ppaction://hlinksldjump"/>
              <a:extLst>
                <a:ext uri="{FF2B5EF4-FFF2-40B4-BE49-F238E27FC236}">
                  <a16:creationId xmlns:a16="http://schemas.microsoft.com/office/drawing/2014/main" id="{CF5799DF-0DAB-4796-A5DF-6C8E9357ACA2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9BE4E2-31FE-429F-A6FD-0280E9B5DD7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9" y="1347355"/>
            <a:ext cx="3420512" cy="3295978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647809" y="4235212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5201" y="1781011"/>
            <a:ext cx="6017401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chuyện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gió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mặt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E9388-CA56-4340-B57B-887F69955D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7" y="1973728"/>
            <a:ext cx="3103232" cy="2910544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89" y="2551837"/>
            <a:ext cx="901016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ý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nghĩa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mặt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74072-1457-43D5-96C3-019944C7DA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14" cy="4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3935911" y="3040750"/>
            <a:ext cx="5018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 CHUYỆN: HÀNG XÓM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769554" y="2717032"/>
            <a:ext cx="8029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KỂ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40" y="465262"/>
            <a:ext cx="8021519" cy="538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14:cNvPr>
              <p14:cNvContentPartPr/>
              <p14:nvPr/>
            </p14:nvContentPartPr>
            <p14:xfrm>
              <a:off x="3481334" y="418611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334" y="40781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14:cNvPr>
              <p14:cNvContentPartPr/>
              <p14:nvPr/>
            </p14:nvContentPartPr>
            <p14:xfrm>
              <a:off x="2450627" y="3013853"/>
              <a:ext cx="165600" cy="82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6627" y="2906213"/>
                <a:ext cx="273240" cy="10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14:cNvPr>
              <p14:cNvContentPartPr/>
              <p14:nvPr/>
            </p14:nvContentPartPr>
            <p14:xfrm>
              <a:off x="778427" y="386885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787" y="37608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8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69" y="562081"/>
            <a:ext cx="7898591" cy="519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9686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71</Words>
  <Application>Microsoft Office PowerPoint</Application>
  <PresentationFormat>Widescreen</PresentationFormat>
  <Paragraphs>23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Lato Regular</vt:lpstr>
      <vt:lpstr>UTM Avo</vt:lpstr>
      <vt:lpstr>.VnAristote</vt:lpstr>
      <vt:lpstr>Times New Roman</vt:lpstr>
      <vt:lpstr>Calibri Light</vt:lpstr>
      <vt:lpstr>Calibri</vt:lpstr>
      <vt:lpstr>字魂7号-温暖童稚体</vt:lpstr>
      <vt:lpstr>Office Theme</vt:lpstr>
      <vt:lpstr>3_Office Theme</vt:lpstr>
      <vt:lpstr>Tuần 15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99</cp:revision>
  <dcterms:created xsi:type="dcterms:W3CDTF">2021-11-01T08:16:43Z</dcterms:created>
  <dcterms:modified xsi:type="dcterms:W3CDTF">2023-12-18T09:34:06Z</dcterms:modified>
</cp:coreProperties>
</file>