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0" r:id="rId1"/>
    <p:sldMasterId id="2147483794" r:id="rId2"/>
  </p:sldMasterIdLst>
  <p:sldIdLst>
    <p:sldId id="374" r:id="rId3"/>
    <p:sldId id="373" r:id="rId4"/>
    <p:sldId id="375" r:id="rId5"/>
    <p:sldId id="377" r:id="rId6"/>
    <p:sldId id="353" r:id="rId7"/>
    <p:sldId id="260" r:id="rId8"/>
    <p:sldId id="275" r:id="rId9"/>
    <p:sldId id="334" r:id="rId10"/>
    <p:sldId id="378" r:id="rId11"/>
    <p:sldId id="379" r:id="rId12"/>
    <p:sldId id="354" r:id="rId13"/>
    <p:sldId id="380" r:id="rId14"/>
    <p:sldId id="357" r:id="rId15"/>
    <p:sldId id="346" r:id="rId16"/>
    <p:sldId id="390" r:id="rId17"/>
    <p:sldId id="391" r:id="rId18"/>
    <p:sldId id="393" r:id="rId19"/>
    <p:sldId id="382" r:id="rId20"/>
    <p:sldId id="381" r:id="rId21"/>
    <p:sldId id="308" r:id="rId22"/>
    <p:sldId id="358" r:id="rId23"/>
    <p:sldId id="362" r:id="rId24"/>
    <p:sldId id="383" r:id="rId25"/>
    <p:sldId id="384" r:id="rId26"/>
    <p:sldId id="363" r:id="rId27"/>
    <p:sldId id="364" r:id="rId28"/>
    <p:sldId id="385" r:id="rId29"/>
    <p:sldId id="386" r:id="rId30"/>
    <p:sldId id="388" r:id="rId31"/>
  </p:sldIdLst>
  <p:sldSz cx="12192000" cy="6858000"/>
  <p:notesSz cx="6858000" cy="9144000"/>
  <p:embeddedFontLst>
    <p:embeddedFont>
      <p:font typeface=".VnAvant" panose="020B7200000000000000" pitchFamily="34" charset="0"/>
      <p:regular r:id="rId32"/>
      <p:bold r:id="rId33"/>
      <p:italic r:id="rId34"/>
      <p:boldItalic r:id="rId35"/>
    </p:embeddedFont>
    <p:embeddedFont>
      <p:font typeface="#9Slide03 Quicksand Medium" panose="020B0604020202020204" charset="0"/>
      <p:regular r:id="rId36"/>
    </p:embeddedFont>
    <p:embeddedFont>
      <p:font typeface="Lato Regular" panose="020F0502020204030203" pitchFamily="34" charset="0"/>
      <p:regular r:id="rId37"/>
    </p:embeddedFont>
    <p:embeddedFont>
      <p:font typeface="宋体" panose="02010600030101010101" pitchFamily="2" charset="-122"/>
      <p:regular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1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33727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6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18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3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6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9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68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3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9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86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33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79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26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73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2023/12/18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03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2023/12/18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892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6"/>
          </a:xfrm>
        </p:spPr>
        <p:txBody>
          <a:bodyPr anchor="t"/>
          <a:lstStyle>
            <a:lvl1pPr algn="l">
              <a:defRPr sz="30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1pPr>
            <a:lvl2pPr marL="346631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2pPr>
            <a:lvl3pPr marL="693262" indent="0">
              <a:buNone/>
              <a:defRPr sz="1166">
                <a:solidFill>
                  <a:schemeClr val="tx1">
                    <a:tint val="75000"/>
                  </a:schemeClr>
                </a:solidFill>
              </a:defRPr>
            </a:lvl3pPr>
            <a:lvl4pPr marL="103989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4pPr>
            <a:lvl5pPr marL="1386523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5pPr>
            <a:lvl6pPr marL="173315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6pPr>
            <a:lvl7pPr marL="207978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7pPr>
            <a:lvl8pPr marL="2426416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8pPr>
            <a:lvl9pPr marL="2773046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2023/12/18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725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138"/>
            </a:lvl1pPr>
            <a:lvl2pPr>
              <a:defRPr sz="1847"/>
            </a:lvl2pPr>
            <a:lvl3pPr>
              <a:defRPr sz="1555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138"/>
            </a:lvl1pPr>
            <a:lvl2pPr>
              <a:defRPr sz="1847"/>
            </a:lvl2pPr>
            <a:lvl3pPr>
              <a:defRPr sz="1555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2023/12/18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998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6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1847" b="1"/>
            </a:lvl1pPr>
            <a:lvl2pPr marL="346631" indent="0">
              <a:buNone/>
              <a:defRPr sz="1555" b="1"/>
            </a:lvl2pPr>
            <a:lvl3pPr marL="693262" indent="0">
              <a:buNone/>
              <a:defRPr sz="1361" b="1"/>
            </a:lvl3pPr>
            <a:lvl4pPr marL="1039894" indent="0">
              <a:buNone/>
              <a:defRPr sz="1166" b="1"/>
            </a:lvl4pPr>
            <a:lvl5pPr marL="1386523" indent="0">
              <a:buNone/>
              <a:defRPr sz="1166" b="1"/>
            </a:lvl5pPr>
            <a:lvl6pPr marL="1733154" indent="0">
              <a:buNone/>
              <a:defRPr sz="1166" b="1"/>
            </a:lvl6pPr>
            <a:lvl7pPr marL="2079784" indent="0">
              <a:buNone/>
              <a:defRPr sz="1166" b="1"/>
            </a:lvl7pPr>
            <a:lvl8pPr marL="2426416" indent="0">
              <a:buNone/>
              <a:defRPr sz="1166" b="1"/>
            </a:lvl8pPr>
            <a:lvl9pPr marL="2773046" indent="0">
              <a:buNone/>
              <a:defRPr sz="11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47"/>
            </a:lvl1pPr>
            <a:lvl2pPr>
              <a:defRPr sz="1555"/>
            </a:lvl2pPr>
            <a:lvl3pPr>
              <a:defRPr sz="1361"/>
            </a:lvl3pPr>
            <a:lvl4pPr>
              <a:defRPr sz="1166"/>
            </a:lvl4pPr>
            <a:lvl5pPr>
              <a:defRPr sz="1166"/>
            </a:lvl5pPr>
            <a:lvl6pPr>
              <a:defRPr sz="1166"/>
            </a:lvl6pPr>
            <a:lvl7pPr>
              <a:defRPr sz="1166"/>
            </a:lvl7pPr>
            <a:lvl8pPr>
              <a:defRPr sz="1166"/>
            </a:lvl8pPr>
            <a:lvl9pPr>
              <a:defRPr sz="11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5"/>
            <a:ext cx="5389033" cy="639763"/>
          </a:xfrm>
        </p:spPr>
        <p:txBody>
          <a:bodyPr anchor="b"/>
          <a:lstStyle>
            <a:lvl1pPr marL="0" indent="0">
              <a:buNone/>
              <a:defRPr sz="1847" b="1"/>
            </a:lvl1pPr>
            <a:lvl2pPr marL="346631" indent="0">
              <a:buNone/>
              <a:defRPr sz="1555" b="1"/>
            </a:lvl2pPr>
            <a:lvl3pPr marL="693262" indent="0">
              <a:buNone/>
              <a:defRPr sz="1361" b="1"/>
            </a:lvl3pPr>
            <a:lvl4pPr marL="1039894" indent="0">
              <a:buNone/>
              <a:defRPr sz="1166" b="1"/>
            </a:lvl4pPr>
            <a:lvl5pPr marL="1386523" indent="0">
              <a:buNone/>
              <a:defRPr sz="1166" b="1"/>
            </a:lvl5pPr>
            <a:lvl6pPr marL="1733154" indent="0">
              <a:buNone/>
              <a:defRPr sz="1166" b="1"/>
            </a:lvl6pPr>
            <a:lvl7pPr marL="2079784" indent="0">
              <a:buNone/>
              <a:defRPr sz="1166" b="1"/>
            </a:lvl7pPr>
            <a:lvl8pPr marL="2426416" indent="0">
              <a:buNone/>
              <a:defRPr sz="1166" b="1"/>
            </a:lvl8pPr>
            <a:lvl9pPr marL="2773046" indent="0">
              <a:buNone/>
              <a:defRPr sz="11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847"/>
            </a:lvl1pPr>
            <a:lvl2pPr>
              <a:defRPr sz="1555"/>
            </a:lvl2pPr>
            <a:lvl3pPr>
              <a:defRPr sz="1361"/>
            </a:lvl3pPr>
            <a:lvl4pPr>
              <a:defRPr sz="1166"/>
            </a:lvl4pPr>
            <a:lvl5pPr>
              <a:defRPr sz="1166"/>
            </a:lvl5pPr>
            <a:lvl6pPr>
              <a:defRPr sz="1166"/>
            </a:lvl6pPr>
            <a:lvl7pPr>
              <a:defRPr sz="1166"/>
            </a:lvl7pPr>
            <a:lvl8pPr>
              <a:defRPr sz="1166"/>
            </a:lvl8pPr>
            <a:lvl9pPr>
              <a:defRPr sz="11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2023/12/18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549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2023/12/18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20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2023/12/18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796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2"/>
            <a:ext cx="4011084" cy="1162051"/>
          </a:xfrm>
        </p:spPr>
        <p:txBody>
          <a:bodyPr anchor="b"/>
          <a:lstStyle>
            <a:lvl1pPr algn="l">
              <a:defRPr sz="15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30"/>
            </a:lvl1pPr>
            <a:lvl2pPr>
              <a:defRPr sz="2138"/>
            </a:lvl2pPr>
            <a:lvl3pPr>
              <a:defRPr sz="1847"/>
            </a:lvl3pPr>
            <a:lvl4pPr>
              <a:defRPr sz="1555"/>
            </a:lvl4pPr>
            <a:lvl5pPr>
              <a:defRPr sz="1555"/>
            </a:lvl5pPr>
            <a:lvl6pPr>
              <a:defRPr sz="1555"/>
            </a:lvl6pPr>
            <a:lvl7pPr>
              <a:defRPr sz="1555"/>
            </a:lvl7pPr>
            <a:lvl8pPr>
              <a:defRPr sz="1555"/>
            </a:lvl8pPr>
            <a:lvl9pPr>
              <a:defRPr sz="15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069"/>
            </a:lvl1pPr>
            <a:lvl2pPr marL="346631" indent="0">
              <a:buNone/>
              <a:defRPr sz="875"/>
            </a:lvl2pPr>
            <a:lvl3pPr marL="693262" indent="0">
              <a:buNone/>
              <a:defRPr sz="778"/>
            </a:lvl3pPr>
            <a:lvl4pPr marL="1039894" indent="0">
              <a:buNone/>
              <a:defRPr sz="680"/>
            </a:lvl4pPr>
            <a:lvl5pPr marL="1386523" indent="0">
              <a:buNone/>
              <a:defRPr sz="680"/>
            </a:lvl5pPr>
            <a:lvl6pPr marL="1733154" indent="0">
              <a:buNone/>
              <a:defRPr sz="680"/>
            </a:lvl6pPr>
            <a:lvl7pPr marL="2079784" indent="0">
              <a:buNone/>
              <a:defRPr sz="680"/>
            </a:lvl7pPr>
            <a:lvl8pPr marL="2426416" indent="0">
              <a:buNone/>
              <a:defRPr sz="680"/>
            </a:lvl8pPr>
            <a:lvl9pPr marL="2773046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2023/12/18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352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30"/>
            </a:lvl1pPr>
            <a:lvl2pPr marL="346631" indent="0">
              <a:buNone/>
              <a:defRPr sz="2138"/>
            </a:lvl2pPr>
            <a:lvl3pPr marL="693262" indent="0">
              <a:buNone/>
              <a:defRPr sz="1847"/>
            </a:lvl3pPr>
            <a:lvl4pPr marL="1039894" indent="0">
              <a:buNone/>
              <a:defRPr sz="1555"/>
            </a:lvl4pPr>
            <a:lvl5pPr marL="1386523" indent="0">
              <a:buNone/>
              <a:defRPr sz="1555"/>
            </a:lvl5pPr>
            <a:lvl6pPr marL="1733154" indent="0">
              <a:buNone/>
              <a:defRPr sz="1555"/>
            </a:lvl6pPr>
            <a:lvl7pPr marL="2079784" indent="0">
              <a:buNone/>
              <a:defRPr sz="1555"/>
            </a:lvl7pPr>
            <a:lvl8pPr marL="2426416" indent="0">
              <a:buNone/>
              <a:defRPr sz="1555"/>
            </a:lvl8pPr>
            <a:lvl9pPr marL="2773046" indent="0">
              <a:buNone/>
              <a:defRPr sz="15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69"/>
            </a:lvl1pPr>
            <a:lvl2pPr marL="346631" indent="0">
              <a:buNone/>
              <a:defRPr sz="875"/>
            </a:lvl2pPr>
            <a:lvl3pPr marL="693262" indent="0">
              <a:buNone/>
              <a:defRPr sz="778"/>
            </a:lvl3pPr>
            <a:lvl4pPr marL="1039894" indent="0">
              <a:buNone/>
              <a:defRPr sz="680"/>
            </a:lvl4pPr>
            <a:lvl5pPr marL="1386523" indent="0">
              <a:buNone/>
              <a:defRPr sz="680"/>
            </a:lvl5pPr>
            <a:lvl6pPr marL="1733154" indent="0">
              <a:buNone/>
              <a:defRPr sz="680"/>
            </a:lvl6pPr>
            <a:lvl7pPr marL="2079784" indent="0">
              <a:buNone/>
              <a:defRPr sz="680"/>
            </a:lvl7pPr>
            <a:lvl8pPr marL="2426416" indent="0">
              <a:buNone/>
              <a:defRPr sz="680"/>
            </a:lvl8pPr>
            <a:lvl9pPr marL="2773046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2023/12/18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374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2023/12/18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537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2023/12/18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18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02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690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05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019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932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3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03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2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71" r:id="rId12"/>
    <p:sldLayoutId id="2147483772" r:id="rId13"/>
    <p:sldLayoutId id="2147483777" r:id="rId14"/>
    <p:sldLayoutId id="2147483782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2023/12/18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1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 spd="slow">
    <p:fade/>
  </p:transition>
  <p:txStyles>
    <p:titleStyle>
      <a:lvl1pPr algn="ctr" defTabSz="693262" rtl="0" eaLnBrk="1" latinLnBrk="0" hangingPunct="1">
        <a:spcBef>
          <a:spcPct val="0"/>
        </a:spcBef>
        <a:buNone/>
        <a:defRPr sz="33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973" indent="-259973" algn="l" defTabSz="693262" rtl="0" eaLnBrk="1" latinLnBrk="0" hangingPunct="1">
        <a:spcBef>
          <a:spcPct val="20000"/>
        </a:spcBef>
        <a:buFont typeface="Arial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1pPr>
      <a:lvl2pPr marL="563275" indent="-216644" algn="l" defTabSz="693262" rtl="0" eaLnBrk="1" latinLnBrk="0" hangingPunct="1">
        <a:spcBef>
          <a:spcPct val="20000"/>
        </a:spcBef>
        <a:buFont typeface="Arial" pitchFamily="34" charset="0"/>
        <a:buChar char="–"/>
        <a:defRPr sz="2138" kern="1200">
          <a:solidFill>
            <a:schemeClr val="tx1"/>
          </a:solidFill>
          <a:latin typeface="+mn-lt"/>
          <a:ea typeface="+mn-ea"/>
          <a:cs typeface="+mn-cs"/>
        </a:defRPr>
      </a:lvl2pPr>
      <a:lvl3pPr marL="866576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3pPr>
      <a:lvl4pPr marL="1213207" indent="-173316" algn="l" defTabSz="693262" rtl="0" eaLnBrk="1" latinLnBrk="0" hangingPunct="1">
        <a:spcBef>
          <a:spcPct val="20000"/>
        </a:spcBef>
        <a:buFont typeface="Arial" pitchFamily="34" charset="0"/>
        <a:buChar char="–"/>
        <a:defRPr sz="1555" kern="1200">
          <a:solidFill>
            <a:schemeClr val="tx1"/>
          </a:solidFill>
          <a:latin typeface="+mn-lt"/>
          <a:ea typeface="+mn-ea"/>
          <a:cs typeface="+mn-cs"/>
        </a:defRPr>
      </a:lvl4pPr>
      <a:lvl5pPr marL="1559839" indent="-173316" algn="l" defTabSz="693262" rtl="0" eaLnBrk="1" latinLnBrk="0" hangingPunct="1">
        <a:spcBef>
          <a:spcPct val="20000"/>
        </a:spcBef>
        <a:buFont typeface="Arial" pitchFamily="34" charset="0"/>
        <a:buChar char="»"/>
        <a:defRPr sz="1555" kern="1200">
          <a:solidFill>
            <a:schemeClr val="tx1"/>
          </a:solidFill>
          <a:latin typeface="+mn-lt"/>
          <a:ea typeface="+mn-ea"/>
          <a:cs typeface="+mn-cs"/>
        </a:defRPr>
      </a:lvl5pPr>
      <a:lvl6pPr marL="1906470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6pPr>
      <a:lvl7pPr marL="2253101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7pPr>
      <a:lvl8pPr marL="2599730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8pPr>
      <a:lvl9pPr marL="2946361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6631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93262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3989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86523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3315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7978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426416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73046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gif"/><Relationship Id="rId5" Type="http://schemas.openxmlformats.org/officeDocument/2006/relationships/slide" Target="slide7.xml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14" y="19786"/>
            <a:ext cx="900972" cy="9009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2898" y="920758"/>
            <a:ext cx="500928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33686" y="2174355"/>
            <a:ext cx="9724633" cy="1271610"/>
          </a:xfrm>
          <a:prstGeom prst="rect">
            <a:avLst/>
          </a:prstGeom>
          <a:noFill/>
        </p:spPr>
        <p:txBody>
          <a:bodyPr wrap="square" lIns="88879" tIns="44440" rIns="88879" bIns="4444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1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EM HỌC SINH</a:t>
            </a:r>
          </a:p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1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VỚI TIẾT HỌC VẦN</a:t>
            </a:r>
          </a:p>
        </p:txBody>
      </p:sp>
    </p:spTree>
    <p:extLst>
      <p:ext uri="{BB962C8B-B14F-4D97-AF65-F5344CB8AC3E}">
        <p14:creationId xmlns:p14="http://schemas.microsoft.com/office/powerpoint/2010/main" val="10615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355203"/>
            <a:ext cx="4542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atin typeface=".VnAvant" panose="020B7200000000000000" pitchFamily="34" charset="0"/>
              </a:rPr>
              <a:t>qu</a:t>
            </a:r>
            <a:r>
              <a:rPr lang="en-US" sz="6600" b="1" dirty="0" smtClean="0">
                <a:latin typeface=".VnAvant" panose="020B7200000000000000" pitchFamily="34" charset="0"/>
              </a:rPr>
              <a:t>¶ </a:t>
            </a:r>
            <a:r>
              <a:rPr lang="en-US" sz="6600" b="1" dirty="0" err="1" smtClean="0">
                <a:latin typeface=".VnAvant" panose="020B7200000000000000" pitchFamily="34" charset="0"/>
              </a:rPr>
              <a:t>gÊc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2983" y="3047974"/>
            <a:ext cx="4542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atin typeface=".VnAvant" panose="020B7200000000000000" pitchFamily="34" charset="0"/>
              </a:rPr>
              <a:t>g</a:t>
            </a:r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Êc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07269" y="1355203"/>
            <a:ext cx="4542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Êc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07269" y="4769773"/>
            <a:ext cx="4542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©c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70FC66-8E27-4676-B714-A0CB17622903}"/>
              </a:ext>
            </a:extLst>
          </p:cNvPr>
          <p:cNvSpPr txBox="1"/>
          <p:nvPr/>
        </p:nvSpPr>
        <p:spPr>
          <a:xfrm>
            <a:off x="648076" y="1355203"/>
            <a:ext cx="38779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latin typeface=".VnAvant" panose="020B7200000000000000" pitchFamily="34" charset="0"/>
              </a:rPr>
              <a:t>nh</a:t>
            </a:r>
            <a:r>
              <a:rPr lang="en-US" sz="6600" b="1" dirty="0" smtClean="0">
                <a:latin typeface=".VnAvant" panose="020B7200000000000000" pitchFamily="34" charset="0"/>
              </a:rPr>
              <a:t>µ </a:t>
            </a:r>
            <a:r>
              <a:rPr lang="en-US" sz="6600" b="1" dirty="0" err="1" smtClean="0">
                <a:latin typeface=".VnAvant" panose="020B7200000000000000" pitchFamily="34" charset="0"/>
              </a:rPr>
              <a:t>tÇng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05C2D-E152-4E89-BEE4-6948981ABF9C}"/>
              </a:ext>
            </a:extLst>
          </p:cNvPr>
          <p:cNvSpPr txBox="1"/>
          <p:nvPr/>
        </p:nvSpPr>
        <p:spPr>
          <a:xfrm>
            <a:off x="2699833" y="1355203"/>
            <a:ext cx="18117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Çng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605C2D-E152-4E89-BEE4-6948981ABF9C}"/>
              </a:ext>
            </a:extLst>
          </p:cNvPr>
          <p:cNvSpPr txBox="1"/>
          <p:nvPr/>
        </p:nvSpPr>
        <p:spPr>
          <a:xfrm>
            <a:off x="2461072" y="2935849"/>
            <a:ext cx="20649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latin typeface=".VnAvant" panose="020B7200000000000000" pitchFamily="34" charset="0"/>
              </a:rPr>
              <a:t>t</a:t>
            </a:r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Çng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605C2D-E152-4E89-BEE4-6948981ABF9C}"/>
              </a:ext>
            </a:extLst>
          </p:cNvPr>
          <p:cNvSpPr txBox="1"/>
          <p:nvPr/>
        </p:nvSpPr>
        <p:spPr>
          <a:xfrm>
            <a:off x="2699833" y="4657203"/>
            <a:ext cx="18117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©</a:t>
            </a:r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946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23">
            <a:extLst>
              <a:ext uri="{FF2B5EF4-FFF2-40B4-BE49-F238E27FC236}">
                <a16:creationId xmlns:a16="http://schemas.microsoft.com/office/drawing/2014/main" id="{ECF12D66-D11F-4887-931A-EC7D381CEB18}"/>
              </a:ext>
            </a:extLst>
          </p:cNvPr>
          <p:cNvSpPr/>
          <p:nvPr/>
        </p:nvSpPr>
        <p:spPr>
          <a:xfrm>
            <a:off x="3821035" y="246535"/>
            <a:ext cx="4598126" cy="109315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6000" b="1" dirty="0">
                <a:solidFill>
                  <a:srgbClr val="00B050"/>
                </a:solidFill>
                <a:latin typeface="UTM Avo" panose="02040603050506020204" pitchFamily="18" charset="0"/>
              </a:rPr>
              <a:t>  </a:t>
            </a:r>
            <a:r>
              <a:rPr lang="en-US" sz="60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   </a:t>
            </a:r>
            <a:r>
              <a:rPr lang="vi-VN" sz="60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So </a:t>
            </a:r>
            <a:r>
              <a:rPr lang="vi-VN" sz="6000" b="1" dirty="0">
                <a:solidFill>
                  <a:srgbClr val="00B050"/>
                </a:solidFill>
                <a:latin typeface="UTM Avo" panose="02040603050506020204" pitchFamily="18" charset="0"/>
              </a:rPr>
              <a:t>sánh</a:t>
            </a:r>
            <a:endParaRPr lang="en-US" sz="60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D5D479D-447F-4358-AFF6-678D8F8C5B11}"/>
              </a:ext>
            </a:extLst>
          </p:cNvPr>
          <p:cNvSpPr/>
          <p:nvPr/>
        </p:nvSpPr>
        <p:spPr>
          <a:xfrm>
            <a:off x="1509486" y="2271841"/>
            <a:ext cx="4398455" cy="36828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1" tIns="45716" rIns="91431" bIns="45716" rtlCol="0" anchor="ctr"/>
          <a:lstStyle/>
          <a:p>
            <a:pPr lvl="0" algn="ctr">
              <a:defRPr/>
            </a:pPr>
            <a:r>
              <a:rPr lang="en-US" sz="115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©ng</a:t>
            </a:r>
            <a:endParaRPr lang="en-US" sz="11500" b="1" kern="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400B744-37F8-4B36-B334-2DA425917A24}"/>
              </a:ext>
            </a:extLst>
          </p:cNvPr>
          <p:cNvSpPr/>
          <p:nvPr/>
        </p:nvSpPr>
        <p:spPr>
          <a:xfrm>
            <a:off x="6618015" y="2271841"/>
            <a:ext cx="4038600" cy="36828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1" tIns="45716" rIns="91431" bIns="45716" rtlCol="0" anchor="ctr"/>
          <a:lstStyle/>
          <a:p>
            <a:pPr lvl="0" algn="ctr">
              <a:defRPr/>
            </a:pPr>
            <a:r>
              <a:rPr lang="en-US" sz="115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©c</a:t>
            </a:r>
            <a:endParaRPr lang="en-US" sz="11500" b="1" kern="0" dirty="0">
              <a:latin typeface=".VnAvant" panose="020B72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5D479D-447F-4358-AFF6-678D8F8C5B11}"/>
              </a:ext>
            </a:extLst>
          </p:cNvPr>
          <p:cNvSpPr/>
          <p:nvPr/>
        </p:nvSpPr>
        <p:spPr>
          <a:xfrm>
            <a:off x="1509486" y="2271841"/>
            <a:ext cx="4398455" cy="36828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1" tIns="45716" rIns="91431" bIns="45716" rtlCol="0" anchor="ctr"/>
          <a:lstStyle/>
          <a:p>
            <a:pPr lvl="0" algn="ctr">
              <a:defRPr/>
            </a:pPr>
            <a:r>
              <a:rPr lang="en-US" sz="115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©</a:t>
            </a:r>
            <a:r>
              <a:rPr lang="en-US" sz="11500" b="1" kern="0" dirty="0">
                <a:solidFill>
                  <a:srgbClr val="7030A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400B744-37F8-4B36-B334-2DA425917A24}"/>
              </a:ext>
            </a:extLst>
          </p:cNvPr>
          <p:cNvSpPr/>
          <p:nvPr/>
        </p:nvSpPr>
        <p:spPr>
          <a:xfrm>
            <a:off x="6618015" y="2271841"/>
            <a:ext cx="4038600" cy="36828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1" tIns="45716" rIns="91431" bIns="45716" rtlCol="0" anchor="ctr"/>
          <a:lstStyle/>
          <a:p>
            <a:pPr lvl="0" algn="ctr">
              <a:defRPr/>
            </a:pPr>
            <a:r>
              <a:rPr lang="en-US" sz="115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©</a:t>
            </a:r>
            <a:r>
              <a:rPr lang="en-US" sz="11500" b="1" kern="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c</a:t>
            </a:r>
            <a:endParaRPr lang="en-US" sz="11500" b="1" kern="0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098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-1" r="7268" b="11112"/>
          <a:stretch/>
        </p:blipFill>
        <p:spPr>
          <a:xfrm>
            <a:off x="914401" y="0"/>
            <a:ext cx="10130971" cy="665732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344229" y="3328663"/>
            <a:ext cx="9434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23029" y="6354891"/>
            <a:ext cx="1386114" cy="23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706915" y="3372205"/>
            <a:ext cx="9434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14173" y="3437521"/>
            <a:ext cx="9434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620001" y="6333117"/>
            <a:ext cx="9434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27259" y="6398433"/>
            <a:ext cx="9434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345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梯形 1">
            <a:extLst>
              <a:ext uri="{FF2B5EF4-FFF2-40B4-BE49-F238E27FC236}">
                <a16:creationId xmlns:a16="http://schemas.microsoft.com/office/drawing/2014/main" id="{6DE71569-F191-426A-983E-E877A73DF451}"/>
              </a:ext>
            </a:extLst>
          </p:cNvPr>
          <p:cNvSpPr/>
          <p:nvPr/>
        </p:nvSpPr>
        <p:spPr>
          <a:xfrm flipV="1">
            <a:off x="1323701" y="681036"/>
            <a:ext cx="10030099" cy="1056015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22D13-979A-4295-BC38-23876DEED3D7}"/>
              </a:ext>
            </a:extLst>
          </p:cNvPr>
          <p:cNvSpPr txBox="1"/>
          <p:nvPr/>
        </p:nvSpPr>
        <p:spPr>
          <a:xfrm>
            <a:off x="1894115" y="824322"/>
            <a:ext cx="9588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tiếng ngoài bài có vần: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B13D4EC6-A2A5-4820-BAD6-90AAA9125A4A}"/>
              </a:ext>
            </a:extLst>
          </p:cNvPr>
          <p:cNvSpPr/>
          <p:nvPr/>
        </p:nvSpPr>
        <p:spPr>
          <a:xfrm>
            <a:off x="2317025" y="2528021"/>
            <a:ext cx="3265714" cy="3082481"/>
          </a:xfrm>
          <a:prstGeom prst="rect">
            <a:avLst/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noProof="0" dirty="0" smtClean="0">
                <a:solidFill>
                  <a:srgbClr val="FF0000"/>
                </a:solidFill>
                <a:latin typeface=".VnAvant" panose="020B7200000000000000" pitchFamily="34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©ng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627A4CF1-C1B8-45F3-AB38-F2FA50B50F2C}"/>
              </a:ext>
            </a:extLst>
          </p:cNvPr>
          <p:cNvSpPr/>
          <p:nvPr/>
        </p:nvSpPr>
        <p:spPr>
          <a:xfrm>
            <a:off x="6761660" y="2528021"/>
            <a:ext cx="3265714" cy="3082481"/>
          </a:xfrm>
          <a:prstGeom prst="rect">
            <a:avLst/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smtClean="0">
                <a:solidFill>
                  <a:srgbClr val="FF0000"/>
                </a:solidFill>
                <a:latin typeface=".VnAvant" panose="020B7200000000000000" pitchFamily="34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©c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406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32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377889" y="1712045"/>
            <a:ext cx="3553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5400" b="1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5400" b="1">
                <a:solidFill>
                  <a:prstClr val="black"/>
                </a:solidFill>
                <a:latin typeface="UTM Avo" panose="02040603050506020204" pitchFamily="18" charset="0"/>
              </a:rPr>
              <a:t>VIẾT </a:t>
            </a:r>
            <a:endParaRPr lang="en-US" sz="5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" t="23131" r="4906" b="1545"/>
          <a:stretch/>
        </p:blipFill>
        <p:spPr>
          <a:xfrm>
            <a:off x="116113" y="1248228"/>
            <a:ext cx="11911063" cy="198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86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7" y="274319"/>
            <a:ext cx="9326880" cy="631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30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22" y="0"/>
            <a:ext cx="9483636" cy="666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66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642" y="348589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530855" y="3340222"/>
            <a:ext cx="3383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GIẢI LAO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4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171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1E9EDC-DF5A-46AA-8D28-B4438CB43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A6AE823-20D3-4891-8159-B2EDDA37C5CF}"/>
              </a:ext>
            </a:extLst>
          </p:cNvPr>
          <p:cNvSpPr txBox="1">
            <a:spLocks/>
          </p:cNvSpPr>
          <p:nvPr/>
        </p:nvSpPr>
        <p:spPr>
          <a:xfrm>
            <a:off x="3640286" y="3187720"/>
            <a:ext cx="5340765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5" name="đột">
            <a:hlinkClick r:id="rId3" action="ppaction://hlinksldjump"/>
            <a:extLst>
              <a:ext uri="{FF2B5EF4-FFF2-40B4-BE49-F238E27FC236}">
                <a16:creationId xmlns:a16="http://schemas.microsoft.com/office/drawing/2014/main" id="{C154F104-C24F-4E71-BCD5-5A061350B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442"/>
            <a:ext cx="2750216" cy="2171223"/>
          </a:xfrm>
          <a:prstGeom prst="rect">
            <a:avLst/>
          </a:prstGeom>
        </p:spPr>
      </p:pic>
      <p:pic>
        <p:nvPicPr>
          <p:cNvPr id="6" name="chim">
            <a:hlinkClick r:id="rId5" action="ppaction://hlinksldjump"/>
            <a:extLst>
              <a:ext uri="{FF2B5EF4-FFF2-40B4-BE49-F238E27FC236}">
                <a16:creationId xmlns:a16="http://schemas.microsoft.com/office/drawing/2014/main" id="{6D3B8640-7C85-49FE-8D8C-AAA8E2DF7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232" y="4347256"/>
            <a:ext cx="1699168" cy="20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91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639689" y="3092084"/>
            <a:ext cx="3765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</a:rPr>
              <a:t>TẬP ĐỌC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A0874-B447-4B95-A015-088C02884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251461"/>
            <a:ext cx="11281410" cy="632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19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6cb28da">
            <a:extLst>
              <a:ext uri="{FF2B5EF4-FFF2-40B4-BE49-F238E27FC236}">
                <a16:creationId xmlns:a16="http://schemas.microsoft.com/office/drawing/2014/main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78988"/>
            <a:ext cx="5390470" cy="634423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3A2B11-92D5-4F8F-8FB1-230B5439DB08}"/>
              </a:ext>
            </a:extLst>
          </p:cNvPr>
          <p:cNvSpPr/>
          <p:nvPr/>
        </p:nvSpPr>
        <p:spPr>
          <a:xfrm>
            <a:off x="3980885" y="1182780"/>
            <a:ext cx="3907416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áp</a:t>
            </a:r>
            <a:r>
              <a:rPr lang="en-US" sz="5400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sát</a:t>
            </a:r>
            <a:endParaRPr lang="en-US" sz="5400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2CCD25-444D-4668-A4F7-06202F00F693}"/>
              </a:ext>
            </a:extLst>
          </p:cNvPr>
          <p:cNvSpPr/>
          <p:nvPr/>
        </p:nvSpPr>
        <p:spPr>
          <a:xfrm>
            <a:off x="4177434" y="2308669"/>
            <a:ext cx="3907416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bám</a:t>
            </a:r>
            <a:r>
              <a:rPr lang="en-US" sz="5400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chặt</a:t>
            </a:r>
            <a:endParaRPr lang="en-US" sz="5400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9F1865-B60A-4BF2-ABC0-F6E71368AEFD}"/>
              </a:ext>
            </a:extLst>
          </p:cNvPr>
          <p:cNvSpPr/>
          <p:nvPr/>
        </p:nvSpPr>
        <p:spPr>
          <a:xfrm>
            <a:off x="4657140" y="3445815"/>
            <a:ext cx="3761538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vụt</a:t>
            </a:r>
            <a:r>
              <a:rPr lang="en-US" sz="5400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đến</a:t>
            </a:r>
            <a:endParaRPr lang="en-US" sz="5400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2D3190C-0850-4B45-9352-C17FC93103C8}"/>
              </a:ext>
            </a:extLst>
          </p:cNvPr>
          <p:cNvSpPr/>
          <p:nvPr/>
        </p:nvSpPr>
        <p:spPr>
          <a:xfrm>
            <a:off x="5153722" y="4527622"/>
            <a:ext cx="3907416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giấc</a:t>
            </a:r>
            <a:r>
              <a:rPr lang="en-US" sz="5400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m</a:t>
            </a:r>
            <a:r>
              <a:rPr lang="vi-VN" sz="5400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ơ</a:t>
            </a:r>
            <a:endParaRPr lang="en-US" sz="5400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68E859-9811-4D78-A01A-A4CCADD58DB4}"/>
              </a:ext>
            </a:extLst>
          </p:cNvPr>
          <p:cNvSpPr/>
          <p:nvPr/>
        </p:nvSpPr>
        <p:spPr>
          <a:xfrm>
            <a:off x="5390470" y="5609429"/>
            <a:ext cx="6818812" cy="8229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cảm</a:t>
            </a:r>
            <a:r>
              <a:rPr lang="en-US" sz="5400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giác</a:t>
            </a:r>
            <a:r>
              <a:rPr lang="en-US" sz="5400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lâng</a:t>
            </a:r>
            <a:r>
              <a:rPr lang="en-US" sz="5400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lâng</a:t>
            </a:r>
            <a:endParaRPr lang="en-US" sz="5400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86930" y="175234"/>
            <a:ext cx="3802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LuyÖn</a:t>
            </a:r>
            <a:r>
              <a:rPr lang="en-US" sz="32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32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äc</a:t>
            </a:r>
            <a:r>
              <a:rPr lang="en-US" sz="32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tõ</a:t>
            </a:r>
            <a:r>
              <a:rPr lang="en-US" sz="32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ng÷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35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A0874-B447-4B95-A015-088C02884B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" b="64118" l="10203" r="94041">
                        <a14:foregroundMark x1="12235" y1="2422" x2="71151" y2="1968"/>
                        <a14:foregroundMark x1="35260" y1="5678" x2="66140" y2="6132"/>
                        <a14:foregroundMark x1="17472" y1="13020" x2="85688" y2="49432"/>
                        <a14:foregroundMark x1="15440" y1="11885" x2="36027" y2="47615"/>
                        <a14:foregroundMark x1="12596" y1="16654" x2="11964" y2="61166"/>
                        <a14:foregroundMark x1="12099" y1="62755" x2="20451" y2="62301"/>
                        <a14:foregroundMark x1="11558" y1="18244" x2="11422" y2="46934"/>
                        <a14:foregroundMark x1="69842" y1="53596" x2="91874" y2="54958"/>
                        <a14:foregroundMark x1="86050" y1="41181" x2="91196" y2="52460"/>
                        <a14:foregroundMark x1="87494" y1="11658" x2="89797" y2="36185"/>
                        <a14:foregroundMark x1="91332" y1="10901" x2="90564" y2="43755"/>
                        <a14:foregroundMark x1="82844" y1="54504" x2="83476" y2="56321"/>
                        <a14:backgroundMark x1="35892" y1="63210" x2="41038" y2="60257"/>
                        <a14:backgroundMark x1="31242" y1="73732" x2="77427" y2="83649"/>
                        <a14:backgroundMark x1="43747" y1="65026" x2="78104" y2="70326"/>
                        <a14:backgroundMark x1="42980" y1="65026" x2="74718" y2="84330"/>
                        <a14:backgroundMark x1="77201" y1="62528" x2="92867" y2="65481"/>
                        <a14:backgroundMark x1="26862" y1="79258" x2="71648" y2="90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r="5190" b="26695"/>
          <a:stretch/>
        </p:blipFill>
        <p:spPr>
          <a:xfrm>
            <a:off x="197130" y="556260"/>
            <a:ext cx="11994870" cy="5800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2171" y="1088572"/>
            <a:ext cx="39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37085" y="1105188"/>
            <a:ext cx="39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2171" y="2416629"/>
            <a:ext cx="39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15714" y="2128445"/>
            <a:ext cx="39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598" y="3744686"/>
            <a:ext cx="39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0171" y="3473374"/>
            <a:ext cx="39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03912" y="4271405"/>
            <a:ext cx="39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7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1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9A0874-B447-4B95-A015-088C02884B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" b="64118" l="10203" r="94041">
                        <a14:foregroundMark x1="12235" y1="2422" x2="71151" y2="1968"/>
                        <a14:foregroundMark x1="35260" y1="5678" x2="66140" y2="6132"/>
                        <a14:foregroundMark x1="17472" y1="13020" x2="85688" y2="49432"/>
                        <a14:foregroundMark x1="15440" y1="11885" x2="36027" y2="47615"/>
                        <a14:foregroundMark x1="12596" y1="16654" x2="11964" y2="61166"/>
                        <a14:foregroundMark x1="12099" y1="62755" x2="20451" y2="62301"/>
                        <a14:foregroundMark x1="11558" y1="18244" x2="11422" y2="46934"/>
                        <a14:foregroundMark x1="69842" y1="53596" x2="91874" y2="54958"/>
                        <a14:foregroundMark x1="86050" y1="41181" x2="91196" y2="52460"/>
                        <a14:foregroundMark x1="87494" y1="11658" x2="89797" y2="36185"/>
                        <a14:foregroundMark x1="91332" y1="10901" x2="90564" y2="43755"/>
                        <a14:foregroundMark x1="82844" y1="54504" x2="83476" y2="56321"/>
                        <a14:backgroundMark x1="35892" y1="63210" x2="41038" y2="60257"/>
                        <a14:backgroundMark x1="31242" y1="73732" x2="77427" y2="83649"/>
                        <a14:backgroundMark x1="43747" y1="65026" x2="78104" y2="70326"/>
                        <a14:backgroundMark x1="42980" y1="65026" x2="74718" y2="84330"/>
                        <a14:backgroundMark x1="77201" y1="62528" x2="92867" y2="65481"/>
                        <a14:backgroundMark x1="26862" y1="79258" x2="71648" y2="90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r="5190" b="26695"/>
          <a:stretch/>
        </p:blipFill>
        <p:spPr>
          <a:xfrm>
            <a:off x="197130" y="556260"/>
            <a:ext cx="11994870" cy="580099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6401" y="1045029"/>
            <a:ext cx="551542" cy="566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1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06401" y="2532743"/>
            <a:ext cx="551542" cy="566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2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91887" y="3878943"/>
            <a:ext cx="551542" cy="566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3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1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31f7217a017c2d9a8a7bcbd9844c1629">
            <a:extLst>
              <a:ext uri="{FF2B5EF4-FFF2-40B4-BE49-F238E27FC236}">
                <a16:creationId xmlns:a16="http://schemas.microsoft.com/office/drawing/2014/main" id="{00E6C891-6A0D-4FCE-940B-EA8F935376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434" y="1909251"/>
            <a:ext cx="9026433" cy="3693976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6E27D352-8AD7-4274-B29C-6B77B747FF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359" y="5133168"/>
            <a:ext cx="7606580" cy="940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760BD6-3AB5-4B2B-8B26-F36F4AE94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377" y="152758"/>
            <a:ext cx="8876545" cy="18777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FE49E7-D8AB-4A77-AB77-000AA4171055}"/>
              </a:ext>
            </a:extLst>
          </p:cNvPr>
          <p:cNvSpPr/>
          <p:nvPr/>
        </p:nvSpPr>
        <p:spPr>
          <a:xfrm>
            <a:off x="3197856" y="2828835"/>
            <a:ext cx="73565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7200" b="1">
                <a:solidFill>
                  <a:prstClr val="white"/>
                </a:solidFill>
                <a:latin typeface="UTM Avo" panose="02040603050506020204" pitchFamily="18" charset="0"/>
              </a:rPr>
              <a:t>TÌM HIỂU BÀI </a:t>
            </a:r>
            <a:endParaRPr lang="en-US" sz="72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671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71D482-D589-40C5-BD0C-9B17BE41A92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08227"/>
            <a:ext cx="11115675" cy="5889625"/>
          </a:xfrm>
        </p:spPr>
      </p:pic>
    </p:spTree>
    <p:extLst>
      <p:ext uri="{BB962C8B-B14F-4D97-AF65-F5344CB8AC3E}">
        <p14:creationId xmlns:p14="http://schemas.microsoft.com/office/powerpoint/2010/main" val="309210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7029" y="856343"/>
            <a:ext cx="4397828" cy="15675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53143" y="1357085"/>
            <a:ext cx="435429" cy="566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1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8572" y="1039948"/>
            <a:ext cx="3976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mËp</a:t>
            </a:r>
            <a:r>
              <a:rPr lang="en-US" sz="3600" dirty="0" smtClean="0">
                <a:latin typeface=".VnAvant" panose="020B7200000000000000" pitchFamily="34" charset="0"/>
              </a:rPr>
              <a:t> ¸p </a:t>
            </a:r>
            <a:r>
              <a:rPr lang="en-US" sz="3600" dirty="0" err="1" smtClean="0">
                <a:latin typeface=".VnAvant" panose="020B7200000000000000" pitchFamily="34" charset="0"/>
              </a:rPr>
              <a:t>s¸t</a:t>
            </a:r>
            <a:r>
              <a:rPr lang="en-US" sz="3600" dirty="0" smtClean="0">
                <a:latin typeface=".VnAvant" panose="020B7200000000000000" pitchFamily="34" charset="0"/>
              </a:rPr>
              <a:t> c¸ </a:t>
            </a:r>
            <a:r>
              <a:rPr lang="en-US" sz="3600" dirty="0" err="1" smtClean="0">
                <a:latin typeface=".VnAvant" panose="020B7200000000000000" pitchFamily="34" charset="0"/>
              </a:rPr>
              <a:t>m¨ng</a:t>
            </a:r>
            <a:r>
              <a:rPr lang="en-US" sz="3600" dirty="0" smtClean="0">
                <a:latin typeface=".VnAvant" panose="020B7200000000000000" pitchFamily="34" charset="0"/>
              </a:rPr>
              <a:t>.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90342" y="856343"/>
            <a:ext cx="5522685" cy="15675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306457" y="1357085"/>
            <a:ext cx="435429" cy="566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2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41886" y="1039948"/>
            <a:ext cx="4971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m¨ng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b¸m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chÆt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th©n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trªn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c¸ 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mËp</a:t>
            </a:r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7029" y="3766458"/>
            <a:ext cx="4397828" cy="15675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3143" y="4267200"/>
            <a:ext cx="435429" cy="566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4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8572" y="3950063"/>
            <a:ext cx="3976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m¨ng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t×m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vÒ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nh</a:t>
            </a:r>
            <a:r>
              <a:rPr lang="en-US" sz="3600" dirty="0" smtClean="0">
                <a:latin typeface=".VnAvant" panose="020B7200000000000000" pitchFamily="34" charset="0"/>
              </a:rPr>
              <a:t>µ vµ </a:t>
            </a:r>
            <a:r>
              <a:rPr lang="en-US" sz="3600" dirty="0" err="1" smtClean="0">
                <a:latin typeface=".VnAvant" panose="020B7200000000000000" pitchFamily="34" charset="0"/>
              </a:rPr>
              <a:t>gÆp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99201" y="3766458"/>
            <a:ext cx="4397828" cy="15675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29827" y="4267200"/>
            <a:ext cx="435429" cy="566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3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5256" y="3950063"/>
            <a:ext cx="3976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mËp</a:t>
            </a:r>
            <a:r>
              <a:rPr lang="en-US" sz="3600" dirty="0" smtClean="0">
                <a:latin typeface=".VnAvant" panose="020B7200000000000000" pitchFamily="34" charset="0"/>
              </a:rPr>
              <a:t> ch¼ng </a:t>
            </a:r>
            <a:r>
              <a:rPr lang="en-US" sz="3600" dirty="0" err="1" smtClean="0">
                <a:latin typeface=".VnAvant" panose="020B7200000000000000" pitchFamily="34" charset="0"/>
              </a:rPr>
              <a:t>t×m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ra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c¸ 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m¨ng</a:t>
            </a:r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4934857" y="1509486"/>
            <a:ext cx="1117600" cy="275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Arrow 26"/>
          <p:cNvSpPr/>
          <p:nvPr/>
        </p:nvSpPr>
        <p:spPr>
          <a:xfrm>
            <a:off x="5043711" y="4408713"/>
            <a:ext cx="1233715" cy="2830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rved Left Arrow 31"/>
          <p:cNvSpPr/>
          <p:nvPr/>
        </p:nvSpPr>
        <p:spPr>
          <a:xfrm>
            <a:off x="10726058" y="2423882"/>
            <a:ext cx="406400" cy="226785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46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917" y="104504"/>
            <a:ext cx="9648166" cy="655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78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7777" y="1817670"/>
            <a:ext cx="5981603" cy="296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8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mai</a:t>
            </a:r>
            <a:endParaRPr kumimoji="0" lang="en-US" sz="4666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88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666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88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666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52" y="3125086"/>
            <a:ext cx="2324052" cy="205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1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6469" y="849086"/>
            <a:ext cx="2612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¾c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kÌ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68984" y="849086"/>
            <a:ext cx="64704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s¸ng</a:t>
            </a:r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v»ng</a:t>
            </a:r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vÆc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" y="3135086"/>
            <a:ext cx="4872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r¨ng</a:t>
            </a:r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tr¾ng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7554" y="3135086"/>
            <a:ext cx="6104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¶ l¾c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92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DD1074EB-4556-4B43-A425-5C7A643169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4" y="144768"/>
            <a:ext cx="1712256" cy="846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C40140-E89B-40AA-BCA7-BEA083B2E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2" t="45829" r="9813" b="12928"/>
          <a:stretch/>
        </p:blipFill>
        <p:spPr>
          <a:xfrm>
            <a:off x="354750" y="1509487"/>
            <a:ext cx="11706622" cy="39293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C40140-E89B-40AA-BCA7-BEA083B2E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6" t="2292" r="30602" b="89801"/>
          <a:stretch/>
        </p:blipFill>
        <p:spPr>
          <a:xfrm>
            <a:off x="3010218" y="415012"/>
            <a:ext cx="6670810" cy="9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40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257" y="60911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257" y="1916435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387558" y="2741766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Bài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79</a:t>
            </a:r>
            <a:r>
              <a:rPr lang="vi-VN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: </a:t>
            </a:r>
            <a:r>
              <a:rPr lang="en-US" sz="66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©ng - ©c</a:t>
            </a:r>
            <a:endParaRPr lang="en-US" sz="66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" y="-176457"/>
            <a:ext cx="1479739" cy="147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82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69" y="204258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6096000" y="306180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507252" y="1795815"/>
            <a:ext cx="5303569" cy="4392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94" y="-123905"/>
            <a:ext cx="900972" cy="90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55B55C-358D-49B9-AEB0-DF30675083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5" t="6088" r="34717" b="22079"/>
          <a:stretch/>
        </p:blipFill>
        <p:spPr>
          <a:xfrm>
            <a:off x="724268" y="956220"/>
            <a:ext cx="3629320" cy="3959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70FC66-8E27-4676-B714-A0CB17622903}"/>
              </a:ext>
            </a:extLst>
          </p:cNvPr>
          <p:cNvSpPr txBox="1"/>
          <p:nvPr/>
        </p:nvSpPr>
        <p:spPr>
          <a:xfrm>
            <a:off x="6671504" y="1355203"/>
            <a:ext cx="38779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latin typeface=".VnAvant" panose="020B7200000000000000" pitchFamily="34" charset="0"/>
              </a:rPr>
              <a:t>nh</a:t>
            </a:r>
            <a:r>
              <a:rPr lang="en-US" sz="6600" b="1" dirty="0" smtClean="0">
                <a:latin typeface=".VnAvant" panose="020B7200000000000000" pitchFamily="34" charset="0"/>
              </a:rPr>
              <a:t>µ </a:t>
            </a:r>
            <a:r>
              <a:rPr lang="en-US" sz="6600" b="1" dirty="0" err="1" smtClean="0">
                <a:latin typeface=".VnAvant" panose="020B7200000000000000" pitchFamily="34" charset="0"/>
              </a:rPr>
              <a:t>tÇng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605C2D-E152-4E89-BEE4-6948981ABF9C}"/>
              </a:ext>
            </a:extLst>
          </p:cNvPr>
          <p:cNvSpPr txBox="1"/>
          <p:nvPr/>
        </p:nvSpPr>
        <p:spPr>
          <a:xfrm>
            <a:off x="8723261" y="1355203"/>
            <a:ext cx="18117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Çng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949" y="94213"/>
            <a:ext cx="3644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1. </a:t>
            </a:r>
            <a:r>
              <a:rPr lang="en-US" sz="32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Lµm</a:t>
            </a:r>
            <a:r>
              <a:rPr lang="en-US" sz="32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quen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794" y="678988"/>
            <a:ext cx="12096206" cy="91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9605C2D-E152-4E89-BEE4-6948981ABF9C}"/>
              </a:ext>
            </a:extLst>
          </p:cNvPr>
          <p:cNvSpPr txBox="1"/>
          <p:nvPr/>
        </p:nvSpPr>
        <p:spPr>
          <a:xfrm>
            <a:off x="8484500" y="2935849"/>
            <a:ext cx="20649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latin typeface=".VnAvant" panose="020B7200000000000000" pitchFamily="34" charset="0"/>
              </a:rPr>
              <a:t>t</a:t>
            </a:r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Çng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605C2D-E152-4E89-BEE4-6948981ABF9C}"/>
              </a:ext>
            </a:extLst>
          </p:cNvPr>
          <p:cNvSpPr txBox="1"/>
          <p:nvPr/>
        </p:nvSpPr>
        <p:spPr>
          <a:xfrm>
            <a:off x="8723261" y="4657203"/>
            <a:ext cx="18117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©</a:t>
            </a:r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A0D40E-A2C1-4EB8-B432-BF4113778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t="13145" r="35258" b="27356"/>
          <a:stretch/>
        </p:blipFill>
        <p:spPr>
          <a:xfrm>
            <a:off x="612603" y="1355203"/>
            <a:ext cx="4283867" cy="40876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4949" y="94213"/>
            <a:ext cx="3644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1. </a:t>
            </a:r>
            <a:r>
              <a:rPr lang="en-US" sz="32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Lµm</a:t>
            </a:r>
            <a:r>
              <a:rPr lang="en-US" sz="32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quen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5794" y="678988"/>
            <a:ext cx="12096206" cy="91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400800" y="1355203"/>
            <a:ext cx="4542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atin typeface=".VnAvant" panose="020B7200000000000000" pitchFamily="34" charset="0"/>
              </a:rPr>
              <a:t>qu</a:t>
            </a:r>
            <a:r>
              <a:rPr lang="en-US" sz="6600" b="1" dirty="0" smtClean="0">
                <a:latin typeface=".VnAvant" panose="020B7200000000000000" pitchFamily="34" charset="0"/>
              </a:rPr>
              <a:t>¶ </a:t>
            </a:r>
            <a:r>
              <a:rPr lang="en-US" sz="6600" b="1" dirty="0" err="1" smtClean="0">
                <a:latin typeface=".VnAvant" panose="020B7200000000000000" pitchFamily="34" charset="0"/>
              </a:rPr>
              <a:t>gÊc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62983" y="3047974"/>
            <a:ext cx="4542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atin typeface=".VnAvant" panose="020B7200000000000000" pitchFamily="34" charset="0"/>
              </a:rPr>
              <a:t>g</a:t>
            </a:r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Êc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07269" y="1355203"/>
            <a:ext cx="4542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Êc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07269" y="4769773"/>
            <a:ext cx="4542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©c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692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925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1533</TotalTime>
  <Words>187</Words>
  <Application>Microsoft Office PowerPoint</Application>
  <PresentationFormat>Widescreen</PresentationFormat>
  <Paragraphs>65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.VnAvant</vt:lpstr>
      <vt:lpstr>zihun35hao-jindianyahei</vt:lpstr>
      <vt:lpstr>字魂7号-温暖童稚体</vt:lpstr>
      <vt:lpstr>UTM Avo</vt:lpstr>
      <vt:lpstr>Arial</vt:lpstr>
      <vt:lpstr>Times New Roman</vt:lpstr>
      <vt:lpstr>#9Slide03 Quicksand Medium</vt:lpstr>
      <vt:lpstr>Lato Regular</vt:lpstr>
      <vt:lpstr>宋体</vt:lpstr>
      <vt:lpstr>Calibri Light</vt:lpstr>
      <vt:lpstr>Calibri</vt:lpstr>
      <vt:lpstr>4_Office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MTC</cp:lastModifiedBy>
  <cp:revision>117</cp:revision>
  <dcterms:created xsi:type="dcterms:W3CDTF">2021-11-01T08:16:43Z</dcterms:created>
  <dcterms:modified xsi:type="dcterms:W3CDTF">2023-12-18T09:46:20Z</dcterms:modified>
</cp:coreProperties>
</file>