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4" r:id="rId2"/>
    <p:sldId id="326" r:id="rId3"/>
    <p:sldId id="336" r:id="rId4"/>
    <p:sldId id="337" r:id="rId5"/>
    <p:sldId id="338" r:id="rId6"/>
    <p:sldId id="332" r:id="rId7"/>
    <p:sldId id="339" r:id="rId8"/>
    <p:sldId id="334" r:id="rId9"/>
    <p:sldId id="333" r:id="rId10"/>
    <p:sldId id="32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B971D9-54CA-4E39-B715-F1C0C4FD62C1}" v="203" dt="2021-12-20T03:56:42.3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7691" autoAdjust="0"/>
  </p:normalViewPr>
  <p:slideViewPr>
    <p:cSldViewPr snapToGrid="0">
      <p:cViewPr varScale="1">
        <p:scale>
          <a:sx n="69" d="100"/>
          <a:sy n="69" d="100"/>
        </p:scale>
        <p:origin x="8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ơ nguyễn" userId="1d70a463e08dd161" providerId="LiveId" clId="{B9B971D9-54CA-4E39-B715-F1C0C4FD62C1}"/>
    <pc:docChg chg="undo custSel addSld delSld modSld">
      <pc:chgData name="thơ nguyễn" userId="1d70a463e08dd161" providerId="LiveId" clId="{B9B971D9-54CA-4E39-B715-F1C0C4FD62C1}" dt="2021-12-20T03:56:58.147" v="301" actId="478"/>
      <pc:docMkLst>
        <pc:docMk/>
      </pc:docMkLst>
      <pc:sldChg chg="del">
        <pc:chgData name="thơ nguyễn" userId="1d70a463e08dd161" providerId="LiveId" clId="{B9B971D9-54CA-4E39-B715-F1C0C4FD62C1}" dt="2021-12-20T03:47:08.890" v="0" actId="47"/>
        <pc:sldMkLst>
          <pc:docMk/>
          <pc:sldMk cId="4065964354" sldId="325"/>
        </pc:sldMkLst>
      </pc:sldChg>
      <pc:sldChg chg="delSp modSp mod">
        <pc:chgData name="thơ nguyễn" userId="1d70a463e08dd161" providerId="LiveId" clId="{B9B971D9-54CA-4E39-B715-F1C0C4FD62C1}" dt="2021-12-20T03:49:19.711" v="73" actId="20577"/>
        <pc:sldMkLst>
          <pc:docMk/>
          <pc:sldMk cId="1362936763" sldId="326"/>
        </pc:sldMkLst>
        <pc:spChg chg="del">
          <ac:chgData name="thơ nguyễn" userId="1d70a463e08dd161" providerId="LiveId" clId="{B9B971D9-54CA-4E39-B715-F1C0C4FD62C1}" dt="2021-12-20T03:47:12.292" v="1" actId="478"/>
          <ac:spMkLst>
            <pc:docMk/>
            <pc:sldMk cId="1362936763" sldId="326"/>
            <ac:spMk id="5" creationId="{00000000-0000-0000-0000-000000000000}"/>
          </ac:spMkLst>
        </pc:spChg>
        <pc:spChg chg="mod">
          <ac:chgData name="thơ nguyễn" userId="1d70a463e08dd161" providerId="LiveId" clId="{B9B971D9-54CA-4E39-B715-F1C0C4FD62C1}" dt="2021-12-20T03:47:48.907" v="20" actId="20577"/>
          <ac:spMkLst>
            <pc:docMk/>
            <pc:sldMk cId="1362936763" sldId="326"/>
            <ac:spMk id="14" creationId="{00000000-0000-0000-0000-000000000000}"/>
          </ac:spMkLst>
        </pc:spChg>
        <pc:spChg chg="mod">
          <ac:chgData name="thơ nguyễn" userId="1d70a463e08dd161" providerId="LiveId" clId="{B9B971D9-54CA-4E39-B715-F1C0C4FD62C1}" dt="2021-12-20T03:49:19.711" v="73" actId="20577"/>
          <ac:spMkLst>
            <pc:docMk/>
            <pc:sldMk cId="1362936763" sldId="326"/>
            <ac:spMk id="17" creationId="{00000000-0000-0000-0000-000000000000}"/>
          </ac:spMkLst>
        </pc:spChg>
      </pc:sldChg>
      <pc:sldChg chg="addSp delSp modSp mod delAnim modAnim">
        <pc:chgData name="thơ nguyễn" userId="1d70a463e08dd161" providerId="LiveId" clId="{B9B971D9-54CA-4E39-B715-F1C0C4FD62C1}" dt="2021-12-20T03:54:21.772" v="224" actId="20577"/>
        <pc:sldMkLst>
          <pc:docMk/>
          <pc:sldMk cId="4155824803" sldId="332"/>
        </pc:sldMkLst>
        <pc:spChg chg="add mod">
          <ac:chgData name="thơ nguyễn" userId="1d70a463e08dd161" providerId="LiveId" clId="{B9B971D9-54CA-4E39-B715-F1C0C4FD62C1}" dt="2021-12-20T03:53:55.112" v="217" actId="14100"/>
          <ac:spMkLst>
            <pc:docMk/>
            <pc:sldMk cId="4155824803" sldId="332"/>
            <ac:spMk id="2" creationId="{80FCD3D9-EAC5-407C-9ED4-835FB20A5F4F}"/>
          </ac:spMkLst>
        </pc:spChg>
        <pc:spChg chg="mod">
          <ac:chgData name="thơ nguyễn" userId="1d70a463e08dd161" providerId="LiveId" clId="{B9B971D9-54CA-4E39-B715-F1C0C4FD62C1}" dt="2021-12-20T03:51:20.817" v="111" actId="1037"/>
          <ac:spMkLst>
            <pc:docMk/>
            <pc:sldMk cId="4155824803" sldId="332"/>
            <ac:spMk id="5" creationId="{00000000-0000-0000-0000-000000000000}"/>
          </ac:spMkLst>
        </pc:spChg>
        <pc:spChg chg="mod">
          <ac:chgData name="thơ nguyễn" userId="1d70a463e08dd161" providerId="LiveId" clId="{B9B971D9-54CA-4E39-B715-F1C0C4FD62C1}" dt="2021-12-20T03:51:16" v="109" actId="1037"/>
          <ac:spMkLst>
            <pc:docMk/>
            <pc:sldMk cId="4155824803" sldId="332"/>
            <ac:spMk id="6" creationId="{00000000-0000-0000-0000-000000000000}"/>
          </ac:spMkLst>
        </pc:spChg>
        <pc:spChg chg="mod">
          <ac:chgData name="thơ nguyễn" userId="1d70a463e08dd161" providerId="LiveId" clId="{B9B971D9-54CA-4E39-B715-F1C0C4FD62C1}" dt="2021-12-20T03:52:53.654" v="186" actId="20577"/>
          <ac:spMkLst>
            <pc:docMk/>
            <pc:sldMk cId="4155824803" sldId="332"/>
            <ac:spMk id="7" creationId="{00000000-0000-0000-0000-000000000000}"/>
          </ac:spMkLst>
        </pc:spChg>
        <pc:spChg chg="del mod">
          <ac:chgData name="thơ nguyễn" userId="1d70a463e08dd161" providerId="LiveId" clId="{B9B971D9-54CA-4E39-B715-F1C0C4FD62C1}" dt="2021-12-20T03:52:26.036" v="177" actId="478"/>
          <ac:spMkLst>
            <pc:docMk/>
            <pc:sldMk cId="4155824803" sldId="332"/>
            <ac:spMk id="8" creationId="{00000000-0000-0000-0000-000000000000}"/>
          </ac:spMkLst>
        </pc:spChg>
        <pc:spChg chg="del mod">
          <ac:chgData name="thơ nguyễn" userId="1d70a463e08dd161" providerId="LiveId" clId="{B9B971D9-54CA-4E39-B715-F1C0C4FD62C1}" dt="2021-12-20T03:52:21.759" v="175" actId="478"/>
          <ac:spMkLst>
            <pc:docMk/>
            <pc:sldMk cId="4155824803" sldId="332"/>
            <ac:spMk id="9" creationId="{00000000-0000-0000-0000-000000000000}"/>
          </ac:spMkLst>
        </pc:spChg>
        <pc:spChg chg="mod">
          <ac:chgData name="thơ nguyễn" userId="1d70a463e08dd161" providerId="LiveId" clId="{B9B971D9-54CA-4E39-B715-F1C0C4FD62C1}" dt="2021-12-20T03:52:49.561" v="185" actId="20577"/>
          <ac:spMkLst>
            <pc:docMk/>
            <pc:sldMk cId="4155824803" sldId="332"/>
            <ac:spMk id="10" creationId="{00000000-0000-0000-0000-000000000000}"/>
          </ac:spMkLst>
        </pc:spChg>
        <pc:spChg chg="mod">
          <ac:chgData name="thơ nguyễn" userId="1d70a463e08dd161" providerId="LiveId" clId="{B9B971D9-54CA-4E39-B715-F1C0C4FD62C1}" dt="2021-12-20T03:52:43.391" v="184" actId="1076"/>
          <ac:spMkLst>
            <pc:docMk/>
            <pc:sldMk cId="4155824803" sldId="332"/>
            <ac:spMk id="11" creationId="{00000000-0000-0000-0000-000000000000}"/>
          </ac:spMkLst>
        </pc:spChg>
        <pc:spChg chg="mod">
          <ac:chgData name="thơ nguyễn" userId="1d70a463e08dd161" providerId="LiveId" clId="{B9B971D9-54CA-4E39-B715-F1C0C4FD62C1}" dt="2021-12-20T03:53:07.700" v="207" actId="1037"/>
          <ac:spMkLst>
            <pc:docMk/>
            <pc:sldMk cId="4155824803" sldId="332"/>
            <ac:spMk id="12" creationId="{00000000-0000-0000-0000-000000000000}"/>
          </ac:spMkLst>
        </pc:spChg>
        <pc:spChg chg="mod">
          <ac:chgData name="thơ nguyễn" userId="1d70a463e08dd161" providerId="LiveId" clId="{B9B971D9-54CA-4E39-B715-F1C0C4FD62C1}" dt="2021-12-20T03:54:21.772" v="224" actId="20577"/>
          <ac:spMkLst>
            <pc:docMk/>
            <pc:sldMk cId="4155824803" sldId="332"/>
            <ac:spMk id="13" creationId="{00000000-0000-0000-0000-000000000000}"/>
          </ac:spMkLst>
        </pc:spChg>
        <pc:spChg chg="del">
          <ac:chgData name="thơ nguyễn" userId="1d70a463e08dd161" providerId="LiveId" clId="{B9B971D9-54CA-4E39-B715-F1C0C4FD62C1}" dt="2021-12-20T03:52:32.161" v="181" actId="478"/>
          <ac:spMkLst>
            <pc:docMk/>
            <pc:sldMk cId="4155824803" sldId="332"/>
            <ac:spMk id="14" creationId="{00000000-0000-0000-0000-000000000000}"/>
          </ac:spMkLst>
        </pc:spChg>
        <pc:spChg chg="del">
          <ac:chgData name="thơ nguyễn" userId="1d70a463e08dd161" providerId="LiveId" clId="{B9B971D9-54CA-4E39-B715-F1C0C4FD62C1}" dt="2021-12-20T03:52:27.078" v="178" actId="478"/>
          <ac:spMkLst>
            <pc:docMk/>
            <pc:sldMk cId="4155824803" sldId="332"/>
            <ac:spMk id="15" creationId="{00000000-0000-0000-0000-000000000000}"/>
          </ac:spMkLst>
        </pc:spChg>
        <pc:spChg chg="del">
          <ac:chgData name="thơ nguyễn" userId="1d70a463e08dd161" providerId="LiveId" clId="{B9B971D9-54CA-4E39-B715-F1C0C4FD62C1}" dt="2021-12-20T03:52:28.589" v="179" actId="478"/>
          <ac:spMkLst>
            <pc:docMk/>
            <pc:sldMk cId="4155824803" sldId="332"/>
            <ac:spMk id="16" creationId="{00000000-0000-0000-0000-000000000000}"/>
          </ac:spMkLst>
        </pc:spChg>
        <pc:spChg chg="del">
          <ac:chgData name="thơ nguyễn" userId="1d70a463e08dd161" providerId="LiveId" clId="{B9B971D9-54CA-4E39-B715-F1C0C4FD62C1}" dt="2021-12-20T03:52:30.235" v="180" actId="478"/>
          <ac:spMkLst>
            <pc:docMk/>
            <pc:sldMk cId="4155824803" sldId="332"/>
            <ac:spMk id="17" creationId="{00000000-0000-0000-0000-000000000000}"/>
          </ac:spMkLst>
        </pc:spChg>
        <pc:spChg chg="add mod">
          <ac:chgData name="thơ nguyễn" userId="1d70a463e08dd161" providerId="LiveId" clId="{B9B971D9-54CA-4E39-B715-F1C0C4FD62C1}" dt="2021-12-20T03:51:54.856" v="170" actId="1037"/>
          <ac:spMkLst>
            <pc:docMk/>
            <pc:sldMk cId="4155824803" sldId="332"/>
            <ac:spMk id="18" creationId="{BCD414A0-28BF-41C3-ADC4-4ADF807C6F3A}"/>
          </ac:spMkLst>
        </pc:spChg>
        <pc:grpChg chg="add del mod ord">
          <ac:chgData name="thơ nguyễn" userId="1d70a463e08dd161" providerId="LiveId" clId="{B9B971D9-54CA-4E39-B715-F1C0C4FD62C1}" dt="2021-12-20T03:53:25.860" v="210" actId="478"/>
          <ac:grpSpMkLst>
            <pc:docMk/>
            <pc:sldMk cId="4155824803" sldId="332"/>
            <ac:grpSpMk id="19" creationId="{4B4E0433-9EDA-47B6-8054-5A59F7B82778}"/>
          </ac:grpSpMkLst>
        </pc:grpChg>
        <pc:picChg chg="del mod topLvl">
          <ac:chgData name="thơ nguyễn" userId="1d70a463e08dd161" providerId="LiveId" clId="{B9B971D9-54CA-4E39-B715-F1C0C4FD62C1}" dt="2021-12-20T03:53:25.860" v="210" actId="478"/>
          <ac:picMkLst>
            <pc:docMk/>
            <pc:sldMk cId="4155824803" sldId="332"/>
            <ac:picMk id="20" creationId="{675A6095-AD26-4E91-BFC9-81BD22F52E87}"/>
          </ac:picMkLst>
        </pc:picChg>
        <pc:picChg chg="del mod topLvl">
          <ac:chgData name="thơ nguyễn" userId="1d70a463e08dd161" providerId="LiveId" clId="{B9B971D9-54CA-4E39-B715-F1C0C4FD62C1}" dt="2021-12-20T03:53:27.478" v="211" actId="478"/>
          <ac:picMkLst>
            <pc:docMk/>
            <pc:sldMk cId="4155824803" sldId="332"/>
            <ac:picMk id="21" creationId="{A2513FF7-BF07-46C0-A189-4A7F031F1EC7}"/>
          </ac:picMkLst>
        </pc:picChg>
      </pc:sldChg>
      <pc:sldChg chg="delSp mod">
        <pc:chgData name="thơ nguyễn" userId="1d70a463e08dd161" providerId="LiveId" clId="{B9B971D9-54CA-4E39-B715-F1C0C4FD62C1}" dt="2021-12-20T03:56:58.147" v="301" actId="478"/>
        <pc:sldMkLst>
          <pc:docMk/>
          <pc:sldMk cId="3517295479" sldId="333"/>
        </pc:sldMkLst>
        <pc:spChg chg="del">
          <ac:chgData name="thơ nguyễn" userId="1d70a463e08dd161" providerId="LiveId" clId="{B9B971D9-54CA-4E39-B715-F1C0C4FD62C1}" dt="2021-12-20T03:56:58.147" v="301" actId="478"/>
          <ac:spMkLst>
            <pc:docMk/>
            <pc:sldMk cId="3517295479" sldId="333"/>
            <ac:spMk id="7" creationId="{00000000-0000-0000-0000-000000000000}"/>
          </ac:spMkLst>
        </pc:spChg>
      </pc:sldChg>
      <pc:sldChg chg="delSp mod">
        <pc:chgData name="thơ nguyễn" userId="1d70a463e08dd161" providerId="LiveId" clId="{B9B971D9-54CA-4E39-B715-F1C0C4FD62C1}" dt="2021-12-20T03:56:53.383" v="300" actId="478"/>
        <pc:sldMkLst>
          <pc:docMk/>
          <pc:sldMk cId="3698241685" sldId="334"/>
        </pc:sldMkLst>
        <pc:spChg chg="del">
          <ac:chgData name="thơ nguyễn" userId="1d70a463e08dd161" providerId="LiveId" clId="{B9B971D9-54CA-4E39-B715-F1C0C4FD62C1}" dt="2021-12-20T03:56:53.383" v="300" actId="478"/>
          <ac:spMkLst>
            <pc:docMk/>
            <pc:sldMk cId="3698241685" sldId="334"/>
            <ac:spMk id="7" creationId="{00000000-0000-0000-0000-000000000000}"/>
          </ac:spMkLst>
        </pc:spChg>
      </pc:sldChg>
      <pc:sldChg chg="delSp mod">
        <pc:chgData name="thơ nguyễn" userId="1d70a463e08dd161" providerId="LiveId" clId="{B9B971D9-54CA-4E39-B715-F1C0C4FD62C1}" dt="2021-12-20T03:49:26.183" v="74" actId="478"/>
        <pc:sldMkLst>
          <pc:docMk/>
          <pc:sldMk cId="301148037" sldId="336"/>
        </pc:sldMkLst>
        <pc:spChg chg="del">
          <ac:chgData name="thơ nguyễn" userId="1d70a463e08dd161" providerId="LiveId" clId="{B9B971D9-54CA-4E39-B715-F1C0C4FD62C1}" dt="2021-12-20T03:49:26.183" v="74" actId="478"/>
          <ac:spMkLst>
            <pc:docMk/>
            <pc:sldMk cId="301148037" sldId="336"/>
            <ac:spMk id="19" creationId="{00000000-0000-0000-0000-000000000000}"/>
          </ac:spMkLst>
        </pc:spChg>
      </pc:sldChg>
      <pc:sldChg chg="delSp modSp mod">
        <pc:chgData name="thơ nguyễn" userId="1d70a463e08dd161" providerId="LiveId" clId="{B9B971D9-54CA-4E39-B715-F1C0C4FD62C1}" dt="2021-12-20T03:49:31.856" v="76" actId="478"/>
        <pc:sldMkLst>
          <pc:docMk/>
          <pc:sldMk cId="763072802" sldId="337"/>
        </pc:sldMkLst>
        <pc:spChg chg="del">
          <ac:chgData name="thơ nguyễn" userId="1d70a463e08dd161" providerId="LiveId" clId="{B9B971D9-54CA-4E39-B715-F1C0C4FD62C1}" dt="2021-12-20T03:49:31.856" v="76" actId="478"/>
          <ac:spMkLst>
            <pc:docMk/>
            <pc:sldMk cId="763072802" sldId="337"/>
            <ac:spMk id="19" creationId="{00000000-0000-0000-0000-000000000000}"/>
          </ac:spMkLst>
        </pc:spChg>
        <pc:picChg chg="mod">
          <ac:chgData name="thơ nguyễn" userId="1d70a463e08dd161" providerId="LiveId" clId="{B9B971D9-54CA-4E39-B715-F1C0C4FD62C1}" dt="2021-12-20T03:49:27.961" v="75" actId="1076"/>
          <ac:picMkLst>
            <pc:docMk/>
            <pc:sldMk cId="763072802" sldId="337"/>
            <ac:picMk id="17" creationId="{00000000-0000-0000-0000-000000000000}"/>
          </ac:picMkLst>
        </pc:picChg>
      </pc:sldChg>
      <pc:sldChg chg="delSp mod">
        <pc:chgData name="thơ nguyễn" userId="1d70a463e08dd161" providerId="LiveId" clId="{B9B971D9-54CA-4E39-B715-F1C0C4FD62C1}" dt="2021-12-20T03:49:36.591" v="77" actId="478"/>
        <pc:sldMkLst>
          <pc:docMk/>
          <pc:sldMk cId="4278650216" sldId="338"/>
        </pc:sldMkLst>
        <pc:spChg chg="del">
          <ac:chgData name="thơ nguyễn" userId="1d70a463e08dd161" providerId="LiveId" clId="{B9B971D9-54CA-4E39-B715-F1C0C4FD62C1}" dt="2021-12-20T03:49:36.591" v="77" actId="478"/>
          <ac:spMkLst>
            <pc:docMk/>
            <pc:sldMk cId="4278650216" sldId="338"/>
            <ac:spMk id="9" creationId="{00000000-0000-0000-0000-000000000000}"/>
          </ac:spMkLst>
        </pc:spChg>
      </pc:sldChg>
      <pc:sldChg chg="addSp delSp modSp add mod setBg delAnim modAnim">
        <pc:chgData name="thơ nguyễn" userId="1d70a463e08dd161" providerId="LiveId" clId="{B9B971D9-54CA-4E39-B715-F1C0C4FD62C1}" dt="2021-12-20T03:56:47.408" v="299" actId="1035"/>
        <pc:sldMkLst>
          <pc:docMk/>
          <pc:sldMk cId="1968871642" sldId="339"/>
        </pc:sldMkLst>
        <pc:spChg chg="del">
          <ac:chgData name="thơ nguyễn" userId="1d70a463e08dd161" providerId="LiveId" clId="{B9B971D9-54CA-4E39-B715-F1C0C4FD62C1}" dt="2021-12-20T03:54:00.447" v="218" actId="478"/>
          <ac:spMkLst>
            <pc:docMk/>
            <pc:sldMk cId="1968871642" sldId="339"/>
            <ac:spMk id="5" creationId="{00000000-0000-0000-0000-000000000000}"/>
          </ac:spMkLst>
        </pc:spChg>
        <pc:spChg chg="del">
          <ac:chgData name="thơ nguyễn" userId="1d70a463e08dd161" providerId="LiveId" clId="{B9B971D9-54CA-4E39-B715-F1C0C4FD62C1}" dt="2021-12-20T03:54:02.266" v="219" actId="478"/>
          <ac:spMkLst>
            <pc:docMk/>
            <pc:sldMk cId="1968871642" sldId="339"/>
            <ac:spMk id="6" creationId="{00000000-0000-0000-0000-000000000000}"/>
          </ac:spMkLst>
        </pc:spChg>
        <pc:spChg chg="del">
          <ac:chgData name="thơ nguyễn" userId="1d70a463e08dd161" providerId="LiveId" clId="{B9B971D9-54CA-4E39-B715-F1C0C4FD62C1}" dt="2021-12-20T03:54:04.435" v="220" actId="478"/>
          <ac:spMkLst>
            <pc:docMk/>
            <pc:sldMk cId="1968871642" sldId="339"/>
            <ac:spMk id="7" creationId="{00000000-0000-0000-0000-000000000000}"/>
          </ac:spMkLst>
        </pc:spChg>
        <pc:spChg chg="mod">
          <ac:chgData name="thơ nguyễn" userId="1d70a463e08dd161" providerId="LiveId" clId="{B9B971D9-54CA-4E39-B715-F1C0C4FD62C1}" dt="2021-12-20T03:55:21.224" v="239" actId="20577"/>
          <ac:spMkLst>
            <pc:docMk/>
            <pc:sldMk cId="1968871642" sldId="339"/>
            <ac:spMk id="8" creationId="{00000000-0000-0000-0000-000000000000}"/>
          </ac:spMkLst>
        </pc:spChg>
        <pc:spChg chg="mod">
          <ac:chgData name="thơ nguyễn" userId="1d70a463e08dd161" providerId="LiveId" clId="{B9B971D9-54CA-4E39-B715-F1C0C4FD62C1}" dt="2021-12-20T03:54:50.254" v="232" actId="1036"/>
          <ac:spMkLst>
            <pc:docMk/>
            <pc:sldMk cId="1968871642" sldId="339"/>
            <ac:spMk id="9" creationId="{00000000-0000-0000-0000-000000000000}"/>
          </ac:spMkLst>
        </pc:spChg>
        <pc:spChg chg="del">
          <ac:chgData name="thơ nguyễn" userId="1d70a463e08dd161" providerId="LiveId" clId="{B9B971D9-54CA-4E39-B715-F1C0C4FD62C1}" dt="2021-12-20T03:54:06.821" v="221" actId="478"/>
          <ac:spMkLst>
            <pc:docMk/>
            <pc:sldMk cId="1968871642" sldId="339"/>
            <ac:spMk id="10" creationId="{00000000-0000-0000-0000-000000000000}"/>
          </ac:spMkLst>
        </pc:spChg>
        <pc:spChg chg="del">
          <ac:chgData name="thơ nguyễn" userId="1d70a463e08dd161" providerId="LiveId" clId="{B9B971D9-54CA-4E39-B715-F1C0C4FD62C1}" dt="2021-12-20T03:54:09.260" v="222" actId="478"/>
          <ac:spMkLst>
            <pc:docMk/>
            <pc:sldMk cId="1968871642" sldId="339"/>
            <ac:spMk id="11" creationId="{00000000-0000-0000-0000-000000000000}"/>
          </ac:spMkLst>
        </pc:spChg>
        <pc:spChg chg="del">
          <ac:chgData name="thơ nguyễn" userId="1d70a463e08dd161" providerId="LiveId" clId="{B9B971D9-54CA-4E39-B715-F1C0C4FD62C1}" dt="2021-12-20T03:54:11.238" v="223" actId="478"/>
          <ac:spMkLst>
            <pc:docMk/>
            <pc:sldMk cId="1968871642" sldId="339"/>
            <ac:spMk id="12" creationId="{00000000-0000-0000-0000-000000000000}"/>
          </ac:spMkLst>
        </pc:spChg>
        <pc:spChg chg="del">
          <ac:chgData name="thơ nguyễn" userId="1d70a463e08dd161" providerId="LiveId" clId="{B9B971D9-54CA-4E39-B715-F1C0C4FD62C1}" dt="2021-12-20T03:54:25.547" v="225" actId="478"/>
          <ac:spMkLst>
            <pc:docMk/>
            <pc:sldMk cId="1968871642" sldId="339"/>
            <ac:spMk id="13" creationId="{00000000-0000-0000-0000-000000000000}"/>
          </ac:spMkLst>
        </pc:spChg>
        <pc:spChg chg="mod">
          <ac:chgData name="thơ nguyễn" userId="1d70a463e08dd161" providerId="LiveId" clId="{B9B971D9-54CA-4E39-B715-F1C0C4FD62C1}" dt="2021-12-20T03:56:24.147" v="262" actId="2711"/>
          <ac:spMkLst>
            <pc:docMk/>
            <pc:sldMk cId="1968871642" sldId="339"/>
            <ac:spMk id="14" creationId="{00000000-0000-0000-0000-000000000000}"/>
          </ac:spMkLst>
        </pc:spChg>
        <pc:spChg chg="mod">
          <ac:chgData name="thơ nguyễn" userId="1d70a463e08dd161" providerId="LiveId" clId="{B9B971D9-54CA-4E39-B715-F1C0C4FD62C1}" dt="2021-12-20T03:55:33.956" v="243" actId="1035"/>
          <ac:spMkLst>
            <pc:docMk/>
            <pc:sldMk cId="1968871642" sldId="339"/>
            <ac:spMk id="15" creationId="{00000000-0000-0000-0000-000000000000}"/>
          </ac:spMkLst>
        </pc:spChg>
        <pc:spChg chg="mod">
          <ac:chgData name="thơ nguyễn" userId="1d70a463e08dd161" providerId="LiveId" clId="{B9B971D9-54CA-4E39-B715-F1C0C4FD62C1}" dt="2021-12-20T03:55:27.547" v="240" actId="20577"/>
          <ac:spMkLst>
            <pc:docMk/>
            <pc:sldMk cId="1968871642" sldId="339"/>
            <ac:spMk id="16" creationId="{00000000-0000-0000-0000-000000000000}"/>
          </ac:spMkLst>
        </pc:spChg>
        <pc:spChg chg="mod">
          <ac:chgData name="thơ nguyễn" userId="1d70a463e08dd161" providerId="LiveId" clId="{B9B971D9-54CA-4E39-B715-F1C0C4FD62C1}" dt="2021-12-20T03:56:04.658" v="251" actId="1035"/>
          <ac:spMkLst>
            <pc:docMk/>
            <pc:sldMk cId="1968871642" sldId="339"/>
            <ac:spMk id="17" creationId="{00000000-0000-0000-0000-000000000000}"/>
          </ac:spMkLst>
        </pc:spChg>
        <pc:spChg chg="add mod">
          <ac:chgData name="thơ nguyễn" userId="1d70a463e08dd161" providerId="LiveId" clId="{B9B971D9-54CA-4E39-B715-F1C0C4FD62C1}" dt="2021-12-20T03:56:47.408" v="299" actId="1035"/>
          <ac:spMkLst>
            <pc:docMk/>
            <pc:sldMk cId="1968871642" sldId="339"/>
            <ac:spMk id="19" creationId="{B8AF244A-9098-4F3C-9F79-58FBF14EB75B}"/>
          </ac:spMkLst>
        </pc:spChg>
        <pc:grpChg chg="add mod">
          <ac:chgData name="thơ nguyễn" userId="1d70a463e08dd161" providerId="LiveId" clId="{B9B971D9-54CA-4E39-B715-F1C0C4FD62C1}" dt="2021-12-20T03:55:04.431" v="234" actId="1076"/>
          <ac:grpSpMkLst>
            <pc:docMk/>
            <pc:sldMk cId="1968871642" sldId="339"/>
            <ac:grpSpMk id="4" creationId="{81287B92-9F15-408E-B7B1-89ECF3BCE369}"/>
          </ac:grpSpMkLst>
        </pc:grpChg>
        <pc:picChg chg="add mod ord">
          <ac:chgData name="thơ nguyễn" userId="1d70a463e08dd161" providerId="LiveId" clId="{B9B971D9-54CA-4E39-B715-F1C0C4FD62C1}" dt="2021-12-20T03:51:01.988" v="103" actId="164"/>
          <ac:picMkLst>
            <pc:docMk/>
            <pc:sldMk cId="1968871642" sldId="339"/>
            <ac:picMk id="3" creationId="{E10AC22E-B7EB-4AAB-9E7B-47E0834553A6}"/>
          </ac:picMkLst>
        </pc:picChg>
        <pc:picChg chg="add mod ord">
          <ac:chgData name="thơ nguyễn" userId="1d70a463e08dd161" providerId="LiveId" clId="{B9B971D9-54CA-4E39-B715-F1C0C4FD62C1}" dt="2021-12-20T03:51:01.988" v="103" actId="164"/>
          <ac:picMkLst>
            <pc:docMk/>
            <pc:sldMk cId="1968871642" sldId="339"/>
            <ac:picMk id="18" creationId="{0CB49FB3-37C6-406A-B8CF-3B01B77F534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8.emf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6.emf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8.em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8.em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860884" y="881999"/>
            <a:ext cx="1668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16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CHÍNH TẢ: </a:t>
            </a: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Thương ông</a:t>
            </a:r>
          </a:p>
          <a:p>
            <a:pPr algn="ctr"/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25" y="945059"/>
            <a:ext cx="10612055" cy="4385389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772" y="83829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59931" y="1184497"/>
            <a:ext cx="5286892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Thư</a:t>
            </a:r>
            <a:r>
              <a:rPr lang="el-GR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</a:t>
            </a:r>
            <a:r>
              <a:rPr lang="vi-VN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Ūg</a:t>
            </a:r>
            <a:endParaRPr lang="en-US" sz="40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09327" y="1986936"/>
            <a:ext cx="52024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Ż đau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ân, 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ǧ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ΰ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wó Ǉấy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ải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 gậy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Khập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ğng, </a:t>
            </a:r>
            <a:r>
              <a:rPr lang="en-US" sz="32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khập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khà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ϐ 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Όϛ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à, 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Nǖấc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 . 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79752" y="1986936"/>
            <a:ext cx="52024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Ūg ηăn ηó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VΗİΙ εΠ wg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oài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LΪ ǇΪ lại gần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ΐĞm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ηaζ ηảu: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-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ν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ị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vai εáu!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2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đỡ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6005" y="191929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ngữ nào trong bài thể hiện dáng vẻ của Việt?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2606046" y="2805929"/>
            <a:ext cx="539896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 ton, âu yếm, nhanh nhảu.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3870265" y="711073"/>
            <a:ext cx="4443881" cy="967261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421402" y="886958"/>
            <a:ext cx="389274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 dung bài viết</a:t>
            </a:r>
          </a:p>
        </p:txBody>
      </p:sp>
    </p:spTree>
    <p:extLst>
      <p:ext uri="{BB962C8B-B14F-4D97-AF65-F5344CB8AC3E}">
        <p14:creationId xmlns:p14="http://schemas.microsoft.com/office/powerpoint/2010/main" val="30114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đoạn thơ cần viết 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khập khiễng, khập khà, nhấc chân, âu yếm,...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57151" y="579262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Viết hoa những chữ cái đầu dòng thơ, tên riêng: Việt.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76307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5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00524" y="1150288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2527" y="1796549"/>
            <a:ext cx="5134082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 ông</a:t>
            </a:r>
          </a:p>
        </p:txBody>
      </p:sp>
      <p:sp>
        <p:nvSpPr>
          <p:cNvPr id="7" name="Rectangle 6"/>
          <p:cNvSpPr/>
          <p:nvPr/>
        </p:nvSpPr>
        <p:spPr>
          <a:xfrm>
            <a:off x="2189685" y="3174867"/>
            <a:ext cx="5202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n-US" sz="32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Ż đau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89685" y="3857398"/>
            <a:ext cx="5202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ǧ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ΰ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wó Ǉấy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76870" y="4538006"/>
            <a:ext cx="5202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ải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 gậy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80851" y="5209820"/>
            <a:ext cx="5202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Khập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ğng,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khập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khà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76870" y="5884083"/>
            <a:ext cx="5202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ϐ 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Όϛ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D414A0-28BF-41C3-ADC4-4ADF807C6F3A}"/>
              </a:ext>
            </a:extLst>
          </p:cNvPr>
          <p:cNvSpPr txBox="1"/>
          <p:nvPr/>
        </p:nvSpPr>
        <p:spPr>
          <a:xfrm>
            <a:off x="2602719" y="487570"/>
            <a:ext cx="9255297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23 </a:t>
            </a:r>
            <a:r>
              <a:rPr lang="en-US" sz="34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12 </a:t>
            </a:r>
            <a:r>
              <a:rPr lang="en-US" sz="34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2021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FCD3D9-EAC5-407C-9ED4-835FB20A5F4F}"/>
              </a:ext>
            </a:extLst>
          </p:cNvPr>
          <p:cNvSpPr/>
          <p:nvPr/>
        </p:nvSpPr>
        <p:spPr>
          <a:xfrm>
            <a:off x="0" y="6468858"/>
            <a:ext cx="12192000" cy="1410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  <p:bldP spid="13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1287B92-9F15-408E-B7B1-89ECF3BCE369}"/>
              </a:ext>
            </a:extLst>
          </p:cNvPr>
          <p:cNvGrpSpPr/>
          <p:nvPr/>
        </p:nvGrpSpPr>
        <p:grpSpPr>
          <a:xfrm>
            <a:off x="0" y="-39140"/>
            <a:ext cx="12200965" cy="7045271"/>
            <a:chOff x="-1" y="-20641"/>
            <a:chExt cx="12200965" cy="7045271"/>
          </a:xfrm>
        </p:grpSpPr>
        <p:pic>
          <p:nvPicPr>
            <p:cNvPr id="3" name="Picture 2" descr="Calendar&#10;&#10;Description automatically generated with medium confidence">
              <a:extLst>
                <a:ext uri="{FF2B5EF4-FFF2-40B4-BE49-F238E27FC236}">
                  <a16:creationId xmlns:a16="http://schemas.microsoft.com/office/drawing/2014/main" id="{E10AC22E-B7EB-4AAB-9E7B-47E083455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20641"/>
              <a:ext cx="12199807" cy="5153817"/>
            </a:xfrm>
            <a:prstGeom prst="rect">
              <a:avLst/>
            </a:prstGeom>
          </p:spPr>
        </p:pic>
        <p:pic>
          <p:nvPicPr>
            <p:cNvPr id="18" name="Picture 17" descr="Calendar&#10;&#10;Description automatically generated with medium confidence">
              <a:extLst>
                <a:ext uri="{FF2B5EF4-FFF2-40B4-BE49-F238E27FC236}">
                  <a16:creationId xmlns:a16="http://schemas.microsoft.com/office/drawing/2014/main" id="{0CB49FB3-37C6-406A-B8CF-3B01B77F5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" y="1870813"/>
              <a:ext cx="12199807" cy="5153817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1508742" y="898244"/>
            <a:ext cx="5202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Ūg ηăn ηó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18470" y="267017"/>
            <a:ext cx="5202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Nǖấc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ó. 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18470" y="3402740"/>
            <a:ext cx="5202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32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vịn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εáu,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07584" y="1496788"/>
            <a:ext cx="5202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VΗİΙ εΠ wg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oài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18470" y="1666028"/>
            <a:ext cx="52024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LΪ ǇΪ lại gần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08742" y="2754284"/>
            <a:ext cx="5202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n-US" sz="32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ΐĞm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ηaζ ηảu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AF244A-9098-4F3C-9F79-58FBF14EB75B}"/>
              </a:ext>
            </a:extLst>
          </p:cNvPr>
          <p:cNvSpPr/>
          <p:nvPr/>
        </p:nvSpPr>
        <p:spPr>
          <a:xfrm>
            <a:off x="1518470" y="4015428"/>
            <a:ext cx="5202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n-US" sz="3200" b="1" dirty="0" err="1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32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đỡ</a:t>
            </a:r>
            <a:r>
              <a:rPr lang="en-US" sz="32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87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/>
      <p:bldP spid="16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3415" y="265342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Chọn a hoặc 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7082" y="82000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Chọn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hoặc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thay cho ô vuông.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61051" y="1774217"/>
            <a:ext cx="7862310" cy="307770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 đầu tiên học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ữ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tung tăng khắp nhà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ữ gì như quả 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 gà?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ống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oai nhanh nhảu đáp là:  “O....o!”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153024" y="2061549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3314699" y="4242774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5429250" y="3512843"/>
            <a:ext cx="376236" cy="36383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161051" y="4260404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2695575" y="3512843"/>
            <a:ext cx="53703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4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5819" y="563732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Chọn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ac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hoặc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at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thay cho ô vuông.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6" t="28070" r="58885" b="18812"/>
          <a:stretch/>
        </p:blipFill>
        <p:spPr bwMode="auto">
          <a:xfrm>
            <a:off x="520563" y="2101652"/>
            <a:ext cx="2795367" cy="295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3793" r="30000" b="57807"/>
          <a:stretch/>
        </p:blipFill>
        <p:spPr>
          <a:xfrm>
            <a:off x="4030176" y="1671597"/>
            <a:ext cx="2387098" cy="161969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344273" y="2173699"/>
            <a:ext cx="218547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 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át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587083" y="2311971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3793" r="30000" b="57807"/>
          <a:stretch/>
        </p:blipFill>
        <p:spPr>
          <a:xfrm>
            <a:off x="6529745" y="1671597"/>
            <a:ext cx="2387098" cy="1619693"/>
          </a:xfrm>
          <a:prstGeom prst="rect">
            <a:avLst/>
          </a:prstGeom>
        </p:spPr>
      </p:pic>
      <p:pic>
        <p:nvPicPr>
          <p:cNvPr id="29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3793" r="30000" b="57807"/>
          <a:stretch/>
        </p:blipFill>
        <p:spPr>
          <a:xfrm>
            <a:off x="9038208" y="1655555"/>
            <a:ext cx="2387098" cy="1619693"/>
          </a:xfrm>
          <a:prstGeom prst="rect">
            <a:avLst/>
          </a:prstGeom>
        </p:spPr>
      </p:pic>
      <p:pic>
        <p:nvPicPr>
          <p:cNvPr id="30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3793" r="30000" b="57807"/>
          <a:stretch/>
        </p:blipFill>
        <p:spPr>
          <a:xfrm>
            <a:off x="4898657" y="3781088"/>
            <a:ext cx="2387098" cy="1619693"/>
          </a:xfrm>
          <a:prstGeom prst="rect">
            <a:avLst/>
          </a:prstGeom>
        </p:spPr>
      </p:pic>
      <p:pic>
        <p:nvPicPr>
          <p:cNvPr id="31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3793" r="30000" b="57807"/>
          <a:stretch/>
        </p:blipFill>
        <p:spPr>
          <a:xfrm>
            <a:off x="7424188" y="3711511"/>
            <a:ext cx="2387098" cy="1619693"/>
          </a:xfrm>
          <a:prstGeom prst="rect">
            <a:avLst/>
          </a:prstGeom>
        </p:spPr>
      </p:pic>
      <p:pic>
        <p:nvPicPr>
          <p:cNvPr id="32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3793" r="30000" b="57807"/>
          <a:stretch/>
        </p:blipFill>
        <p:spPr>
          <a:xfrm>
            <a:off x="9763137" y="3711511"/>
            <a:ext cx="2387098" cy="161969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351010" y="4283189"/>
            <a:ext cx="160602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b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14723" y="4213612"/>
            <a:ext cx="160602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 nh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ạc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013501" y="4213612"/>
            <a:ext cx="190949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át  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22197" y="2208209"/>
            <a:ext cx="183637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quét r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ác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420751" y="2215832"/>
            <a:ext cx="183637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rửa b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át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942916" y="2365183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10444899" y="2381224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6209655" y="4421138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904764" y="4378879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10611084" y="4352631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51" y="5280296"/>
            <a:ext cx="1180207" cy="15411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90859" y="5465496"/>
            <a:ext cx="1033105" cy="142740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51729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/>
      <p:bldP spid="27" grpId="0" animBg="1"/>
      <p:bldP spid="27" grpId="1" animBg="1"/>
      <p:bldP spid="33" grpId="0"/>
      <p:bldP spid="34" grpId="0"/>
      <p:bldP spid="35" grpId="0"/>
      <p:bldP spid="36" grpId="0"/>
      <p:bldP spid="37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417</Words>
  <Application>Microsoft Office PowerPoint</Application>
  <PresentationFormat>Widescreen</PresentationFormat>
  <Paragraphs>71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宋体</vt:lpstr>
      <vt:lpstr>Arial</vt:lpstr>
      <vt:lpstr>Arial Rounded MT Bold</vt:lpstr>
      <vt:lpstr>Arial-Rounded</vt:lpstr>
      <vt:lpstr>Calibri</vt:lpstr>
      <vt:lpstr>Calibri Light</vt:lpstr>
      <vt:lpstr>HP001 4 hàng</vt:lpstr>
      <vt:lpstr>HP001 5 hàng</vt:lpstr>
      <vt:lpstr>iCiel Cadena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168</cp:revision>
  <dcterms:created xsi:type="dcterms:W3CDTF">2021-06-02T14:23:54Z</dcterms:created>
  <dcterms:modified xsi:type="dcterms:W3CDTF">2021-12-23T13:03:41Z</dcterms:modified>
</cp:coreProperties>
</file>