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32" r:id="rId2"/>
    <p:sldId id="268" r:id="rId3"/>
    <p:sldId id="358" r:id="rId4"/>
    <p:sldId id="360" r:id="rId5"/>
    <p:sldId id="275" r:id="rId6"/>
    <p:sldId id="326" r:id="rId7"/>
    <p:sldId id="327" r:id="rId8"/>
    <p:sldId id="328" r:id="rId9"/>
    <p:sldId id="364" r:id="rId10"/>
    <p:sldId id="361" r:id="rId11"/>
    <p:sldId id="342" r:id="rId12"/>
    <p:sldId id="277" r:id="rId13"/>
    <p:sldId id="345" r:id="rId14"/>
    <p:sldId id="338" r:id="rId15"/>
    <p:sldId id="356" r:id="rId16"/>
    <p:sldId id="363" r:id="rId17"/>
    <p:sldId id="343" r:id="rId18"/>
    <p:sldId id="350" r:id="rId19"/>
    <p:sldId id="351" r:id="rId20"/>
    <p:sldId id="352" r:id="rId21"/>
    <p:sldId id="278" r:id="rId22"/>
    <p:sldId id="357" r:id="rId23"/>
    <p:sldId id="346" r:id="rId24"/>
    <p:sldId id="270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6600"/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3323" autoAdjust="0"/>
  </p:normalViewPr>
  <p:slideViewPr>
    <p:cSldViewPr snapToGrid="0">
      <p:cViewPr varScale="1">
        <p:scale>
          <a:sx n="81" d="100"/>
          <a:sy n="81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3996-90F1-4BF3-818C-344EC13186AB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B2B7-50BC-4995-8A43-27D250D9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4267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3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13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3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4916" y="1090629"/>
            <a:ext cx="67887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1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1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Oval 5"/>
          <p:cNvSpPr/>
          <p:nvPr/>
        </p:nvSpPr>
        <p:spPr>
          <a:xfrm>
            <a:off x="423868" y="-16020"/>
            <a:ext cx="1025236" cy="762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3" name="TextBox 2"/>
          <p:cNvSpPr txBox="1"/>
          <p:nvPr/>
        </p:nvSpPr>
        <p:spPr>
          <a:xfrm>
            <a:off x="360177" y="1246665"/>
            <a:ext cx="6397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anose="020B7200000000000000" pitchFamily="34" charset="0"/>
              </a:rPr>
              <a:t>dßng s«ng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4917" y="2729071"/>
            <a:ext cx="4656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anose="020B7200000000000000" pitchFamily="34" charset="0"/>
              </a:rPr>
              <a:t>s</a:t>
            </a: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6552" y="4210221"/>
            <a:ext cx="2947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6552" y="1240301"/>
            <a:ext cx="2947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7391323" y="1246665"/>
            <a:ext cx="5221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gèc ®a</a:t>
            </a:r>
            <a:endParaRPr lang="en-US" sz="6600" b="1" dirty="0">
              <a:latin typeface=".VnAvant" panose="020B7200000000000000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430580" y="2726140"/>
            <a:ext cx="28276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gèc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946540" y="1246665"/>
            <a:ext cx="28276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943573" y="4210221"/>
            <a:ext cx="15606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985138" y="2726140"/>
            <a:ext cx="1519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</p:spTree>
    <p:extLst>
      <p:ext uri="{BB962C8B-B14F-4D97-AF65-F5344CB8AC3E}">
        <p14:creationId xmlns:p14="http://schemas.microsoft.com/office/powerpoint/2010/main" val="699789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-112135" y="0"/>
            <a:ext cx="11783498" cy="696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025331" y="4160287"/>
            <a:ext cx="5705364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</a:t>
            </a:r>
            <a:r>
              <a:rPr lang="en-US" sz="6000" b="1" i="1" kern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8C4BD-5DFA-47D0-ABC6-51DEC3FBD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/>
          <a:stretch/>
        </p:blipFill>
        <p:spPr>
          <a:xfrm>
            <a:off x="1025004" y="710333"/>
            <a:ext cx="9582035" cy="61476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64234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3F167-425B-4DCA-84C6-4BB63B4D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187" r="32713" b="89330"/>
          <a:stretch/>
        </p:blipFill>
        <p:spPr>
          <a:xfrm>
            <a:off x="0" y="0"/>
            <a:ext cx="8679766" cy="75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2349305" y="3601329"/>
            <a:ext cx="970670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94431" y="3615397"/>
            <a:ext cx="970670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445305" y="6665741"/>
            <a:ext cx="1120726" cy="2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07502" y="3587261"/>
            <a:ext cx="738553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07502" y="3643702"/>
            <a:ext cx="738553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50698" y="6651630"/>
            <a:ext cx="738553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950698" y="6708071"/>
            <a:ext cx="738553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99351" y="6605930"/>
            <a:ext cx="738553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99351" y="6662371"/>
            <a:ext cx="738553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-154536" y="-131299"/>
            <a:ext cx="11827141" cy="698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511193" y="3942879"/>
            <a:ext cx="4087179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5400" b="1" i="1" kern="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0" y="0"/>
            <a:ext cx="4847725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90" y="-196813"/>
            <a:ext cx="1460310" cy="1460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FE9CC-B994-4B08-84C3-B0935BB594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8" y="818714"/>
            <a:ext cx="9895931" cy="60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0" y="19351"/>
            <a:ext cx="4847725" cy="605294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90" y="-224948"/>
            <a:ext cx="1460310" cy="1460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FE9CC-B994-4B08-84C3-B0935BB594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63" y="728405"/>
            <a:ext cx="9119155" cy="58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7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3EEA9B-DACF-47E4-8FFE-450859B53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-4692" y="161296"/>
            <a:ext cx="12196691" cy="6696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-4693" y="409944"/>
            <a:ext cx="12087225" cy="1643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9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9600" b="1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7304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7683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-41994" y="-1"/>
            <a:ext cx="10950320" cy="672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005420" y="3928524"/>
            <a:ext cx="5029829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C9DB3B-ABAF-456F-B0E3-09242D6B9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399" r="2463" b="5769"/>
          <a:stretch/>
        </p:blipFill>
        <p:spPr>
          <a:xfrm>
            <a:off x="2300078" y="407502"/>
            <a:ext cx="9314625" cy="641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734BA-FC5A-4846-8A88-D4EB9768F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60095" r="7056" b="12159"/>
          <a:stretch/>
        </p:blipFill>
        <p:spPr>
          <a:xfrm>
            <a:off x="304799" y="2379798"/>
            <a:ext cx="11582401" cy="27637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5632174" y="1472024"/>
            <a:ext cx="79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6612834" y="1472024"/>
            <a:ext cx="1669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3578085" y="1955729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3816626" y="2379798"/>
            <a:ext cx="1577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9998766" y="2414995"/>
            <a:ext cx="1066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AFB21D-CF88-465A-9EC5-63FD4F29EDB1}"/>
              </a:ext>
            </a:extLst>
          </p:cNvPr>
          <p:cNvCxnSpPr>
            <a:cxnSpLocks/>
          </p:cNvCxnSpPr>
          <p:nvPr/>
        </p:nvCxnSpPr>
        <p:spPr>
          <a:xfrm>
            <a:off x="6096000" y="3333953"/>
            <a:ext cx="1285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2696816" y="3785563"/>
            <a:ext cx="1146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2F3E4-CAE9-44D3-8C17-12D01942B220}"/>
              </a:ext>
            </a:extLst>
          </p:cNvPr>
          <p:cNvCxnSpPr>
            <a:cxnSpLocks/>
          </p:cNvCxnSpPr>
          <p:nvPr/>
        </p:nvCxnSpPr>
        <p:spPr>
          <a:xfrm>
            <a:off x="4562058" y="3745807"/>
            <a:ext cx="11761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3432311" y="4214292"/>
            <a:ext cx="1961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A53F4-6FD2-4BF8-930B-FDF0FBCF5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0" y="0"/>
            <a:ext cx="12192000" cy="429491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6FFEA69-B71D-4D08-86A1-28513A3D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399" r="2463" b="5769"/>
          <a:stretch/>
        </p:blipFill>
        <p:spPr>
          <a:xfrm>
            <a:off x="1916614" y="342830"/>
            <a:ext cx="9314625" cy="641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240C5-2111-451F-A4AB-34E478BB3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0" y="442730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0" y="0"/>
            <a:ext cx="12192000" cy="429491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399" y="86987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3961" y="800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81537" y="183969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8273" y="17011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0812" y="231513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78820" y="21905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96756" y="27219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88692" y="272189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07583" y="271782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47518" y="3091612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60983" y="3124070"/>
            <a:ext cx="455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138008" y="2459735"/>
            <a:ext cx="5444518" cy="2433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CBFD3-257A-4256-BF69-C8D2CE69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17" y="1475874"/>
            <a:ext cx="2690270" cy="4166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A4137-AF3F-4DF7-AB42-B68B944C1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47651" cy="16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6589D-E332-4201-B513-9D55E116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399" r="2463" b="5769"/>
          <a:stretch/>
        </p:blipFill>
        <p:spPr>
          <a:xfrm>
            <a:off x="2108425" y="348695"/>
            <a:ext cx="9314625" cy="641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07EDE083-38E4-4EC0-BF03-7D3098B7BC97}"/>
              </a:ext>
            </a:extLst>
          </p:cNvPr>
          <p:cNvSpPr/>
          <p:nvPr/>
        </p:nvSpPr>
        <p:spPr>
          <a:xfrm>
            <a:off x="2219265" y="1903662"/>
            <a:ext cx="534060" cy="495004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DF1B259-DD05-4E5A-AC2C-3429434A8BCA}"/>
              </a:ext>
            </a:extLst>
          </p:cNvPr>
          <p:cNvSpPr/>
          <p:nvPr/>
        </p:nvSpPr>
        <p:spPr>
          <a:xfrm>
            <a:off x="2194422" y="2855719"/>
            <a:ext cx="553700" cy="466994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7BAB72F-89BC-4C97-896B-B2EE025E425C}"/>
              </a:ext>
            </a:extLst>
          </p:cNvPr>
          <p:cNvSpPr/>
          <p:nvPr/>
        </p:nvSpPr>
        <p:spPr>
          <a:xfrm>
            <a:off x="2233120" y="938638"/>
            <a:ext cx="554359" cy="507971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C4F00-B98C-453A-980C-EF4E0180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0" y="0"/>
            <a:ext cx="12192000" cy="429491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81D0F-A951-4A19-B199-11C90DD6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300" y="939800"/>
            <a:ext cx="12192000" cy="4571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B81F1E-466A-4587-989A-115F45D258E5}"/>
              </a:ext>
            </a:extLst>
          </p:cNvPr>
          <p:cNvCxnSpPr>
            <a:cxnSpLocks/>
          </p:cNvCxnSpPr>
          <p:nvPr/>
        </p:nvCxnSpPr>
        <p:spPr>
          <a:xfrm>
            <a:off x="5509344" y="2968730"/>
            <a:ext cx="1259946" cy="13303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5B3953-E5B3-4F25-905D-0480434F4856}"/>
              </a:ext>
            </a:extLst>
          </p:cNvPr>
          <p:cNvCxnSpPr>
            <a:cxnSpLocks/>
          </p:cNvCxnSpPr>
          <p:nvPr/>
        </p:nvCxnSpPr>
        <p:spPr>
          <a:xfrm flipV="1">
            <a:off x="5509344" y="2968730"/>
            <a:ext cx="1041581" cy="1665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0" y="0"/>
            <a:ext cx="12192000" cy="429491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E9DFD-CDC9-F345-9E53-36C54A1BC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547"/>
            <a:ext cx="12192000" cy="75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3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41" y="2998276"/>
            <a:ext cx="2884583" cy="4175683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27012A-759A-4909-8EDA-B791B466485B}"/>
              </a:ext>
            </a:extLst>
          </p:cNvPr>
          <p:cNvSpPr/>
          <p:nvPr/>
        </p:nvSpPr>
        <p:spPr>
          <a:xfrm rot="281539">
            <a:off x="2881017" y="1323007"/>
            <a:ext cx="6284101" cy="3806769"/>
          </a:xfrm>
          <a:prstGeom prst="cloudCallout">
            <a:avLst>
              <a:gd name="adj1" fmla="val -50846"/>
              <a:gd name="adj2" fmla="val 54892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82AA788-0D30-40D3-AB07-B03316EEA7E9}"/>
              </a:ext>
            </a:extLst>
          </p:cNvPr>
          <p:cNvSpPr/>
          <p:nvPr/>
        </p:nvSpPr>
        <p:spPr>
          <a:xfrm>
            <a:off x="3408252" y="2144709"/>
            <a:ext cx="5487407" cy="170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88F80A-A84D-47BD-918D-7433C49C17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9" t="25798" r="270" b="38725"/>
          <a:stretch/>
        </p:blipFill>
        <p:spPr>
          <a:xfrm>
            <a:off x="8388823" y="-2"/>
            <a:ext cx="3915718" cy="21447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2400" y="55420"/>
            <a:ext cx="1025236" cy="762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2566" y="70340"/>
            <a:ext cx="1025236" cy="762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60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6947" y="1392701"/>
            <a:ext cx="5169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</a:rPr>
              <a:t>con </a:t>
            </a:r>
            <a:r>
              <a:rPr lang="en-US" sz="8000" b="1" dirty="0" err="1">
                <a:solidFill>
                  <a:srgbClr val="00B050"/>
                </a:solidFill>
              </a:rPr>
              <a:t>ong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398" y="1407205"/>
            <a:ext cx="6664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</a:rPr>
              <a:t>chong</a:t>
            </a:r>
            <a:r>
              <a:rPr lang="en-US" sz="8000" b="1" dirty="0">
                <a:solidFill>
                  <a:srgbClr val="00B050"/>
                </a:solidFill>
              </a:rPr>
              <a:t> </a:t>
            </a:r>
            <a:r>
              <a:rPr lang="en-US" sz="8000" b="1" dirty="0" err="1">
                <a:solidFill>
                  <a:srgbClr val="00B050"/>
                </a:solidFill>
              </a:rPr>
              <a:t>chóng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487" y="3672743"/>
            <a:ext cx="4850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</a:rPr>
              <a:t>hạt</a:t>
            </a:r>
            <a:r>
              <a:rPr lang="en-US" sz="8000" b="1" dirty="0">
                <a:solidFill>
                  <a:srgbClr val="00B050"/>
                </a:solidFill>
              </a:rPr>
              <a:t> </a:t>
            </a:r>
            <a:r>
              <a:rPr lang="en-US" sz="8000" b="1" dirty="0" err="1">
                <a:solidFill>
                  <a:srgbClr val="00B050"/>
                </a:solidFill>
              </a:rPr>
              <a:t>ngọc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1409" y="3672742"/>
            <a:ext cx="4716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</a:rPr>
              <a:t>sóc</a:t>
            </a:r>
            <a:r>
              <a:rPr lang="en-US" sz="8000" b="1" dirty="0">
                <a:solidFill>
                  <a:srgbClr val="00B050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67330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59766-27C2-4850-8F50-CED28ECE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92" r="-240"/>
          <a:stretch/>
        </p:blipFill>
        <p:spPr>
          <a:xfrm>
            <a:off x="2835384" y="433545"/>
            <a:ext cx="8988316" cy="64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9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028314" y="971532"/>
            <a:ext cx="6725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85: 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ông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ôc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125850" y="253722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>
                <a:solidFill>
                  <a:srgbClr val="0066FF"/>
                </a:solidFill>
                <a:latin typeface="+mj-lt"/>
                <a:cs typeface="Calibri" panose="020F0502020204030204" pitchFamily="34" charset="0"/>
              </a:rPr>
              <a:t>ông</a:t>
            </a:r>
            <a:endParaRPr lang="en-US" sz="9600" b="1" dirty="0">
              <a:solidFill>
                <a:srgbClr val="0066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137602" y="2537223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>
                <a:solidFill>
                  <a:srgbClr val="0066FF"/>
                </a:solidFill>
                <a:latin typeface="+mj-lt"/>
                <a:cs typeface="Calibri" panose="020F0502020204030204" pitchFamily="34" charset="0"/>
              </a:rPr>
              <a:t>ôc</a:t>
            </a:r>
            <a:endParaRPr lang="en-US" sz="9600" b="1" dirty="0">
              <a:solidFill>
                <a:srgbClr val="0066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6725" y="-28576"/>
            <a:ext cx="1025236" cy="762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-182474" y="0"/>
            <a:ext cx="103443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3210462" y="4098154"/>
            <a:ext cx="4969564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  <a:endParaRPr sz="6000" b="1" i="1" kern="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45E85-5CD2-4506-B6A9-1FFF192D3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9573" r="28387" b="24202"/>
          <a:stretch/>
        </p:blipFill>
        <p:spPr>
          <a:xfrm>
            <a:off x="340597" y="838388"/>
            <a:ext cx="5495054" cy="405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23709" y="1126102"/>
            <a:ext cx="501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anose="020B7200000000000000" pitchFamily="34" charset="0"/>
              </a:rPr>
              <a:t>dßng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s«ng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8972" y="2522740"/>
            <a:ext cx="2625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.VnAvant" panose="020B7200000000000000" pitchFamily="34" charset="0"/>
              </a:rPr>
              <a:t>s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9840" y="3919378"/>
            <a:ext cx="2311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18277" y="1126102"/>
            <a:ext cx="2311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6694085" y="951027"/>
            <a:ext cx="5221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gèc ®a</a:t>
            </a:r>
            <a:endParaRPr lang="en-US" sz="8800" b="1" dirty="0">
              <a:latin typeface=".VnAvant" panose="020B7200000000000000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AC4FB-C659-4EF4-9A8E-06F081A73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t="7766" r="28760" b="24800"/>
          <a:stretch/>
        </p:blipFill>
        <p:spPr>
          <a:xfrm>
            <a:off x="306715" y="1091721"/>
            <a:ext cx="5193540" cy="385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6694085" y="2610022"/>
            <a:ext cx="2827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gèc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437328" y="951027"/>
            <a:ext cx="2084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423473" y="2610022"/>
            <a:ext cx="1859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437328" y="4324438"/>
            <a:ext cx="2827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429491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8151" y="1869582"/>
            <a:ext cx="46307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  <a:latin typeface=".VnAvant" panose="020B7200000000000000" pitchFamily="34" charset="0"/>
              </a:rPr>
              <a:t>«ng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694190" y="1966565"/>
            <a:ext cx="29738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8151" y="1869582"/>
            <a:ext cx="46307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r>
              <a:rPr lang="en-US" sz="14000" b="1" dirty="0">
                <a:solidFill>
                  <a:srgbClr val="0066FF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7694190" y="1966565"/>
            <a:ext cx="3223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</a:t>
            </a:r>
            <a:r>
              <a:rPr lang="en-US" sz="14000" b="1" dirty="0">
                <a:solidFill>
                  <a:srgbClr val="00B050"/>
                </a:solidFill>
                <a:latin typeface=".VnAvant" panose="020B7200000000000000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744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</TotalTime>
  <Words>117</Words>
  <Application>Microsoft Office PowerPoint</Application>
  <PresentationFormat>Widescreen</PresentationFormat>
  <Paragraphs>57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Lato Regular</vt:lpstr>
      <vt:lpstr>等线</vt:lpstr>
      <vt:lpstr>小白</vt:lpstr>
      <vt:lpstr>字魂17号-萌趣果冻体</vt:lpstr>
      <vt:lpstr>.VnAvant</vt:lpstr>
      <vt:lpstr>Arial</vt:lpstr>
      <vt:lpstr>Cambria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99</cp:revision>
  <dcterms:created xsi:type="dcterms:W3CDTF">2021-11-01T08:16:43Z</dcterms:created>
  <dcterms:modified xsi:type="dcterms:W3CDTF">2023-12-25T05:11:10Z</dcterms:modified>
</cp:coreProperties>
</file>