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10" r:id="rId2"/>
    <p:sldMasterId id="2147483723" r:id="rId3"/>
    <p:sldMasterId id="2147483741" r:id="rId4"/>
    <p:sldMasterId id="2147483753" r:id="rId5"/>
    <p:sldMasterId id="2147483765" r:id="rId6"/>
    <p:sldMasterId id="2147483777" r:id="rId7"/>
    <p:sldMasterId id="2147483787" r:id="rId8"/>
    <p:sldMasterId id="2147483799" r:id="rId9"/>
    <p:sldMasterId id="2147483811" r:id="rId10"/>
    <p:sldMasterId id="2147483823" r:id="rId11"/>
    <p:sldMasterId id="2147483836" r:id="rId12"/>
  </p:sldMasterIdLst>
  <p:notesMasterIdLst>
    <p:notesMasterId r:id="rId45"/>
  </p:notesMasterIdLst>
  <p:sldIdLst>
    <p:sldId id="350" r:id="rId13"/>
    <p:sldId id="351" r:id="rId14"/>
    <p:sldId id="272" r:id="rId15"/>
    <p:sldId id="273" r:id="rId16"/>
    <p:sldId id="274" r:id="rId17"/>
    <p:sldId id="275" r:id="rId18"/>
    <p:sldId id="276" r:id="rId19"/>
    <p:sldId id="319" r:id="rId20"/>
    <p:sldId id="320" r:id="rId21"/>
    <p:sldId id="352" r:id="rId22"/>
    <p:sldId id="326" r:id="rId23"/>
    <p:sldId id="327" r:id="rId24"/>
    <p:sldId id="328" r:id="rId25"/>
    <p:sldId id="329" r:id="rId26"/>
    <p:sldId id="330" r:id="rId27"/>
    <p:sldId id="331" r:id="rId28"/>
    <p:sldId id="315" r:id="rId29"/>
    <p:sldId id="337" r:id="rId30"/>
    <p:sldId id="332" r:id="rId31"/>
    <p:sldId id="334" r:id="rId32"/>
    <p:sldId id="336" r:id="rId33"/>
    <p:sldId id="304" r:id="rId34"/>
    <p:sldId id="306" r:id="rId35"/>
    <p:sldId id="301" r:id="rId36"/>
    <p:sldId id="340" r:id="rId37"/>
    <p:sldId id="342" r:id="rId38"/>
    <p:sldId id="343" r:id="rId39"/>
    <p:sldId id="307" r:id="rId40"/>
    <p:sldId id="345" r:id="rId41"/>
    <p:sldId id="347" r:id="rId42"/>
    <p:sldId id="348" r:id="rId43"/>
    <p:sldId id="34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99"/>
    <a:srgbClr val="FFFF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160" autoAdjust="0"/>
  </p:normalViewPr>
  <p:slideViewPr>
    <p:cSldViewPr snapToGrid="0">
      <p:cViewPr varScale="1">
        <p:scale>
          <a:sx n="63" d="100"/>
          <a:sy n="63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B092C-88E6-464A-95C2-E495305B290B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2A6C8-E332-4520-983A-2D604A22C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44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2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02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84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3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7515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96796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080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038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561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618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3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6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33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2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7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3866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8005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6"/>
          </a:xfrm>
        </p:spPr>
        <p:txBody>
          <a:bodyPr anchor="t"/>
          <a:lstStyle>
            <a:lvl1pPr algn="l">
              <a:defRPr sz="30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1pPr>
            <a:lvl2pPr marL="34663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93262" indent="0">
              <a:buNone/>
              <a:defRPr sz="1166">
                <a:solidFill>
                  <a:schemeClr val="tx1">
                    <a:tint val="75000"/>
                  </a:schemeClr>
                </a:solidFill>
              </a:defRPr>
            </a:lvl3pPr>
            <a:lvl4pPr marL="103989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4pPr>
            <a:lvl5pPr marL="1386523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5pPr>
            <a:lvl6pPr marL="173315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6pPr>
            <a:lvl7pPr marL="207978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7pPr>
            <a:lvl8pPr marL="242641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8pPr>
            <a:lvl9pPr marL="277304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60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2444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2565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15382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1927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1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30"/>
            </a:lvl1pPr>
            <a:lvl2pPr>
              <a:defRPr sz="2138"/>
            </a:lvl2pPr>
            <a:lvl3pPr>
              <a:defRPr sz="1847"/>
            </a:lvl3pPr>
            <a:lvl4pPr>
              <a:defRPr sz="1555"/>
            </a:lvl4pPr>
            <a:lvl5pPr>
              <a:defRPr sz="1555"/>
            </a:lvl5pPr>
            <a:lvl6pPr>
              <a:defRPr sz="1555"/>
            </a:lvl6pPr>
            <a:lvl7pPr>
              <a:defRPr sz="1555"/>
            </a:lvl7pPr>
            <a:lvl8pPr>
              <a:defRPr sz="1555"/>
            </a:lvl8pPr>
            <a:lvl9pPr>
              <a:defRPr sz="15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854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30"/>
            </a:lvl1pPr>
            <a:lvl2pPr marL="346631" indent="0">
              <a:buNone/>
              <a:defRPr sz="2138"/>
            </a:lvl2pPr>
            <a:lvl3pPr marL="693262" indent="0">
              <a:buNone/>
              <a:defRPr sz="1847"/>
            </a:lvl3pPr>
            <a:lvl4pPr marL="1039894" indent="0">
              <a:buNone/>
              <a:defRPr sz="1555"/>
            </a:lvl4pPr>
            <a:lvl5pPr marL="1386523" indent="0">
              <a:buNone/>
              <a:defRPr sz="1555"/>
            </a:lvl5pPr>
            <a:lvl6pPr marL="1733154" indent="0">
              <a:buNone/>
              <a:defRPr sz="1555"/>
            </a:lvl6pPr>
            <a:lvl7pPr marL="2079784" indent="0">
              <a:buNone/>
              <a:defRPr sz="1555"/>
            </a:lvl7pPr>
            <a:lvl8pPr marL="2426416" indent="0">
              <a:buNone/>
              <a:defRPr sz="1555"/>
            </a:lvl8pPr>
            <a:lvl9pPr marL="2773046" indent="0">
              <a:buNone/>
              <a:defRPr sz="15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6886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4317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287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2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4" y="4746815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059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394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603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54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3667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09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8358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8587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212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436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0798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0177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4216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9269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32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410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884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9250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6355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35999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7775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71563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2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90153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096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706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595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363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920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482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11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34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457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8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25477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93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520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421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521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906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900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82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98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512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32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09979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03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946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097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6058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896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59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71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688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62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96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19804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2356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625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61135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61839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1922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2594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068929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77725-08CC-4EB3-ABF8-3CC95C1A98EF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3D0589-BDF9-4346-8DBA-B08BFBA252D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037016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B9F9A-1CFA-4F21-86D9-4B05C1A299F8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70B4D-4D01-4C1B-AEC6-AA9AD1C6A49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36990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67345-D38A-4082-A817-787F17A5F99C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1CE66-D2AB-4EDD-8008-C908BFD3917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5147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52596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47570-21DE-4447-B554-8F353550EA65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8A9B70-0858-4F7C-86F0-2AC85824F46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63489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16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2493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0349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803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490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8651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643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735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44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4815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13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379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256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5479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171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9990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5934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1628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132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05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78041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589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643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832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51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65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112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5550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6303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16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4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6.png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9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18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1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ransition spd="slow">
    <p:fade/>
  </p:transition>
  <p:txStyles>
    <p:titleStyle>
      <a:lvl1pPr algn="ctr" defTabSz="693262" rtl="0" eaLnBrk="1" latinLnBrk="0" hangingPunct="1"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973" indent="-259973" algn="l" defTabSz="693262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563275" indent="-216644" algn="l" defTabSz="693262" rtl="0" eaLnBrk="1" latinLnBrk="0" hangingPunct="1">
        <a:spcBef>
          <a:spcPct val="20000"/>
        </a:spcBef>
        <a:buFont typeface="Arial" pitchFamily="34" charset="0"/>
        <a:buChar char="–"/>
        <a:defRPr sz="2138" kern="1200">
          <a:solidFill>
            <a:schemeClr val="tx1"/>
          </a:solidFill>
          <a:latin typeface="+mn-lt"/>
          <a:ea typeface="+mn-ea"/>
          <a:cs typeface="+mn-cs"/>
        </a:defRPr>
      </a:lvl2pPr>
      <a:lvl3pPr marL="866576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3pPr>
      <a:lvl4pPr marL="1213207" indent="-173316" algn="l" defTabSz="693262" rtl="0" eaLnBrk="1" latinLnBrk="0" hangingPunct="1">
        <a:spcBef>
          <a:spcPct val="20000"/>
        </a:spcBef>
        <a:buFont typeface="Arial" pitchFamily="34" charset="0"/>
        <a:buChar char="–"/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559839" indent="-173316" algn="l" defTabSz="693262" rtl="0" eaLnBrk="1" latinLnBrk="0" hangingPunct="1">
        <a:spcBef>
          <a:spcPct val="20000"/>
        </a:spcBef>
        <a:buFont typeface="Arial" pitchFamily="34" charset="0"/>
        <a:buChar char="»"/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190647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6pPr>
      <a:lvl7pPr marL="225310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7pPr>
      <a:lvl8pPr marL="259973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8pPr>
      <a:lvl9pPr marL="294636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6631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3262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989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6523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3315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978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2641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7304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94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</p:sldLayoutIdLst>
  <p:transition spd="slow">
    <p:fade/>
  </p:transition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8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51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5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06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16717-9517-4A54-9529-80FBED35B3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927CD8-CC2C-4090-BBC5-612F0988B5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4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等线 Light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等线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等线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等线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等线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等线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5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FE0AC-60A0-45B2-87EE-0BBE97C491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15CD-BD38-4B01-A252-DF4FCAA97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1.png"/><Relationship Id="rId12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6.xml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slide" Target="slide10.xml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3.xml"/><Relationship Id="rId4" Type="http://schemas.openxmlformats.org/officeDocument/2006/relationships/image" Target="../media/image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4303" y="1586959"/>
            <a:ext cx="765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108" y="295628"/>
            <a:ext cx="786391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21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855878"/>
            <a:r>
              <a:rPr lang="en-US" sz="21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579" y="5850074"/>
            <a:ext cx="58269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sz="252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0424" y="3120276"/>
            <a:ext cx="339396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792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920" b="1" dirty="0" err="1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92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92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792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920" b="1" dirty="0" err="1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92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920" b="1" dirty="0">
              <a:solidFill>
                <a:srgbClr val="4BACC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6266" y="3651959"/>
            <a:ext cx="160415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32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4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71:</a:t>
            </a:r>
            <a:endParaRPr lang="en-US" sz="324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677901" y="1847490"/>
            <a:ext cx="2965790" cy="3886977"/>
            <a:chOff x="2204854" y="2344461"/>
            <a:chExt cx="2471492" cy="3239147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878"/>
              <a:endParaRPr lang="en-US" sz="168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2731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5878"/>
              <a:r>
                <a:rPr lang="en-US" sz="10350" b="1" dirty="0">
                  <a:solidFill>
                    <a:srgbClr val="006600"/>
                  </a:solidFill>
                  <a:latin typeface=".VnAvant" panose="020B7200000000000000" pitchFamily="34" charset="0"/>
                </a:rPr>
                <a:t>¬</a:t>
              </a:r>
              <a:r>
                <a:rPr lang="en-US" sz="10350" b="1" dirty="0" smtClean="0">
                  <a:solidFill>
                    <a:srgbClr val="006600"/>
                  </a:solidFill>
                  <a:latin typeface=".VnAvant" panose="020B7200000000000000" pitchFamily="34" charset="0"/>
                </a:rPr>
                <a:t>n</a:t>
              </a:r>
              <a:endParaRPr lang="en-US" sz="10350" b="1" dirty="0">
                <a:solidFill>
                  <a:prstClr val="black"/>
                </a:solidFill>
                <a:latin typeface=".VnAvant" panose="020B7200000000000000" pitchFamily="34" charset="0"/>
              </a:endParaRPr>
            </a:p>
            <a:p>
              <a:pPr algn="ctr" defTabSz="855878"/>
              <a:endParaRPr lang="en-US" sz="10350" b="1" dirty="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33899" y="1847490"/>
            <a:ext cx="2965790" cy="2965790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878"/>
              <a:endParaRPr lang="en-US" sz="168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5261814" y="2750903"/>
              <a:ext cx="1886176" cy="140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5878"/>
              <a:r>
                <a:rPr lang="en-US" sz="10350" b="1" dirty="0">
                  <a:solidFill>
                    <a:srgbClr val="006600"/>
                  </a:solidFill>
                  <a:latin typeface=".VnAvant" panose="020B7200000000000000" pitchFamily="34" charset="0"/>
                </a:rPr>
                <a:t>¬</a:t>
              </a:r>
              <a:r>
                <a:rPr lang="en-US" sz="10350" b="1" dirty="0" smtClean="0">
                  <a:solidFill>
                    <a:srgbClr val="006600"/>
                  </a:solidFill>
                  <a:latin typeface=".VnAvant" panose="020B7200000000000000" pitchFamily="34" charset="0"/>
                </a:rPr>
                <a:t>t</a:t>
              </a:r>
              <a:endParaRPr lang="en-US" sz="10350" b="1" dirty="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F8F7CF-EC3F-544B-B5A3-668619CA8E01}"/>
              </a:ext>
            </a:extLst>
          </p:cNvPr>
          <p:cNvSpPr txBox="1"/>
          <p:nvPr/>
        </p:nvSpPr>
        <p:spPr>
          <a:xfrm>
            <a:off x="4724044" y="227486"/>
            <a:ext cx="2783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55878"/>
            <a:r>
              <a:rPr lang="en-US" sz="7200" b="1" dirty="0" err="1">
                <a:solidFill>
                  <a:srgbClr val="FF0000"/>
                </a:solidFill>
                <a:latin typeface="Calibri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Calibri"/>
              </a:rPr>
              <a:t>71:</a:t>
            </a:r>
            <a:endParaRPr lang="en-US" sz="7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4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04382" y="856049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356" y="15431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quen</a:t>
            </a:r>
            <a:endParaRPr kumimoji="0" lang="en-US" sz="384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8181" y="1514048"/>
            <a:ext cx="4232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s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¬n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ca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8181" y="3120965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s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7005" y="4727882"/>
            <a:ext cx="359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3" t="13062" r="37662" b="31206"/>
          <a:stretch/>
        </p:blipFill>
        <p:spPr>
          <a:xfrm>
            <a:off x="504382" y="1384662"/>
            <a:ext cx="4159058" cy="41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04382" y="856049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356" y="15431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quen</a:t>
            </a:r>
            <a:endParaRPr kumimoji="0" lang="en-US" sz="384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44815" y="1235078"/>
            <a:ext cx="4232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</a:t>
            </a: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ît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8218" y="3605890"/>
            <a:ext cx="3592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¬t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r="35537" b="16391"/>
          <a:stretch/>
        </p:blipFill>
        <p:spPr>
          <a:xfrm>
            <a:off x="504382" y="986270"/>
            <a:ext cx="4276699" cy="52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1891" y="1209248"/>
            <a:ext cx="423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s</a:t>
            </a: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¬n</a:t>
            </a: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ca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891" y="2816165"/>
            <a:ext cx="35922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s</a:t>
            </a: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¬n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0715" y="4423082"/>
            <a:ext cx="35922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¬n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3470" y="1246505"/>
            <a:ext cx="4232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</a:t>
            </a: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ît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1346" y="3154471"/>
            <a:ext cx="3592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¬t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69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34" y="380455"/>
            <a:ext cx="9393883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7864" y="2347178"/>
            <a:ext cx="4354795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2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¬</a:t>
            </a:r>
            <a:r>
              <a:rPr kumimoji="0" lang="en-US" sz="1242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</a:t>
            </a:r>
            <a:endParaRPr kumimoji="0" lang="en-US" sz="124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8276" y="2464743"/>
            <a:ext cx="3744569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2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1242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¬</a:t>
            </a:r>
            <a:r>
              <a:rPr kumimoji="0" lang="en-US" sz="1242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</a:t>
            </a:r>
            <a:endParaRPr kumimoji="0" lang="en-US" sz="124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2446" y="2347178"/>
            <a:ext cx="4354795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6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¬</a:t>
            </a:r>
            <a:r>
              <a:rPr kumimoji="0" lang="en-US" sz="1236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</a:t>
            </a:r>
            <a:endParaRPr kumimoji="0" lang="en-US" sz="12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7241" y="2473976"/>
            <a:ext cx="3744569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6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¬</a:t>
            </a:r>
            <a:r>
              <a:rPr kumimoji="0" lang="en-US" sz="1236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</a:t>
            </a:r>
            <a:endParaRPr kumimoji="0" lang="en-US" sz="1236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0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" b="10303"/>
          <a:stretch/>
        </p:blipFill>
        <p:spPr>
          <a:xfrm>
            <a:off x="1011386" y="0"/>
            <a:ext cx="954937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BB15A-8909-8F47-8EC6-AC1425795C6E}"/>
              </a:ext>
            </a:extLst>
          </p:cNvPr>
          <p:cNvSpPr txBox="1"/>
          <p:nvPr/>
        </p:nvSpPr>
        <p:spPr>
          <a:xfrm>
            <a:off x="882668" y="152032"/>
            <a:ext cx="540276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11480" marR="0" lvl="0" indent="-41148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Nèi </a:t>
            </a:r>
            <a:r>
              <a:rPr kumimoji="0" lang="en-US" sz="288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¬n</a:t>
            </a:r>
            <a:r>
              <a:rPr kumimoji="0" lang="en-US" sz="288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víi tiÕng cã vÇn 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  <a:r>
              <a:rPr kumimoji="0" lang="en-US" sz="288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  <a:b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</a:b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Nèi </a:t>
            </a:r>
            <a:r>
              <a:rPr kumimoji="0" lang="en-US" sz="288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¬t</a:t>
            </a:r>
            <a:r>
              <a:rPr kumimoji="0" lang="en-US" sz="288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víi tiÕng cã vÇn 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  <a:r>
              <a:rPr kumimoji="0" lang="en-US" sz="288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AE0050-E816-3345-B8B1-023F3699AD83}"/>
              </a:ext>
            </a:extLst>
          </p:cNvPr>
          <p:cNvCxnSpPr/>
          <p:nvPr/>
        </p:nvCxnSpPr>
        <p:spPr>
          <a:xfrm>
            <a:off x="609600" y="1149228"/>
            <a:ext cx="10972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1075567" y="1874522"/>
            <a:ext cx="2917314" cy="7722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36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lîn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BFD9DB-ECBF-F94E-8CCE-4F578BE8C88E}"/>
              </a:ext>
            </a:extLst>
          </p:cNvPr>
          <p:cNvSpPr/>
          <p:nvPr/>
        </p:nvSpPr>
        <p:spPr>
          <a:xfrm>
            <a:off x="1075566" y="3345086"/>
            <a:ext cx="2930695" cy="7722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36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s¬n nhµ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03465D1-16C6-0B4B-9B90-DE16A2B4A287}"/>
              </a:ext>
            </a:extLst>
          </p:cNvPr>
          <p:cNvSpPr/>
          <p:nvPr/>
        </p:nvSpPr>
        <p:spPr>
          <a:xfrm>
            <a:off x="1190593" y="4793066"/>
            <a:ext cx="2743200" cy="7722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ít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D36CEAF-EC36-0844-865C-3E548AB73F49}"/>
              </a:ext>
            </a:extLst>
          </p:cNvPr>
          <p:cNvSpPr/>
          <p:nvPr/>
        </p:nvSpPr>
        <p:spPr>
          <a:xfrm>
            <a:off x="7924800" y="1874521"/>
            <a:ext cx="3103418" cy="7722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36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thít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5639D96-F734-C445-9AA6-00F55A383EF1}"/>
              </a:ext>
            </a:extLst>
          </p:cNvPr>
          <p:cNvSpPr/>
          <p:nvPr/>
        </p:nvSpPr>
        <p:spPr>
          <a:xfrm>
            <a:off x="7924800" y="3345085"/>
            <a:ext cx="3200400" cy="7722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36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c¸ thên b¬n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EF2360A-A600-4342-9F73-59C17760FD07}"/>
              </a:ext>
            </a:extLst>
          </p:cNvPr>
          <p:cNvSpPr/>
          <p:nvPr/>
        </p:nvSpPr>
        <p:spPr>
          <a:xfrm>
            <a:off x="7924800" y="4821218"/>
            <a:ext cx="3103418" cy="7722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36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c¬n m­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997470" y="1654514"/>
            <a:ext cx="544484" cy="386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1C3950-9C0D-B94A-9324-145DA254898D}"/>
              </a:ext>
            </a:extLst>
          </p:cNvPr>
          <p:cNvSpPr/>
          <p:nvPr/>
        </p:nvSpPr>
        <p:spPr>
          <a:xfrm>
            <a:off x="1071790" y="3110205"/>
            <a:ext cx="470164" cy="4737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21C6B3-19B1-D140-94C2-DB24C1FA184A}"/>
              </a:ext>
            </a:extLst>
          </p:cNvPr>
          <p:cNvSpPr/>
          <p:nvPr/>
        </p:nvSpPr>
        <p:spPr>
          <a:xfrm>
            <a:off x="1125964" y="4600009"/>
            <a:ext cx="521829" cy="414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EFC533-0813-C84E-B995-8C2C3006E94E}"/>
              </a:ext>
            </a:extLst>
          </p:cNvPr>
          <p:cNvSpPr/>
          <p:nvPr/>
        </p:nvSpPr>
        <p:spPr>
          <a:xfrm>
            <a:off x="7923856" y="1630378"/>
            <a:ext cx="546363" cy="4199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F7413E1-5818-744B-9222-8C6D60EC9FF1}"/>
              </a:ext>
            </a:extLst>
          </p:cNvPr>
          <p:cNvSpPr/>
          <p:nvPr/>
        </p:nvSpPr>
        <p:spPr>
          <a:xfrm>
            <a:off x="7862353" y="4600009"/>
            <a:ext cx="453979" cy="4305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696286-D3CE-AB48-92F4-E739934BAF32}"/>
              </a:ext>
            </a:extLst>
          </p:cNvPr>
          <p:cNvSpPr/>
          <p:nvPr/>
        </p:nvSpPr>
        <p:spPr>
          <a:xfrm>
            <a:off x="7862352" y="3108783"/>
            <a:ext cx="453979" cy="4464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149B90-F121-7042-924C-29A490B65F72}"/>
              </a:ext>
            </a:extLst>
          </p:cNvPr>
          <p:cNvSpPr/>
          <p:nvPr/>
        </p:nvSpPr>
        <p:spPr>
          <a:xfrm>
            <a:off x="5065627" y="2244461"/>
            <a:ext cx="1920240" cy="11480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280B25-3C3B-C04A-96ED-451AD50ED380}"/>
              </a:ext>
            </a:extLst>
          </p:cNvPr>
          <p:cNvSpPr/>
          <p:nvPr/>
        </p:nvSpPr>
        <p:spPr>
          <a:xfrm>
            <a:off x="5068835" y="4177879"/>
            <a:ext cx="1920240" cy="11480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>
            <a:stCxn id="21" idx="2"/>
            <a:endCxn id="7" idx="3"/>
          </p:cNvCxnSpPr>
          <p:nvPr/>
        </p:nvCxnSpPr>
        <p:spPr>
          <a:xfrm flipH="1" flipV="1">
            <a:off x="3992881" y="2260634"/>
            <a:ext cx="1072746" cy="5578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1" idx="3"/>
          </p:cNvCxnSpPr>
          <p:nvPr/>
        </p:nvCxnSpPr>
        <p:spPr>
          <a:xfrm flipH="1">
            <a:off x="3992881" y="3224356"/>
            <a:ext cx="1353959" cy="554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1" idx="5"/>
            <a:endCxn id="14" idx="1"/>
          </p:cNvCxnSpPr>
          <p:nvPr/>
        </p:nvCxnSpPr>
        <p:spPr>
          <a:xfrm>
            <a:off x="6704654" y="3224356"/>
            <a:ext cx="1220146" cy="5068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5" idx="1"/>
          </p:cNvCxnSpPr>
          <p:nvPr/>
        </p:nvCxnSpPr>
        <p:spPr>
          <a:xfrm flipH="1" flipV="1">
            <a:off x="6284457" y="3348706"/>
            <a:ext cx="1640343" cy="18586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2" idx="7"/>
            <a:endCxn id="13" idx="1"/>
          </p:cNvCxnSpPr>
          <p:nvPr/>
        </p:nvCxnSpPr>
        <p:spPr>
          <a:xfrm flipV="1">
            <a:off x="6707862" y="2260633"/>
            <a:ext cx="1216938" cy="208536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22" idx="2"/>
          </p:cNvCxnSpPr>
          <p:nvPr/>
        </p:nvCxnSpPr>
        <p:spPr>
          <a:xfrm flipV="1">
            <a:off x="3912924" y="4751888"/>
            <a:ext cx="1155911" cy="55068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613953" y="444133"/>
            <a:ext cx="108682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4115" y="587421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3666" y="3021541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7328262" y="2265131"/>
            <a:ext cx="3030583" cy="3082481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5959" y="2975428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0"/>
            <a:ext cx="12192000" cy="44291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3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5259" y="1946556"/>
            <a:ext cx="4376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6000" b="1" dirty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viết </a:t>
            </a:r>
            <a:endParaRPr lang="en-US" sz="6000" b="1" dirty="0">
              <a:solidFill>
                <a:prstClr val="black"/>
              </a:solidFill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5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t="20603" r="12216" b="-2064"/>
          <a:stretch/>
        </p:blipFill>
        <p:spPr>
          <a:xfrm>
            <a:off x="242888" y="1243012"/>
            <a:ext cx="1156445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2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4323095" y="2041643"/>
            <a:ext cx="4071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55878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17" y="2887493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816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57152"/>
            <a:ext cx="9901238" cy="66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115" y="86257"/>
            <a:ext cx="9822426" cy="66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" y="512228"/>
            <a:ext cx="11867147" cy="5616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17" y="1673067"/>
            <a:ext cx="8773850" cy="3036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9178" y="3057200"/>
            <a:ext cx="5902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7030A0"/>
                </a:solidFill>
                <a:latin typeface="UTM Avo" panose="02040603050506020204" pitchFamily="18" charset="0"/>
              </a:rPr>
              <a:t>TH</a:t>
            </a:r>
            <a:r>
              <a:rPr lang="vi-VN" sz="7200" b="1" dirty="0">
                <a:solidFill>
                  <a:srgbClr val="7030A0"/>
                </a:solidFill>
                <a:latin typeface="UTM Avo" panose="02040603050506020204" pitchFamily="18" charset="0"/>
              </a:rPr>
              <a:t>Ư</a:t>
            </a:r>
            <a:r>
              <a:rPr lang="en-US" sz="7200" b="1" dirty="0">
                <a:solidFill>
                  <a:srgbClr val="7030A0"/>
                </a:solidFill>
                <a:latin typeface="UTM Avo" panose="02040603050506020204" pitchFamily="18" charset="0"/>
              </a:rPr>
              <a:t> GIÃN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44291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70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90" y="457903"/>
            <a:ext cx="8233420" cy="537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40913" y="3429000"/>
            <a:ext cx="5289148" cy="1383299"/>
          </a:xfrm>
          <a:prstGeom prst="rect">
            <a:avLst/>
          </a:prstGeom>
          <a:noFill/>
        </p:spPr>
        <p:txBody>
          <a:bodyPr wrap="non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2" y="-100009"/>
            <a:ext cx="1148517" cy="11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08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3" y="-5929"/>
            <a:ext cx="12180187" cy="89646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UTM Avo" panose="02040603050506020204" pitchFamily="18" charset="0"/>
              </a:rPr>
              <a:t>    Tập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09348" y="1162961"/>
            <a:ext cx="11573303" cy="8223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>
                <a:latin typeface="UTM Avo" panose="02040603050506020204" pitchFamily="18" charset="0"/>
              </a:rPr>
              <a:t>	</a:t>
            </a:r>
            <a:r>
              <a:rPr lang="en-US" sz="13600" dirty="0" err="1">
                <a:latin typeface="UTM Avo" panose="02040603050506020204" pitchFamily="18" charset="0"/>
              </a:rPr>
              <a:t>Giờ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kiểm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tra</a:t>
            </a:r>
            <a:r>
              <a:rPr lang="en-US" sz="13600" dirty="0">
                <a:latin typeface="UTM Avo" panose="02040603050506020204" pitchFamily="18" charset="0"/>
              </a:rPr>
              <a:t>. </a:t>
            </a:r>
            <a:r>
              <a:rPr lang="en-US" sz="13600" dirty="0" err="1">
                <a:latin typeface="UTM Avo" panose="02040603050506020204" pitchFamily="18" charset="0"/>
              </a:rPr>
              <a:t>Sơn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vừa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chép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đề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vừa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lẩm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nhẩm</a:t>
            </a:r>
            <a:r>
              <a:rPr lang="en-US" sz="13600" dirty="0">
                <a:latin typeface="UTM Avo" panose="02040603050506020204" pitchFamily="18" charset="0"/>
              </a:rPr>
              <a:t>: “</a:t>
            </a:r>
            <a:r>
              <a:rPr lang="en-US" sz="13600" dirty="0" err="1">
                <a:latin typeface="UTM Avo" panose="02040603050506020204" pitchFamily="18" charset="0"/>
              </a:rPr>
              <a:t>Giỏ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có</a:t>
            </a:r>
            <a:r>
              <a:rPr lang="en-US" sz="13600" dirty="0">
                <a:latin typeface="UTM Avo" panose="02040603050506020204" pitchFamily="18" charset="0"/>
              </a:rPr>
              <a:t> 8 con </a:t>
            </a:r>
            <a:r>
              <a:rPr lang="en-US" sz="13600" dirty="0" err="1">
                <a:latin typeface="UTM Avo" panose="02040603050506020204" pitchFamily="18" charset="0"/>
              </a:rPr>
              <a:t>cá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thờn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bơn</a:t>
            </a:r>
            <a:r>
              <a:rPr lang="en-US" sz="13600" dirty="0">
                <a:latin typeface="UTM Avo" panose="02040603050506020204" pitchFamily="18" charset="0"/>
              </a:rPr>
              <a:t>. Cho </a:t>
            </a:r>
            <a:r>
              <a:rPr lang="en-US" sz="13600" dirty="0" err="1">
                <a:latin typeface="UTM Avo" panose="02040603050506020204" pitchFamily="18" charset="0"/>
              </a:rPr>
              <a:t>bớt</a:t>
            </a:r>
            <a:r>
              <a:rPr lang="en-US" sz="13600" dirty="0">
                <a:latin typeface="UTM Avo" panose="02040603050506020204" pitchFamily="18" charset="0"/>
              </a:rPr>
              <a:t> 5 con, </a:t>
            </a:r>
            <a:r>
              <a:rPr lang="en-US" sz="13600" dirty="0" err="1">
                <a:latin typeface="UTM Avo" panose="02040603050506020204" pitchFamily="18" charset="0"/>
              </a:rPr>
              <a:t>còn</a:t>
            </a:r>
            <a:r>
              <a:rPr lang="en-US" sz="13600" dirty="0">
                <a:latin typeface="UTM Avo" panose="02040603050506020204" pitchFamily="18" charset="0"/>
              </a:rPr>
              <a:t> 4”. </a:t>
            </a: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thì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thầm</a:t>
            </a:r>
            <a:r>
              <a:rPr lang="en-US" sz="13600" dirty="0">
                <a:latin typeface="UTM Avo" panose="02040603050506020204" pitchFamily="18" charset="0"/>
              </a:rPr>
              <a:t>: 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>
                <a:latin typeface="UTM Avo" panose="02040603050506020204" pitchFamily="18" charset="0"/>
              </a:rPr>
              <a:t>“</a:t>
            </a:r>
            <a:r>
              <a:rPr lang="en-US" sz="13600" dirty="0" err="1">
                <a:latin typeface="UTM Avo" panose="02040603050506020204" pitchFamily="18" charset="0"/>
              </a:rPr>
              <a:t>Còn</a:t>
            </a:r>
            <a:r>
              <a:rPr lang="en-US" sz="13600" dirty="0">
                <a:latin typeface="UTM Avo" panose="02040603050506020204" pitchFamily="18" charset="0"/>
              </a:rPr>
              <a:t> 3 </a:t>
            </a:r>
            <a:r>
              <a:rPr lang="en-US" sz="13600" dirty="0" err="1">
                <a:latin typeface="UTM Avo" panose="02040603050506020204" pitchFamily="18" charset="0"/>
              </a:rPr>
              <a:t>chứ</a:t>
            </a:r>
            <a:r>
              <a:rPr lang="en-US" sz="13600" dirty="0">
                <a:latin typeface="UTM Avo" panose="02040603050506020204" pitchFamily="18" charset="0"/>
              </a:rPr>
              <a:t>?”.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 err="1">
                <a:latin typeface="UTM Avo" panose="02040603050506020204" pitchFamily="18" charset="0"/>
              </a:rPr>
              <a:t>Cô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Yến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đến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bên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để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bạn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tự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làm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đi</a:t>
            </a:r>
            <a:r>
              <a:rPr lang="en-US" sz="13600" dirty="0">
                <a:latin typeface="UTM Avo" panose="02040603050506020204" pitchFamily="18" charset="0"/>
              </a:rPr>
              <a:t>.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 err="1">
                <a:latin typeface="UTM Avo" panose="02040603050506020204" pitchFamily="18" charset="0"/>
              </a:rPr>
              <a:t>Hà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lễ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phép</a:t>
            </a:r>
            <a:r>
              <a:rPr lang="en-US" sz="13600" dirty="0">
                <a:latin typeface="UTM Avo" panose="02040603050506020204" pitchFamily="18" charset="0"/>
              </a:rPr>
              <a:t>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13600" dirty="0" err="1">
                <a:latin typeface="UTM Avo" panose="02040603050506020204" pitchFamily="18" charset="0"/>
              </a:rPr>
              <a:t>Dạ</a:t>
            </a:r>
            <a:endParaRPr lang="en-US" sz="13600" dirty="0">
              <a:latin typeface="UTM Avo" panose="02040603050506020204" pitchFamily="18" charset="0"/>
            </a:endParaRP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 err="1">
                <a:latin typeface="UTM Avo" panose="02040603050506020204" pitchFamily="18" charset="0"/>
              </a:rPr>
              <a:t>Sơn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ngẫm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nghĩ</a:t>
            </a:r>
            <a:r>
              <a:rPr lang="en-US" sz="13600" dirty="0">
                <a:latin typeface="UTM Avo" panose="02040603050506020204" pitchFamily="18" charset="0"/>
              </a:rPr>
              <a:t>. </a:t>
            </a:r>
            <a:r>
              <a:rPr lang="en-US" sz="13600" dirty="0" err="1">
                <a:latin typeface="UTM Avo" panose="02040603050506020204" pitchFamily="18" charset="0"/>
              </a:rPr>
              <a:t>Em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chợt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nghĩ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ra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và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nắn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nót</a:t>
            </a:r>
            <a:r>
              <a:rPr lang="en-US" sz="13600" dirty="0">
                <a:latin typeface="UTM Avo" panose="02040603050506020204" pitchFamily="18" charset="0"/>
              </a:rPr>
              <a:t> </a:t>
            </a:r>
            <a:r>
              <a:rPr lang="en-US" sz="13600" dirty="0" err="1">
                <a:latin typeface="UTM Avo" panose="02040603050506020204" pitchFamily="18" charset="0"/>
              </a:rPr>
              <a:t>viết</a:t>
            </a:r>
            <a:r>
              <a:rPr lang="en-US" sz="13600" dirty="0">
                <a:latin typeface="UTM Avo" panose="02040603050506020204" pitchFamily="18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600" dirty="0">
                <a:latin typeface="UTM Avo" panose="02040603050506020204" pitchFamily="18" charset="0"/>
              </a:rPr>
              <a:t>“ 8 – </a:t>
            </a:r>
            <a:r>
              <a:rPr lang="en-US" sz="13600" dirty="0" smtClean="0">
                <a:latin typeface="UTM Avo" panose="02040603050506020204" pitchFamily="18" charset="0"/>
              </a:rPr>
              <a:t>5 </a:t>
            </a:r>
            <a:r>
              <a:rPr lang="en-US" sz="13600" dirty="0">
                <a:latin typeface="UTM Avo" panose="02040603050506020204" pitchFamily="18" charset="0"/>
              </a:rPr>
              <a:t>= </a:t>
            </a:r>
            <a:r>
              <a:rPr lang="en-US" sz="13600" dirty="0" smtClean="0">
                <a:latin typeface="UTM Avo" panose="02040603050506020204" pitchFamily="18" charset="0"/>
              </a:rPr>
              <a:t>3”.</a:t>
            </a:r>
            <a:endParaRPr lang="en-US" sz="13600" dirty="0">
              <a:latin typeface="UTM Avo" panose="02040603050506020204" pitchFamily="18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9600" dirty="0">
                <a:latin typeface="UTM Avo" panose="02040603050506020204" pitchFamily="18" charset="0"/>
              </a:rPr>
              <a:t>								</a:t>
            </a:r>
            <a:r>
              <a:rPr lang="en-US" sz="9600" dirty="0" err="1">
                <a:latin typeface="UTM Avo" panose="02040603050506020204" pitchFamily="18" charset="0"/>
              </a:rPr>
              <a:t>NGUYỄN</a:t>
            </a:r>
            <a:r>
              <a:rPr lang="en-US" sz="9600" dirty="0">
                <a:latin typeface="UTM Avo" panose="02040603050506020204" pitchFamily="18" charset="0"/>
              </a:rPr>
              <a:t> LY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688" y="2335761"/>
            <a:ext cx="5615203" cy="2511950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8022627" y="1713214"/>
            <a:ext cx="18340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242446" y="2264772"/>
            <a:ext cx="20179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683815" y="5298141"/>
            <a:ext cx="18662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7345882" y="5298141"/>
            <a:ext cx="2134003" cy="178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8202583" y="2243544"/>
            <a:ext cx="1546535" cy="212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122988" y="1713214"/>
            <a:ext cx="1588400" cy="35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41095" y="182650"/>
            <a:ext cx="3254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Sơn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55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" b="15272"/>
          <a:stretch/>
        </p:blipFill>
        <p:spPr>
          <a:xfrm>
            <a:off x="-191729" y="718183"/>
            <a:ext cx="12949083" cy="5973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7806" y="333462"/>
            <a:ext cx="346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Luyện 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02244" y="4703224"/>
            <a:ext cx="3406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nắn </a:t>
            </a:r>
            <a:r>
              <a:rPr lang="en-US" sz="4800" b="1">
                <a:solidFill>
                  <a:srgbClr val="FF0000"/>
                </a:solidFill>
                <a:latin typeface="UTM Avo" pitchFamily="18" charset="0"/>
              </a:rPr>
              <a:t>nót</a:t>
            </a:r>
          </a:p>
          <a:p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1102" y="1849593"/>
            <a:ext cx="3017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UTM Avo" pitchFamily="18" charset="0"/>
              </a:rPr>
              <a:t>kiểm tra</a:t>
            </a:r>
          </a:p>
          <a:p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8273" y="1877166"/>
            <a:ext cx="866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lẩm nhẩm</a:t>
            </a:r>
            <a:endParaRPr lang="en-US" sz="4800" b="1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9219" y="3324146"/>
            <a:ext cx="3408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thờn </a:t>
            </a:r>
            <a:r>
              <a:rPr lang="en-US" sz="4800" b="1">
                <a:solidFill>
                  <a:srgbClr val="FF0000"/>
                </a:solidFill>
                <a:latin typeface="UTM Avo" pitchFamily="18" charset="0"/>
              </a:rPr>
              <a:t>bơn</a:t>
            </a:r>
          </a:p>
          <a:p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1081" y="3269586"/>
            <a:ext cx="166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bớt</a:t>
            </a:r>
            <a:endParaRPr lang="en-US" sz="4800" b="1">
              <a:solidFill>
                <a:srgbClr val="FF0000"/>
              </a:solidFill>
              <a:latin typeface="UTM Avo" pitchFamily="18" charset="0"/>
            </a:endParaRPr>
          </a:p>
          <a:p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0498" y="4701449"/>
            <a:ext cx="329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lễ phép</a:t>
            </a:r>
          </a:p>
          <a:p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44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6" b="70250" l="6510" r="93400">
                        <a14:foregroundMark x1="7957" y1="4235" x2="7957" y2="4235"/>
                        <a14:foregroundMark x1="8590" y1="4452" x2="24141" y2="5103"/>
                        <a14:foregroundMark x1="9584" y1="3257" x2="19801" y2="2389"/>
                        <a14:foregroundMark x1="7957" y1="3257" x2="7324" y2="42237"/>
                        <a14:foregroundMark x1="8409" y1="52877" x2="7957" y2="66015"/>
                        <a14:foregroundMark x1="8228" y1="66015" x2="7595" y2="70250"/>
                        <a14:foregroundMark x1="10488" y1="68078" x2="21067" y2="67318"/>
                        <a14:foregroundMark x1="20615" y1="67318" x2="28210" y2="65907"/>
                        <a14:foregroundMark x1="27306" y1="62649" x2="40868" y2="60803"/>
                        <a14:foregroundMark x1="10669" y1="8686" x2="68445" y2="14984"/>
                        <a14:foregroundMark x1="42315" y1="61455" x2="58680" y2="59826"/>
                        <a14:foregroundMark x1="61664" y1="60152" x2="81736" y2="59609"/>
                        <a14:foregroundMark x1="63201" y1="61238" x2="78933" y2="61998"/>
                        <a14:foregroundMark x1="80651" y1="62215" x2="92224" y2="61021"/>
                        <a14:foregroundMark x1="41410" y1="3474" x2="90687" y2="2172"/>
                        <a14:foregroundMark x1="90778" y1="5103" x2="93219" y2="23670"/>
                        <a14:foregroundMark x1="13201" y1="14984" x2="19168" y2="20413"/>
                        <a14:foregroundMark x1="21429" y1="40174" x2="27577" y2="44191"/>
                        <a14:foregroundMark x1="41049" y1="23018" x2="44394" y2="25841"/>
                        <a14:foregroundMark x1="50452" y1="14767" x2="55787" y2="19435"/>
                        <a14:foregroundMark x1="55967" y1="60803" x2="55967" y2="60803"/>
                        <a14:foregroundMark x1="59584" y1="60803" x2="59584" y2="60803"/>
                        <a14:foregroundMark x1="57052" y1="62215" x2="57052" y2="62215"/>
                        <a14:foregroundMark x1="50723" y1="62324" x2="50723" y2="62324"/>
                        <a14:foregroundMark x1="51266" y1="61889" x2="51266" y2="61889"/>
                        <a14:foregroundMark x1="57866" y1="61564" x2="57866" y2="61564"/>
                        <a14:foregroundMark x1="55606" y1="61238" x2="55606" y2="61238"/>
                        <a14:backgroundMark x1="77306" y1="67644" x2="83996" y2="66015"/>
                        <a14:backgroundMark x1="9222" y1="71118" x2="29024" y2="71118"/>
                        <a14:backgroundMark x1="34539" y1="66884" x2="54882" y2="67427"/>
                        <a14:backgroundMark x1="57233" y1="63084" x2="66456" y2="6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5" t="6728" r="6654" b="32405"/>
          <a:stretch/>
        </p:blipFill>
        <p:spPr>
          <a:xfrm>
            <a:off x="685800" y="628649"/>
            <a:ext cx="10650703" cy="5686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2436" y="1039091"/>
            <a:ext cx="3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6982" y="1012824"/>
            <a:ext cx="3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44545" y="1001853"/>
            <a:ext cx="3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623866"/>
            <a:ext cx="3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21638" y="1623866"/>
            <a:ext cx="3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399" y="2197670"/>
            <a:ext cx="3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2435" y="2859521"/>
            <a:ext cx="3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4285" y="3365211"/>
            <a:ext cx="3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5630" y="3898612"/>
            <a:ext cx="3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4011" y="4516440"/>
            <a:ext cx="70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7084" y="5068317"/>
            <a:ext cx="70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8374" y="4835164"/>
            <a:ext cx="70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362" y="5607639"/>
            <a:ext cx="70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258051" y="1257300"/>
            <a:ext cx="228600" cy="571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4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6" b="70250" l="6510" r="93400">
                        <a14:foregroundMark x1="7957" y1="4235" x2="7957" y2="4235"/>
                        <a14:foregroundMark x1="8590" y1="4452" x2="24141" y2="5103"/>
                        <a14:foregroundMark x1="9584" y1="3257" x2="19801" y2="2389"/>
                        <a14:foregroundMark x1="7957" y1="3257" x2="7324" y2="42237"/>
                        <a14:foregroundMark x1="8409" y1="52877" x2="7957" y2="66015"/>
                        <a14:foregroundMark x1="8228" y1="66015" x2="7595" y2="70250"/>
                        <a14:foregroundMark x1="10488" y1="68078" x2="21067" y2="67318"/>
                        <a14:foregroundMark x1="20615" y1="67318" x2="28210" y2="65907"/>
                        <a14:foregroundMark x1="27306" y1="62649" x2="40868" y2="60803"/>
                        <a14:foregroundMark x1="10669" y1="8686" x2="68445" y2="14984"/>
                        <a14:foregroundMark x1="42315" y1="61455" x2="58680" y2="59826"/>
                        <a14:foregroundMark x1="61664" y1="60152" x2="81736" y2="59609"/>
                        <a14:foregroundMark x1="63201" y1="61238" x2="78933" y2="61998"/>
                        <a14:foregroundMark x1="80651" y1="62215" x2="92224" y2="61021"/>
                        <a14:foregroundMark x1="41410" y1="3474" x2="90687" y2="2172"/>
                        <a14:foregroundMark x1="90778" y1="5103" x2="93219" y2="23670"/>
                        <a14:foregroundMark x1="13201" y1="14984" x2="19168" y2="20413"/>
                        <a14:foregroundMark x1="21429" y1="40174" x2="27577" y2="44191"/>
                        <a14:foregroundMark x1="41049" y1="23018" x2="44394" y2="25841"/>
                        <a14:foregroundMark x1="50452" y1="14767" x2="55787" y2="19435"/>
                        <a14:foregroundMark x1="55967" y1="60803" x2="55967" y2="60803"/>
                        <a14:foregroundMark x1="59584" y1="60803" x2="59584" y2="60803"/>
                        <a14:foregroundMark x1="57052" y1="62215" x2="57052" y2="62215"/>
                        <a14:foregroundMark x1="50723" y1="62324" x2="50723" y2="62324"/>
                        <a14:foregroundMark x1="51266" y1="61889" x2="51266" y2="61889"/>
                        <a14:foregroundMark x1="57866" y1="61564" x2="57866" y2="61564"/>
                        <a14:foregroundMark x1="55606" y1="61238" x2="55606" y2="61238"/>
                        <a14:backgroundMark x1="77306" y1="67644" x2="83996" y2="66015"/>
                        <a14:backgroundMark x1="9222" y1="71118" x2="29024" y2="71118"/>
                        <a14:backgroundMark x1="34539" y1="66884" x2="54882" y2="67427"/>
                        <a14:backgroundMark x1="57233" y1="63084" x2="66456" y2="6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3" r="6654" b="32525"/>
          <a:stretch/>
        </p:blipFill>
        <p:spPr>
          <a:xfrm>
            <a:off x="955962" y="0"/>
            <a:ext cx="10380541" cy="630381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88472" y="1066799"/>
            <a:ext cx="443346" cy="429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33055" y="2930236"/>
            <a:ext cx="498763" cy="443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9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952892" y="481914"/>
            <a:ext cx="9013372" cy="48794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453441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1723" y="5063219"/>
            <a:ext cx="12203723" cy="16169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01613" y="1978991"/>
            <a:ext cx="2448732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85" y="2357695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908" y="1978991"/>
            <a:ext cx="6743055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BÀI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" y="-24496"/>
            <a:ext cx="1148517" cy="11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42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r="8815" b="1930"/>
          <a:stretch/>
        </p:blipFill>
        <p:spPr>
          <a:xfrm>
            <a:off x="443345" y="482566"/>
            <a:ext cx="10424923" cy="464361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18364" y="2632364"/>
            <a:ext cx="789709" cy="7342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8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6" y="0"/>
            <a:ext cx="6173581" cy="654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338255"/>
            <a:ext cx="1590536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517911"/>
            <a:ext cx="1465584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" y="3116405"/>
            <a:ext cx="3210984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7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5" y="6962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4" y="696285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0283192" y="55169"/>
            <a:ext cx="846068" cy="419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2" y="-100009"/>
            <a:ext cx="1148517" cy="11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26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40035 0.61328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3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20642 0.37963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1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60782 0.5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3472 0.417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6" y="20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0" y="0"/>
            <a:ext cx="9989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3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9493" y="1971308"/>
            <a:ext cx="8136001" cy="1495794"/>
            <a:chOff x="1325218" y="1738997"/>
            <a:chExt cx="9026148" cy="1306165"/>
          </a:xfrm>
        </p:grpSpPr>
        <p:sp>
          <p:nvSpPr>
            <p:cNvPr id="3" name="TextBox 2"/>
            <p:cNvSpPr txBox="1"/>
            <p:nvPr/>
          </p:nvSpPr>
          <p:spPr>
            <a:xfrm>
              <a:off x="1367178" y="1738997"/>
              <a:ext cx="8984188" cy="130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43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71: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ơn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– ơt</a:t>
              </a: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432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67315" y="3657637"/>
            <a:ext cx="7846618" cy="879504"/>
            <a:chOff x="1311965" y="4170641"/>
            <a:chExt cx="7765773" cy="674489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59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66532" rtl="0" eaLnBrk="1" fontAlgn="auto" latinLnBrk="0" hangingPunct="1">
                <a:lnSpc>
                  <a:spcPct val="100000"/>
                </a:lnSpc>
                <a:spcBef>
                  <a:spcPts val="438"/>
                </a:spcBef>
                <a:spcAft>
                  <a:spcPts val="43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43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72: </a:t>
              </a: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un – ut - ưt ­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" y="125589"/>
            <a:ext cx="1283860" cy="1169524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3707" y="537983"/>
            <a:ext cx="29691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9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7777" y="1817670"/>
            <a:ext cx="5981603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52" y="3125086"/>
            <a:ext cx="2324052" cy="20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48441" y="1893888"/>
            <a:ext cx="9144000" cy="2387600"/>
          </a:xfrm>
        </p:spPr>
        <p:txBody>
          <a:bodyPr>
            <a:noAutofit/>
          </a:bodyPr>
          <a:lstStyle/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thôn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xóm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172" y="-185737"/>
            <a:ext cx="1763182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541" y="5771203"/>
            <a:ext cx="1344813" cy="117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2" y="-100009"/>
            <a:ext cx="1148517" cy="11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66938" y="1879600"/>
            <a:ext cx="9144000" cy="2387600"/>
          </a:xfrm>
        </p:spPr>
        <p:txBody>
          <a:bodyPr>
            <a:noAutofit/>
          </a:bodyPr>
          <a:lstStyle/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trốn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tìm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21" y="-161203"/>
            <a:ext cx="1899958" cy="223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21" y="5162682"/>
            <a:ext cx="1443837" cy="126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2" y="-100009"/>
            <a:ext cx="1148517" cy="11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76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91798" y="1751013"/>
            <a:ext cx="9144000" cy="2387600"/>
          </a:xfrm>
        </p:spPr>
        <p:txBody>
          <a:bodyPr>
            <a:noAutofit/>
          </a:bodyPr>
          <a:lstStyle/>
          <a:p>
            <a:r>
              <a:rPr lang="en-US" sz="115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thốt</a:t>
            </a:r>
            <a:r>
              <a:rPr lang="en-US" sz="115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15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nốt</a:t>
            </a:r>
            <a:endParaRPr lang="en-US" sz="115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297" y="-180221"/>
            <a:ext cx="1980141" cy="240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193" y="5421006"/>
            <a:ext cx="1198243" cy="105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7" y="-128588"/>
            <a:ext cx="1148517" cy="11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84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cà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rốt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133" y="-200023"/>
            <a:ext cx="1742983" cy="227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133" y="5478155"/>
            <a:ext cx="1214528" cy="106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2" y="-100009"/>
            <a:ext cx="1148517" cy="11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12192000" cy="44291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/>
          <a:stretch/>
        </p:blipFill>
        <p:spPr>
          <a:xfrm>
            <a:off x="1246910" y="557212"/>
            <a:ext cx="9367426" cy="64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33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520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3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223</Words>
  <Application>Microsoft Office PowerPoint</Application>
  <PresentationFormat>Widescreen</PresentationFormat>
  <Paragraphs>96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58" baseType="lpstr">
      <vt:lpstr>SimSun</vt:lpstr>
      <vt:lpstr>SimSun</vt:lpstr>
      <vt:lpstr>#9Slide03 Quicksand Bold</vt:lpstr>
      <vt:lpstr>.VnAvant</vt:lpstr>
      <vt:lpstr>Arial</vt:lpstr>
      <vt:lpstr>Arial-Rounded</vt:lpstr>
      <vt:lpstr>AvantGarde</vt:lpstr>
      <vt:lpstr>Calibri</vt:lpstr>
      <vt:lpstr>Calibri Light</vt:lpstr>
      <vt:lpstr>等线</vt:lpstr>
      <vt:lpstr>等线 Light</vt:lpstr>
      <vt:lpstr>Times New Roman</vt:lpstr>
      <vt:lpstr>UTM Avo</vt:lpstr>
      <vt:lpstr>zihun35hao-jindianyahei</vt:lpstr>
      <vt:lpstr>1_Office Theme</vt:lpstr>
      <vt:lpstr>Theme Tiếng Việt 1</vt:lpstr>
      <vt:lpstr>HOC10 TEMPLATE (1)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thôn xóm</vt:lpstr>
      <vt:lpstr>trốn tìm</vt:lpstr>
      <vt:lpstr>thốt nốt</vt:lpstr>
      <vt:lpstr>cà rốt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MTC</cp:lastModifiedBy>
  <cp:revision>62</cp:revision>
  <dcterms:created xsi:type="dcterms:W3CDTF">2021-11-01T13:35:36Z</dcterms:created>
  <dcterms:modified xsi:type="dcterms:W3CDTF">2023-12-20T03:47:55Z</dcterms:modified>
</cp:coreProperties>
</file>