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369" r:id="rId3"/>
    <p:sldId id="365" r:id="rId4"/>
    <p:sldId id="256" r:id="rId5"/>
    <p:sldId id="257" r:id="rId6"/>
    <p:sldId id="360" r:id="rId7"/>
    <p:sldId id="366" r:id="rId8"/>
    <p:sldId id="359" r:id="rId9"/>
    <p:sldId id="351" r:id="rId10"/>
    <p:sldId id="323" r:id="rId11"/>
    <p:sldId id="337" r:id="rId12"/>
    <p:sldId id="367" r:id="rId13"/>
    <p:sldId id="358" r:id="rId14"/>
    <p:sldId id="368" r:id="rId15"/>
    <p:sldId id="364" r:id="rId16"/>
    <p:sldId id="308" r:id="rId17"/>
  </p:sldIdLst>
  <p:sldSz cx="9144000" cy="5715000" type="screen16x1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Century Gothic" pitchFamily="34" charset="0"/>
      <p:regular r:id="rId28"/>
      <p:bold r:id="rId29"/>
      <p:italic r:id="rId30"/>
      <p:boldItalic r:id="rId31"/>
    </p:embeddedFont>
    <p:embeddedFont>
      <p:font typeface="VNI-Thufap2"/>
      <p:regular r:id="rId32"/>
    </p:embeddedFont>
    <p:embeddedFont>
      <p:font typeface="Tahoma" pitchFamily="34" charset="0"/>
      <p:regular r:id="rId33"/>
      <p:bold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FF"/>
    <a:srgbClr val="99FFCC"/>
    <a:srgbClr val="FFFFCC"/>
    <a:srgbClr val="006699"/>
    <a:srgbClr val="0066CC"/>
    <a:srgbClr val="CCFF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756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1" y="1377042"/>
            <a:ext cx="8066236" cy="15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6" y="3388136"/>
            <a:ext cx="4907871" cy="2326862"/>
          </a:xfrm>
          <a:prstGeom prst="rect">
            <a:avLst/>
          </a:prstGeom>
        </p:spPr>
      </p:pic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nhËt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2" y="585910"/>
            <a:ext cx="9108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.VnAvant" pitchFamily="34" charset="0"/>
              </a:rPr>
              <a:t>	</a:t>
            </a:r>
            <a:r>
              <a:rPr lang="en-US" sz="2400" dirty="0" err="1" smtClean="0">
                <a:latin typeface=".VnAvant" pitchFamily="34" charset="0"/>
              </a:rPr>
              <a:t>Chñ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nhËt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bè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mÑ</a:t>
            </a:r>
            <a:r>
              <a:rPr lang="en-US" sz="2400" dirty="0" smtClean="0">
                <a:latin typeface=".VnAvant" pitchFamily="34" charset="0"/>
              </a:rPr>
              <a:t> Bi ë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µ. MÑ </a:t>
            </a:r>
            <a:r>
              <a:rPr lang="en-US" sz="2400" dirty="0" err="1" smtClean="0">
                <a:latin typeface=".VnAvant" pitchFamily="34" charset="0"/>
              </a:rPr>
              <a:t>lµm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phë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bß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Bè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giÆt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giò</a:t>
            </a:r>
            <a:r>
              <a:rPr lang="en-US" sz="2400" dirty="0" smtClean="0">
                <a:latin typeface=".VnAvant" pitchFamily="34" charset="0"/>
              </a:rPr>
              <a:t>. Bi </a:t>
            </a:r>
            <a:r>
              <a:rPr lang="en-US" sz="2400" dirty="0" err="1" smtClean="0">
                <a:latin typeface=".VnAvant" pitchFamily="34" charset="0"/>
              </a:rPr>
              <a:t>cho</a:t>
            </a:r>
            <a:r>
              <a:rPr lang="en-US" sz="2400" dirty="0" smtClean="0">
                <a:latin typeface=".VnAvant" pitchFamily="34" charset="0"/>
              </a:rPr>
              <a:t> gµ ¨n. BÐ Li </a:t>
            </a:r>
            <a:r>
              <a:rPr lang="en-US" sz="2400" dirty="0" err="1" smtClean="0">
                <a:latin typeface=".VnAvant" pitchFamily="34" charset="0"/>
              </a:rPr>
              <a:t>röa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mÆt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röa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ch©n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cho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bóp</a:t>
            </a:r>
            <a:r>
              <a:rPr lang="en-US" sz="2400" dirty="0" smtClean="0">
                <a:latin typeface=".VnAvant" pitchFamily="34" charset="0"/>
              </a:rPr>
              <a:t> bª.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.VnAvant" pitchFamily="34" charset="0"/>
              </a:rPr>
              <a:t>	</a:t>
            </a:r>
            <a:r>
              <a:rPr lang="en-US" sz="2400" dirty="0" smtClean="0">
                <a:latin typeface=".VnAvant" pitchFamily="34" charset="0"/>
              </a:rPr>
              <a:t>C¶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 ¨n </a:t>
            </a:r>
            <a:r>
              <a:rPr lang="en-US" sz="2400" dirty="0" err="1" smtClean="0">
                <a:latin typeface=".VnAvant" pitchFamily="34" charset="0"/>
              </a:rPr>
              <a:t>phë</a:t>
            </a:r>
            <a:r>
              <a:rPr lang="en-US" sz="2400" dirty="0" smtClean="0">
                <a:latin typeface=".VnAvant" pitchFamily="34" charset="0"/>
              </a:rPr>
              <a:t>. MÑ ¨n </a:t>
            </a:r>
            <a:r>
              <a:rPr lang="en-US" sz="2400" dirty="0" err="1" smtClean="0">
                <a:latin typeface=".VnAvant" pitchFamily="34" charset="0"/>
              </a:rPr>
              <a:t>chËm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nhÊt</a:t>
            </a:r>
            <a:r>
              <a:rPr lang="en-US" sz="2400" dirty="0" smtClean="0">
                <a:latin typeface=".VnAvant" pitchFamily="34" charset="0"/>
              </a:rPr>
              <a:t> v× </a:t>
            </a:r>
            <a:r>
              <a:rPr lang="en-US" sz="2400" dirty="0" err="1" smtClean="0">
                <a:latin typeface=".VnAvant" pitchFamily="34" charset="0"/>
              </a:rPr>
              <a:t>võa</a:t>
            </a:r>
            <a:r>
              <a:rPr lang="en-US" sz="2400" dirty="0" smtClean="0">
                <a:latin typeface=".VnAvant" pitchFamily="34" charset="0"/>
              </a:rPr>
              <a:t> ¨n </a:t>
            </a:r>
            <a:r>
              <a:rPr lang="en-US" sz="2400" dirty="0" err="1" smtClean="0">
                <a:latin typeface=".VnAvant" pitchFamily="34" charset="0"/>
              </a:rPr>
              <a:t>võa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cho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bÐ</a:t>
            </a:r>
            <a:r>
              <a:rPr lang="en-US" sz="2400" dirty="0" smtClean="0">
                <a:latin typeface=".VnAvant" pitchFamily="34" charset="0"/>
              </a:rPr>
              <a:t> Li ¨n.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.VnAvant" pitchFamily="34" charset="0"/>
              </a:rPr>
              <a:t>	</a:t>
            </a:r>
            <a:r>
              <a:rPr lang="en-US" sz="2400" dirty="0" smtClean="0">
                <a:latin typeface=".VnAvant" pitchFamily="34" charset="0"/>
              </a:rPr>
              <a:t>Bi </a:t>
            </a:r>
            <a:r>
              <a:rPr lang="en-US" sz="2400" dirty="0" err="1" smtClean="0">
                <a:latin typeface=".VnAvant" pitchFamily="34" charset="0"/>
              </a:rPr>
              <a:t>phô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bè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röa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b¸t</a:t>
            </a:r>
            <a:r>
              <a:rPr lang="en-US" sz="2400" dirty="0" smtClean="0">
                <a:latin typeface=".VnAvant" pitchFamily="34" charset="0"/>
              </a:rPr>
              <a:t>. MÑ </a:t>
            </a:r>
            <a:r>
              <a:rPr lang="en-US" sz="2400" dirty="0" err="1" smtClean="0">
                <a:latin typeface=".VnAvant" pitchFamily="34" charset="0"/>
              </a:rPr>
              <a:t>th</a:t>
            </a:r>
            <a:r>
              <a:rPr lang="en-US" sz="2400" dirty="0" smtClean="0">
                <a:latin typeface=".VnAvant" pitchFamily="34" charset="0"/>
              </a:rPr>
              <a:t>× </a:t>
            </a:r>
            <a:r>
              <a:rPr lang="en-US" sz="2400" dirty="0" err="1" smtClean="0">
                <a:latin typeface=".VnAvant" pitchFamily="34" charset="0"/>
              </a:rPr>
              <a:t>xem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vë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cña</a:t>
            </a:r>
            <a:r>
              <a:rPr lang="en-US" sz="2400" dirty="0" smtClean="0">
                <a:latin typeface=".VnAvant" pitchFamily="34" charset="0"/>
              </a:rPr>
              <a:t> Bi, </a:t>
            </a:r>
            <a:r>
              <a:rPr lang="en-US" sz="2400" dirty="0" err="1" smtClean="0">
                <a:latin typeface=".VnAvant" pitchFamily="34" charset="0"/>
              </a:rPr>
              <a:t>gËt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gï</a:t>
            </a:r>
            <a:r>
              <a:rPr lang="en-US" sz="2400" dirty="0">
                <a:latin typeface=".VnAvant" pitchFamily="34" charset="0"/>
              </a:rPr>
              <a:t>:</a:t>
            </a:r>
            <a:r>
              <a:rPr lang="en-US" sz="2400" dirty="0" smtClean="0">
                <a:latin typeface=".VnAvant" pitchFamily="34" charset="0"/>
              </a:rPr>
              <a:t> “Bi </a:t>
            </a:r>
            <a:r>
              <a:rPr lang="en-US" sz="2400" dirty="0" err="1" smtClean="0">
                <a:latin typeface=".VnAvant" pitchFamily="34" charset="0"/>
              </a:rPr>
              <a:t>kh</a:t>
            </a:r>
            <a:r>
              <a:rPr lang="en-US" sz="2400" dirty="0" smtClean="0">
                <a:latin typeface=".VnAvant" pitchFamily="34" charset="0"/>
              </a:rPr>
              <a:t>¸ l¾m”.</a:t>
            </a:r>
            <a:endParaRPr lang="en-US" sz="2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1423" y="-1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nhËt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2" y="585910"/>
            <a:ext cx="9108738" cy="5171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.VnAvant" pitchFamily="34" charset="0"/>
              </a:rPr>
              <a:t>	</a:t>
            </a:r>
            <a:r>
              <a:rPr lang="en-US" sz="3200" b="1" dirty="0" err="1" smtClean="0">
                <a:latin typeface=".VnAvant" pitchFamily="34" charset="0"/>
              </a:rPr>
              <a:t>Chñ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nhËt</a:t>
            </a:r>
            <a:r>
              <a:rPr lang="en-US" sz="3200" b="1" dirty="0" smtClean="0">
                <a:latin typeface=".VnAvant" pitchFamily="34" charset="0"/>
              </a:rPr>
              <a:t>, </a:t>
            </a:r>
            <a:r>
              <a:rPr lang="en-US" sz="3200" b="1" dirty="0" err="1" smtClean="0">
                <a:latin typeface=".VnAvant" pitchFamily="34" charset="0"/>
              </a:rPr>
              <a:t>bè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mÑ</a:t>
            </a:r>
            <a:r>
              <a:rPr lang="en-US" sz="3200" b="1" dirty="0" smtClean="0">
                <a:latin typeface=".VnAvant" pitchFamily="34" charset="0"/>
              </a:rPr>
              <a:t> Bi ë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µ. MÑ </a:t>
            </a:r>
            <a:r>
              <a:rPr lang="en-US" sz="3200" b="1" dirty="0" err="1" smtClean="0">
                <a:latin typeface=".VnAvant" pitchFamily="34" charset="0"/>
              </a:rPr>
              <a:t>lµm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phë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bß</a:t>
            </a:r>
            <a:r>
              <a:rPr lang="en-US" sz="3200" b="1" dirty="0" smtClean="0">
                <a:latin typeface=".VnAvant" pitchFamily="34" charset="0"/>
              </a:rPr>
              <a:t>. </a:t>
            </a:r>
            <a:r>
              <a:rPr lang="en-US" sz="3200" b="1" dirty="0" err="1" smtClean="0">
                <a:latin typeface=".VnAvant" pitchFamily="34" charset="0"/>
              </a:rPr>
              <a:t>Bè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giÆt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giò</a:t>
            </a:r>
            <a:r>
              <a:rPr lang="en-US" sz="3200" b="1" dirty="0" smtClean="0">
                <a:latin typeface=".VnAvant" pitchFamily="34" charset="0"/>
              </a:rPr>
              <a:t>. Bi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gµ ¨n. BÐ Li </a:t>
            </a:r>
            <a:r>
              <a:rPr lang="en-US" sz="3200" b="1" dirty="0" err="1" smtClean="0">
                <a:latin typeface=".VnAvant" pitchFamily="34" charset="0"/>
              </a:rPr>
              <a:t>röa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mÆt</a:t>
            </a:r>
            <a:r>
              <a:rPr lang="en-US" sz="3200" b="1" dirty="0" smtClean="0">
                <a:latin typeface=".VnAvant" pitchFamily="34" charset="0"/>
              </a:rPr>
              <a:t>, </a:t>
            </a:r>
            <a:r>
              <a:rPr lang="en-US" sz="3200" b="1" dirty="0" err="1" smtClean="0">
                <a:latin typeface=".VnAvant" pitchFamily="34" charset="0"/>
              </a:rPr>
              <a:t>röa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ch©n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bóp</a:t>
            </a:r>
            <a:r>
              <a:rPr lang="en-US" sz="3200" b="1" dirty="0" smtClean="0">
                <a:latin typeface=".VnAvant" pitchFamily="34" charset="0"/>
              </a:rPr>
              <a:t> bª.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.VnAvant" pitchFamily="34" charset="0"/>
              </a:rPr>
              <a:t>	</a:t>
            </a:r>
            <a:r>
              <a:rPr lang="en-US" sz="3200" b="1" dirty="0" smtClean="0">
                <a:latin typeface=".VnAvant" pitchFamily="34" charset="0"/>
              </a:rPr>
              <a:t>C¶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¨n </a:t>
            </a:r>
            <a:r>
              <a:rPr lang="en-US" sz="3200" b="1" dirty="0" err="1" smtClean="0">
                <a:latin typeface=".VnAvant" pitchFamily="34" charset="0"/>
              </a:rPr>
              <a:t>phë</a:t>
            </a:r>
            <a:r>
              <a:rPr lang="en-US" sz="3200" b="1" dirty="0" smtClean="0">
                <a:latin typeface=".VnAvant" pitchFamily="34" charset="0"/>
              </a:rPr>
              <a:t>. MÑ ¨n </a:t>
            </a:r>
            <a:r>
              <a:rPr lang="en-US" sz="3200" b="1" dirty="0" err="1" smtClean="0">
                <a:latin typeface=".VnAvant" pitchFamily="34" charset="0"/>
              </a:rPr>
              <a:t>chËm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nhÊt</a:t>
            </a:r>
            <a:r>
              <a:rPr lang="en-US" sz="3200" b="1" dirty="0" smtClean="0">
                <a:latin typeface=".VnAvant" pitchFamily="34" charset="0"/>
              </a:rPr>
              <a:t> v× </a:t>
            </a:r>
            <a:r>
              <a:rPr lang="en-US" sz="3200" b="1" dirty="0" err="1" smtClean="0">
                <a:latin typeface=".VnAvant" pitchFamily="34" charset="0"/>
              </a:rPr>
              <a:t>võa</a:t>
            </a:r>
            <a:r>
              <a:rPr lang="en-US" sz="3200" b="1" dirty="0" smtClean="0">
                <a:latin typeface=".VnAvant" pitchFamily="34" charset="0"/>
              </a:rPr>
              <a:t> ¨n </a:t>
            </a:r>
            <a:r>
              <a:rPr lang="en-US" sz="3200" b="1" dirty="0" err="1" smtClean="0">
                <a:latin typeface=".VnAvant" pitchFamily="34" charset="0"/>
              </a:rPr>
              <a:t>võa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Li ¨n.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.VnAvant" pitchFamily="34" charset="0"/>
              </a:rPr>
              <a:t>	</a:t>
            </a:r>
            <a:r>
              <a:rPr lang="en-US" sz="3200" b="1" dirty="0" smtClean="0">
                <a:latin typeface=".VnAvant" pitchFamily="34" charset="0"/>
              </a:rPr>
              <a:t>Bi </a:t>
            </a:r>
            <a:r>
              <a:rPr lang="en-US" sz="3200" b="1" dirty="0" err="1" smtClean="0">
                <a:latin typeface=".VnAvant" pitchFamily="34" charset="0"/>
              </a:rPr>
              <a:t>phô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bè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röa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b¸t</a:t>
            </a:r>
            <a:r>
              <a:rPr lang="en-US" sz="3200" b="1" dirty="0" smtClean="0">
                <a:latin typeface=".VnAvant" pitchFamily="34" charset="0"/>
              </a:rPr>
              <a:t>. MÑ </a:t>
            </a:r>
            <a:r>
              <a:rPr lang="en-US" sz="3200" b="1" dirty="0" err="1" smtClean="0">
                <a:latin typeface=".VnAvant" pitchFamily="34" charset="0"/>
              </a:rPr>
              <a:t>th</a:t>
            </a:r>
            <a:r>
              <a:rPr lang="en-US" sz="3200" b="1" dirty="0" smtClean="0">
                <a:latin typeface=".VnAvant" pitchFamily="34" charset="0"/>
              </a:rPr>
              <a:t>× </a:t>
            </a:r>
            <a:r>
              <a:rPr lang="en-US" sz="3200" b="1" dirty="0" err="1" smtClean="0">
                <a:latin typeface=".VnAvant" pitchFamily="34" charset="0"/>
              </a:rPr>
              <a:t>xem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vë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cña</a:t>
            </a:r>
            <a:r>
              <a:rPr lang="en-US" sz="3200" b="1" dirty="0" smtClean="0">
                <a:latin typeface=".VnAvant" pitchFamily="34" charset="0"/>
              </a:rPr>
              <a:t> Bi, </a:t>
            </a:r>
            <a:r>
              <a:rPr lang="en-US" sz="3200" b="1" dirty="0" err="1" smtClean="0">
                <a:latin typeface=".VnAvant" pitchFamily="34" charset="0"/>
              </a:rPr>
              <a:t>gËt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gï</a:t>
            </a:r>
            <a:r>
              <a:rPr lang="en-US" sz="3200" b="1" dirty="0">
                <a:latin typeface=".VnAvant" pitchFamily="34" charset="0"/>
              </a:rPr>
              <a:t>:</a:t>
            </a:r>
            <a:r>
              <a:rPr lang="en-US" sz="3200" b="1" dirty="0" smtClean="0">
                <a:latin typeface=".VnAvant" pitchFamily="34" charset="0"/>
              </a:rPr>
              <a:t> “Bi </a:t>
            </a:r>
            <a:r>
              <a:rPr lang="en-US" sz="3200" b="1" dirty="0" err="1" smtClean="0">
                <a:latin typeface=".VnAvant" pitchFamily="34" charset="0"/>
              </a:rPr>
              <a:t>kh</a:t>
            </a:r>
            <a:r>
              <a:rPr lang="en-US" sz="3200" b="1" dirty="0" smtClean="0">
                <a:latin typeface=".VnAvant" pitchFamily="34" charset="0"/>
              </a:rPr>
              <a:t>¸ l¾m”.</a:t>
            </a:r>
            <a:endParaRPr lang="en-US" sz="3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3199" y="1045024"/>
            <a:ext cx="2692401" cy="870857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chñ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nhËt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82252" y="994223"/>
            <a:ext cx="2661770" cy="92165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p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hë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bß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1386" y="1030510"/>
            <a:ext cx="2430723" cy="88537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iÆt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giò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3199" y="2547252"/>
            <a:ext cx="2506119" cy="936172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röa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76783" y="2547255"/>
            <a:ext cx="2390437" cy="93616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phô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61672" y="2547255"/>
            <a:ext cx="2390437" cy="93616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öa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b¸t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25553" y="4136568"/>
            <a:ext cx="2390437" cy="93616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gËt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gï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1423" y="-1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nhËt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2" y="585910"/>
            <a:ext cx="9108738" cy="5171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.VnAvant" pitchFamily="34" charset="0"/>
              </a:rPr>
              <a:t>	</a:t>
            </a:r>
            <a:r>
              <a:rPr lang="en-US" sz="3200" b="1" dirty="0" err="1" smtClean="0">
                <a:latin typeface=".VnAvant" pitchFamily="34" charset="0"/>
              </a:rPr>
              <a:t>Chñ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nhËt</a:t>
            </a:r>
            <a:r>
              <a:rPr lang="en-US" sz="3200" b="1" dirty="0" smtClean="0">
                <a:latin typeface=".VnAvant" pitchFamily="34" charset="0"/>
              </a:rPr>
              <a:t>, </a:t>
            </a:r>
            <a:r>
              <a:rPr lang="en-US" sz="3200" b="1" dirty="0" err="1" smtClean="0">
                <a:latin typeface=".VnAvant" pitchFamily="34" charset="0"/>
              </a:rPr>
              <a:t>bè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mÑ</a:t>
            </a:r>
            <a:r>
              <a:rPr lang="en-US" sz="3200" b="1" dirty="0" smtClean="0">
                <a:latin typeface=".VnAvant" pitchFamily="34" charset="0"/>
              </a:rPr>
              <a:t> Bi ë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µ. MÑ </a:t>
            </a:r>
            <a:r>
              <a:rPr lang="en-US" sz="3200" b="1" dirty="0" err="1" smtClean="0">
                <a:latin typeface=".VnAvant" pitchFamily="34" charset="0"/>
              </a:rPr>
              <a:t>lµm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phë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bß</a:t>
            </a:r>
            <a:r>
              <a:rPr lang="en-US" sz="3200" b="1" dirty="0" smtClean="0">
                <a:latin typeface=".VnAvant" pitchFamily="34" charset="0"/>
              </a:rPr>
              <a:t>. </a:t>
            </a:r>
            <a:r>
              <a:rPr lang="en-US" sz="3200" b="1" dirty="0" err="1" smtClean="0">
                <a:latin typeface=".VnAvant" pitchFamily="34" charset="0"/>
              </a:rPr>
              <a:t>Bè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giÆt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giò</a:t>
            </a:r>
            <a:r>
              <a:rPr lang="en-US" sz="3200" b="1" dirty="0" smtClean="0">
                <a:latin typeface=".VnAvant" pitchFamily="34" charset="0"/>
              </a:rPr>
              <a:t>. Bi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gµ ¨n. BÐ Li </a:t>
            </a:r>
            <a:r>
              <a:rPr lang="en-US" sz="3200" b="1" dirty="0" err="1" smtClean="0">
                <a:latin typeface=".VnAvant" pitchFamily="34" charset="0"/>
              </a:rPr>
              <a:t>röa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mÆt</a:t>
            </a:r>
            <a:r>
              <a:rPr lang="en-US" sz="3200" b="1" dirty="0" smtClean="0">
                <a:latin typeface=".VnAvant" pitchFamily="34" charset="0"/>
              </a:rPr>
              <a:t>, </a:t>
            </a:r>
            <a:r>
              <a:rPr lang="en-US" sz="3200" b="1" dirty="0" err="1" smtClean="0">
                <a:latin typeface=".VnAvant" pitchFamily="34" charset="0"/>
              </a:rPr>
              <a:t>röa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ch©n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bóp</a:t>
            </a:r>
            <a:r>
              <a:rPr lang="en-US" sz="3200" b="1" dirty="0" smtClean="0">
                <a:latin typeface=".VnAvant" pitchFamily="34" charset="0"/>
              </a:rPr>
              <a:t> bª.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.VnAvant" pitchFamily="34" charset="0"/>
              </a:rPr>
              <a:t>	</a:t>
            </a:r>
            <a:r>
              <a:rPr lang="en-US" sz="3200" b="1" dirty="0" smtClean="0">
                <a:latin typeface=".VnAvant" pitchFamily="34" charset="0"/>
              </a:rPr>
              <a:t>C¶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¨n </a:t>
            </a:r>
            <a:r>
              <a:rPr lang="en-US" sz="3200" b="1" dirty="0" err="1" smtClean="0">
                <a:latin typeface=".VnAvant" pitchFamily="34" charset="0"/>
              </a:rPr>
              <a:t>phë</a:t>
            </a:r>
            <a:r>
              <a:rPr lang="en-US" sz="3200" b="1" dirty="0" smtClean="0">
                <a:latin typeface=".VnAvant" pitchFamily="34" charset="0"/>
              </a:rPr>
              <a:t>. MÑ ¨n </a:t>
            </a:r>
            <a:r>
              <a:rPr lang="en-US" sz="3200" b="1" dirty="0" err="1" smtClean="0">
                <a:latin typeface=".VnAvant" pitchFamily="34" charset="0"/>
              </a:rPr>
              <a:t>chËm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nhÊt</a:t>
            </a:r>
            <a:r>
              <a:rPr lang="en-US" sz="3200" b="1" dirty="0" smtClean="0">
                <a:latin typeface=".VnAvant" pitchFamily="34" charset="0"/>
              </a:rPr>
              <a:t> v× </a:t>
            </a:r>
            <a:r>
              <a:rPr lang="en-US" sz="3200" b="1" dirty="0" err="1" smtClean="0">
                <a:latin typeface=".VnAvant" pitchFamily="34" charset="0"/>
              </a:rPr>
              <a:t>võa</a:t>
            </a:r>
            <a:r>
              <a:rPr lang="en-US" sz="3200" b="1" dirty="0" smtClean="0">
                <a:latin typeface=".VnAvant" pitchFamily="34" charset="0"/>
              </a:rPr>
              <a:t> ¨n </a:t>
            </a:r>
            <a:r>
              <a:rPr lang="en-US" sz="3200" b="1" dirty="0" err="1" smtClean="0">
                <a:latin typeface=".VnAvant" pitchFamily="34" charset="0"/>
              </a:rPr>
              <a:t>võa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Li ¨n.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.VnAvant" pitchFamily="34" charset="0"/>
              </a:rPr>
              <a:t>	</a:t>
            </a:r>
            <a:r>
              <a:rPr lang="en-US" sz="3200" b="1" dirty="0" smtClean="0">
                <a:latin typeface=".VnAvant" pitchFamily="34" charset="0"/>
              </a:rPr>
              <a:t>Bi </a:t>
            </a:r>
            <a:r>
              <a:rPr lang="en-US" sz="3200" b="1" dirty="0" err="1" smtClean="0">
                <a:latin typeface=".VnAvant" pitchFamily="34" charset="0"/>
              </a:rPr>
              <a:t>phô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bè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röa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b¸t</a:t>
            </a:r>
            <a:r>
              <a:rPr lang="en-US" sz="3200" b="1" dirty="0" smtClean="0">
                <a:latin typeface=".VnAvant" pitchFamily="34" charset="0"/>
              </a:rPr>
              <a:t>. MÑ </a:t>
            </a:r>
            <a:r>
              <a:rPr lang="en-US" sz="3200" b="1" dirty="0" err="1" smtClean="0">
                <a:latin typeface=".VnAvant" pitchFamily="34" charset="0"/>
              </a:rPr>
              <a:t>th</a:t>
            </a:r>
            <a:r>
              <a:rPr lang="en-US" sz="3200" b="1" dirty="0" smtClean="0">
                <a:latin typeface=".VnAvant" pitchFamily="34" charset="0"/>
              </a:rPr>
              <a:t>× </a:t>
            </a:r>
            <a:r>
              <a:rPr lang="en-US" sz="3200" b="1" dirty="0" err="1" smtClean="0">
                <a:latin typeface=".VnAvant" pitchFamily="34" charset="0"/>
              </a:rPr>
              <a:t>xem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vë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cña</a:t>
            </a:r>
            <a:r>
              <a:rPr lang="en-US" sz="3200" b="1" dirty="0" smtClean="0">
                <a:latin typeface=".VnAvant" pitchFamily="34" charset="0"/>
              </a:rPr>
              <a:t> Bi, </a:t>
            </a:r>
            <a:r>
              <a:rPr lang="en-US" sz="3200" b="1" dirty="0" err="1" smtClean="0">
                <a:latin typeface=".VnAvant" pitchFamily="34" charset="0"/>
              </a:rPr>
              <a:t>gËt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gï</a:t>
            </a:r>
            <a:r>
              <a:rPr lang="en-US" sz="3200" b="1" dirty="0">
                <a:latin typeface=".VnAvant" pitchFamily="34" charset="0"/>
              </a:rPr>
              <a:t>:</a:t>
            </a:r>
            <a:r>
              <a:rPr lang="en-US" sz="3200" b="1" dirty="0" smtClean="0">
                <a:latin typeface=".VnAvant" pitchFamily="34" charset="0"/>
              </a:rPr>
              <a:t> “Bi </a:t>
            </a:r>
            <a:r>
              <a:rPr lang="en-US" sz="3200" b="1" dirty="0" err="1" smtClean="0">
                <a:latin typeface=".VnAvant" pitchFamily="34" charset="0"/>
              </a:rPr>
              <a:t>kh</a:t>
            </a:r>
            <a:r>
              <a:rPr lang="en-US" sz="3200" b="1" dirty="0" smtClean="0">
                <a:latin typeface=".VnAvant" pitchFamily="34" charset="0"/>
              </a:rPr>
              <a:t>¸ l¾m”.</a:t>
            </a:r>
            <a:endParaRPr lang="en-US" sz="3200" b="1" dirty="0"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337155" y="769440"/>
            <a:ext cx="179759" cy="522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89903" y="1524273"/>
            <a:ext cx="179759" cy="522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70246" y="1408159"/>
            <a:ext cx="179759" cy="522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137292" y="1408159"/>
            <a:ext cx="179759" cy="522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95900" y="2220959"/>
            <a:ext cx="179759" cy="522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60471" y="2910259"/>
            <a:ext cx="179759" cy="522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40230" y="3650487"/>
            <a:ext cx="179759" cy="522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85779" y="4405230"/>
            <a:ext cx="179759" cy="522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233226" y="5043859"/>
            <a:ext cx="179759" cy="522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19989" y="5043859"/>
            <a:ext cx="179759" cy="522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9334" y="1378851"/>
            <a:ext cx="1523985" cy="63862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a. Bi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9334" y="2634337"/>
            <a:ext cx="1523985" cy="63862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b. BÐ Li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70514" y="1037772"/>
            <a:ext cx="5442857" cy="6386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1,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röa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mÆt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rña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ch©n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bóp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bª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70513" y="2162629"/>
            <a:ext cx="5442857" cy="6386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2,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gµ ¨n,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phô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bè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röa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b¸t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70514" y="3381830"/>
            <a:ext cx="5442857" cy="6386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3,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gËt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gï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“Bi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kh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¸ l¾m”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9" name="Straight Arrow Connector 8"/>
          <p:cNvCxnSpPr>
            <a:stCxn id="2" idx="3"/>
            <a:endCxn id="34" idx="1"/>
          </p:cNvCxnSpPr>
          <p:nvPr/>
        </p:nvCxnSpPr>
        <p:spPr>
          <a:xfrm>
            <a:off x="1843319" y="1698166"/>
            <a:ext cx="1727194" cy="783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3"/>
          </p:cNvCxnSpPr>
          <p:nvPr/>
        </p:nvCxnSpPr>
        <p:spPr>
          <a:xfrm flipV="1">
            <a:off x="1843319" y="1378851"/>
            <a:ext cx="1727194" cy="157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6882" y="377378"/>
            <a:ext cx="368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k</a:t>
            </a:r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hăn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mặt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6997" y="377378"/>
            <a:ext cx="368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hằn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lằn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766" y="1814293"/>
            <a:ext cx="368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Century Gothic" pitchFamily="34" charset="0"/>
              </a:rPr>
              <a:t>g</a:t>
            </a:r>
            <a:r>
              <a:rPr lang="en-US" sz="6000" b="1" dirty="0" err="1" smtClean="0">
                <a:solidFill>
                  <a:srgbClr val="0000CC"/>
                </a:solidFill>
                <a:latin typeface="Century Gothic" pitchFamily="34" charset="0"/>
              </a:rPr>
              <a:t>ặt</a:t>
            </a:r>
            <a:r>
              <a:rPr lang="en-US" sz="6000" b="1" dirty="0" smtClean="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Century Gothic" pitchFamily="34" charset="0"/>
              </a:rPr>
              <a:t>lúa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6997" y="1814300"/>
            <a:ext cx="368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Century Gothic" pitchFamily="34" charset="0"/>
              </a:rPr>
              <a:t>chặt</a:t>
            </a:r>
            <a:r>
              <a:rPr lang="en-US" sz="6000" b="1" dirty="0" smtClean="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Century Gothic" pitchFamily="34" charset="0"/>
              </a:rPr>
              <a:t>gỗ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66" y="3178643"/>
            <a:ext cx="368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Century Gothic" pitchFamily="34" charset="0"/>
              </a:rPr>
              <a:t>r</a:t>
            </a:r>
            <a:r>
              <a:rPr lang="en-US" sz="6000" b="1" dirty="0" err="1" smtClean="0">
                <a:solidFill>
                  <a:srgbClr val="0000CC"/>
                </a:solidFill>
                <a:latin typeface="Century Gothic" pitchFamily="34" charset="0"/>
              </a:rPr>
              <a:t>ửa</a:t>
            </a:r>
            <a:r>
              <a:rPr lang="en-US" sz="6000" b="1" dirty="0" smtClean="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Century Gothic" pitchFamily="34" charset="0"/>
              </a:rPr>
              <a:t>mặt</a:t>
            </a:r>
            <a:r>
              <a:rPr lang="en-US" sz="6000" b="1" dirty="0" smtClean="0">
                <a:solidFill>
                  <a:srgbClr val="0000CC"/>
                </a:solidFill>
                <a:latin typeface="Century Gothic" pitchFamily="34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2138" y="3149629"/>
            <a:ext cx="368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Century Gothic" pitchFamily="34" charset="0"/>
              </a:rPr>
              <a:t>s</a:t>
            </a:r>
            <a:r>
              <a:rPr lang="en-US" sz="6000" b="1" dirty="0" err="1" smtClean="0">
                <a:solidFill>
                  <a:srgbClr val="0000CC"/>
                </a:solidFill>
                <a:latin typeface="Century Gothic" pitchFamily="34" charset="0"/>
              </a:rPr>
              <a:t>ăn</a:t>
            </a:r>
            <a:r>
              <a:rPr lang="en-US" sz="6000" b="1" dirty="0" smtClean="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Century Gothic" pitchFamily="34" charset="0"/>
              </a:rPr>
              <a:t>bắn</a:t>
            </a:r>
            <a:endParaRPr lang="en-US" sz="6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17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1423" y="-1"/>
            <a:ext cx="3023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Ở </a:t>
            </a:r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µ Hµ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826" y="857366"/>
            <a:ext cx="88246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Hµ </a:t>
            </a:r>
            <a:r>
              <a:rPr lang="en-US" sz="3200" b="1" dirty="0" err="1" smtClean="0">
                <a:latin typeface=".VnAvant" pitchFamily="34" charset="0"/>
              </a:rPr>
              <a:t>cã</a:t>
            </a:r>
            <a:r>
              <a:rPr lang="en-US" sz="3200" b="1" dirty="0" smtClean="0">
                <a:latin typeface=".VnAvant" pitchFamily="34" charset="0"/>
              </a:rPr>
              <a:t> bµ vµ </a:t>
            </a:r>
            <a:r>
              <a:rPr lang="en-US" sz="3200" b="1" dirty="0" err="1" smtClean="0">
                <a:latin typeface=".VnAvant" pitchFamily="34" charset="0"/>
              </a:rPr>
              <a:t>ba</a:t>
            </a:r>
            <a:r>
              <a:rPr lang="en-US" sz="3200" b="1" dirty="0" smtClean="0">
                <a:latin typeface=".VnAvant" pitchFamily="34" charset="0"/>
              </a:rPr>
              <a:t> m¸. À</a:t>
            </a:r>
            <a:r>
              <a:rPr lang="en-US" sz="3200" b="1" dirty="0">
                <a:latin typeface=".VnAvant" pitchFamily="34" charset="0"/>
              </a:rPr>
              <a:t>,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ã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c¶ Hµ vµ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Lª </a:t>
            </a:r>
            <a:r>
              <a:rPr lang="en-US" sz="3200" b="1" dirty="0" err="1" smtClean="0">
                <a:latin typeface=".VnAvant" pitchFamily="34" charset="0"/>
              </a:rPr>
              <a:t>n÷a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chø</a:t>
            </a:r>
            <a:r>
              <a:rPr lang="en-US" sz="3200" b="1" dirty="0" smtClean="0"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.VnAvant" pitchFamily="34" charset="0"/>
              </a:rPr>
              <a:t>6 </a:t>
            </a:r>
            <a:r>
              <a:rPr lang="en-US" sz="3200" b="1" dirty="0" err="1" smtClean="0">
                <a:latin typeface=".VnAvant" pitchFamily="34" charset="0"/>
              </a:rPr>
              <a:t>giê</a:t>
            </a:r>
            <a:r>
              <a:rPr lang="en-US" sz="3200" b="1" dirty="0" smtClean="0">
                <a:latin typeface=".VnAvant" pitchFamily="34" charset="0"/>
              </a:rPr>
              <a:t>, Hµ </a:t>
            </a:r>
            <a:r>
              <a:rPr lang="en-US" sz="3200" b="1" dirty="0" err="1" smtClean="0">
                <a:latin typeface=".VnAvant" pitchFamily="34" charset="0"/>
              </a:rPr>
              <a:t>gióp</a:t>
            </a:r>
            <a:r>
              <a:rPr lang="en-US" sz="3200" b="1" dirty="0" smtClean="0">
                <a:latin typeface=".VnAvant" pitchFamily="34" charset="0"/>
              </a:rPr>
              <a:t> m¸ s¾p </a:t>
            </a:r>
            <a:r>
              <a:rPr lang="en-US" sz="3200" b="1" dirty="0" err="1" smtClean="0">
                <a:latin typeface=".VnAvant" pitchFamily="34" charset="0"/>
              </a:rPr>
              <a:t>c¬m</a:t>
            </a:r>
            <a:r>
              <a:rPr lang="en-US" sz="3200" b="1" dirty="0" smtClean="0">
                <a:latin typeface=".VnAvant" pitchFamily="34" charset="0"/>
              </a:rPr>
              <a:t>. Ba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gµ ¨n. Bµ </a:t>
            </a:r>
            <a:r>
              <a:rPr lang="en-US" sz="3200" b="1" dirty="0" err="1" smtClean="0">
                <a:latin typeface=".VnAvant" pitchFamily="34" charset="0"/>
              </a:rPr>
              <a:t>röa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mÆt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Lª. KÕ ®ã, </a:t>
            </a:r>
            <a:r>
              <a:rPr lang="en-US" sz="3200" b="1" dirty="0">
                <a:latin typeface=".VnAvant" pitchFamily="34" charset="0"/>
              </a:rPr>
              <a:t>c</a:t>
            </a:r>
            <a:r>
              <a:rPr lang="en-US" sz="3200" b="1" dirty="0" smtClean="0">
                <a:latin typeface=".VnAvant" pitchFamily="34" charset="0"/>
              </a:rPr>
              <a:t>¶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¨n </a:t>
            </a:r>
            <a:r>
              <a:rPr lang="en-US" sz="3200" b="1" dirty="0" err="1" smtClean="0">
                <a:latin typeface=".VnAvant" pitchFamily="34" charset="0"/>
              </a:rPr>
              <a:t>c¬m</a:t>
            </a:r>
            <a:r>
              <a:rPr lang="en-US" sz="3200" b="1" dirty="0" smtClean="0">
                <a:latin typeface=".VnAvant" pitchFamily="34" charset="0"/>
              </a:rPr>
              <a:t>. 7 </a:t>
            </a:r>
            <a:r>
              <a:rPr lang="en-US" sz="3200" b="1" dirty="0" err="1" smtClean="0">
                <a:latin typeface=".VnAvant" pitchFamily="34" charset="0"/>
              </a:rPr>
              <a:t>giê</a:t>
            </a:r>
            <a:r>
              <a:rPr lang="en-US" sz="3200" b="1" dirty="0" smtClean="0">
                <a:latin typeface=".VnAvant" pitchFamily="34" charset="0"/>
              </a:rPr>
              <a:t>, </a:t>
            </a:r>
            <a:r>
              <a:rPr lang="en-US" sz="3200" b="1" dirty="0" err="1" smtClean="0">
                <a:latin typeface=".VnAvant" pitchFamily="34" charset="0"/>
              </a:rPr>
              <a:t>ba</a:t>
            </a:r>
            <a:r>
              <a:rPr lang="en-US" sz="3200" b="1" dirty="0" smtClean="0">
                <a:latin typeface=".VnAvant" pitchFamily="34" charset="0"/>
              </a:rPr>
              <a:t> m¸ d¾t </a:t>
            </a:r>
            <a:r>
              <a:rPr lang="en-US" sz="3200" b="1" dirty="0" err="1" smtClean="0">
                <a:latin typeface=".VnAvant" pitchFamily="34" charset="0"/>
              </a:rPr>
              <a:t>xe</a:t>
            </a:r>
            <a:r>
              <a:rPr lang="en-US" sz="3200" b="1" dirty="0" smtClean="0">
                <a:latin typeface=".VnAvant" pitchFamily="34" charset="0"/>
              </a:rPr>
              <a:t> ®i </a:t>
            </a:r>
            <a:r>
              <a:rPr lang="en-US" sz="3200" b="1" dirty="0" err="1" smtClean="0">
                <a:latin typeface=".VnAvant" pitchFamily="34" charset="0"/>
              </a:rPr>
              <a:t>lµm</a:t>
            </a:r>
            <a:r>
              <a:rPr lang="en-US" sz="3200" b="1" dirty="0" smtClean="0">
                <a:latin typeface=".VnAvant" pitchFamily="34" charset="0"/>
              </a:rPr>
              <a:t>. Hµ </a:t>
            </a:r>
            <a:r>
              <a:rPr lang="en-US" sz="3200" b="1" dirty="0" err="1" smtClean="0">
                <a:latin typeface=".VnAvant" pitchFamily="34" charset="0"/>
              </a:rPr>
              <a:t>ra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líp</a:t>
            </a:r>
            <a:r>
              <a:rPr lang="en-US" sz="3200" b="1" dirty="0" smtClean="0">
                <a:latin typeface=".VnAvant" pitchFamily="34" charset="0"/>
              </a:rPr>
              <a:t>. Bµ ®</a:t>
            </a:r>
            <a:r>
              <a:rPr lang="en-US" sz="3200" b="1" dirty="0" err="1" smtClean="0">
                <a:latin typeface=".VnAvant" pitchFamily="34" charset="0"/>
              </a:rPr>
              <a:t>ưa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Lª ®i </a:t>
            </a:r>
            <a:r>
              <a:rPr lang="en-US" sz="3200" b="1" dirty="0" err="1" smtClean="0">
                <a:latin typeface=".VnAvant" pitchFamily="34" charset="0"/>
              </a:rPr>
              <a:t>nh</a:t>
            </a:r>
            <a:r>
              <a:rPr lang="en-US" sz="3200" b="1" dirty="0" smtClean="0">
                <a:latin typeface=".VnAvant" pitchFamily="34" charset="0"/>
              </a:rPr>
              <a:t>µ </a:t>
            </a:r>
            <a:r>
              <a:rPr lang="en-US" sz="3200" b="1" dirty="0" err="1" smtClean="0">
                <a:latin typeface=".VnAvant" pitchFamily="34" charset="0"/>
              </a:rPr>
              <a:t>trÎ</a:t>
            </a:r>
            <a:r>
              <a:rPr lang="en-US" sz="3200" b="1" dirty="0" smtClean="0">
                <a:latin typeface=".VnAvant" pitchFamily="34" charset="0"/>
              </a:rPr>
              <a:t>.</a:t>
            </a:r>
            <a:endParaRPr lang="en-US" sz="3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4" y="478973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59</a:t>
            </a:r>
          </a:p>
          <a:p>
            <a:pPr algn="ctr"/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©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n  - </a:t>
            </a:r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©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4" y="2363108"/>
            <a:ext cx="3848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59: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n -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2082" y="1377380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" y="1221468"/>
            <a:ext cx="4606313" cy="36553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2082" y="2762418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3372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n -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0011" y="1228161"/>
            <a:ext cx="2733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Ët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4" y="1221468"/>
            <a:ext cx="5852552" cy="3858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17075" y="2642902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©t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588" y="1601779"/>
            <a:ext cx="4441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.VnAvant" pitchFamily="34" charset="0"/>
              </a:rPr>
              <a:t>©t</a:t>
            </a:r>
            <a:endParaRPr lang="en-US" sz="13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218" y="1717894"/>
            <a:ext cx="4441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13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216" y="1717894"/>
            <a:ext cx="4441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endParaRPr lang="en-US" sz="13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2674" y="1588331"/>
            <a:ext cx="4441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7030A0"/>
                </a:solidFill>
                <a:latin typeface=".VnAvant" pitchFamily="34" charset="0"/>
              </a:rPr>
              <a:t>t</a:t>
            </a:r>
            <a:endParaRPr lang="en-US" sz="138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59: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n -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367" y="1509440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435" y="1526903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Ët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367" y="2717457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933" y="2786003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©t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Sót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bãng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khung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thµnh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0" y="60779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" y="754743"/>
            <a:ext cx="8410575" cy="4495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946400" y="1886857"/>
            <a:ext cx="3599543" cy="11157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64000" y="2220686"/>
            <a:ext cx="2772229" cy="2235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836229" y="2220686"/>
            <a:ext cx="362857" cy="5805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65371" y="2373086"/>
            <a:ext cx="1386115" cy="1763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177143" y="2373086"/>
            <a:ext cx="5021943" cy="16328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177144" y="2373087"/>
            <a:ext cx="2119085" cy="4281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611086" y="2444750"/>
            <a:ext cx="566058" cy="14305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277</Words>
  <Application>Microsoft Office PowerPoint</Application>
  <PresentationFormat>On-screen Show (16:10)</PresentationFormat>
  <Paragraphs>70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宋体</vt:lpstr>
      <vt:lpstr>.VnAvant</vt:lpstr>
      <vt:lpstr>Century Gothic</vt:lpstr>
      <vt:lpstr>Times New Roman</vt:lpstr>
      <vt:lpstr>VNI-Thufap2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SKY</cp:lastModifiedBy>
  <cp:revision>312</cp:revision>
  <dcterms:created xsi:type="dcterms:W3CDTF">2020-02-10T09:35:50Z</dcterms:created>
  <dcterms:modified xsi:type="dcterms:W3CDTF">2020-11-24T01:37:44Z</dcterms:modified>
</cp:coreProperties>
</file>