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465" r:id="rId2"/>
    <p:sldId id="330" r:id="rId3"/>
    <p:sldId id="346" r:id="rId4"/>
    <p:sldId id="347" r:id="rId5"/>
    <p:sldId id="332" r:id="rId6"/>
    <p:sldId id="333" r:id="rId7"/>
    <p:sldId id="337" r:id="rId8"/>
    <p:sldId id="339" r:id="rId9"/>
    <p:sldId id="340" r:id="rId10"/>
    <p:sldId id="341" r:id="rId11"/>
    <p:sldId id="342" r:id="rId12"/>
    <p:sldId id="343" r:id="rId13"/>
    <p:sldId id="529" r:id="rId14"/>
  </p:sldIdLst>
  <p:sldSz cx="12192000" cy="6858000"/>
  <p:notesSz cx="6858000" cy="9144000"/>
  <p:embeddedFontLs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8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9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49" r:id="rId5"/>
    <p:sldLayoutId id="2147483650" r:id="rId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8.jpeg"/><Relationship Id="rId15" Type="http://schemas.openxmlformats.org/officeDocument/2006/relationships/image" Target="../media/image20.GIF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29.png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openxmlformats.org/officeDocument/2006/relationships/image" Target="../media/image24.png"/><Relationship Id="rId26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microsoft.com/office/2007/relationships/hdphoto" Target="../media/hdphoto8.wdp"/><Relationship Id="rId5" Type="http://schemas.openxmlformats.org/officeDocument/2006/relationships/image" Target="../media/image18.jpeg"/><Relationship Id="rId15" Type="http://schemas.openxmlformats.org/officeDocument/2006/relationships/image" Target="../media/image20.GIF"/><Relationship Id="rId23" Type="http://schemas.openxmlformats.org/officeDocument/2006/relationships/image" Target="../media/image27.png"/><Relationship Id="rId10" Type="http://schemas.openxmlformats.org/officeDocument/2006/relationships/image" Target="../media/image40.png"/><Relationship Id="rId19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34.GIF"/><Relationship Id="rId22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42.png"/><Relationship Id="rId10" Type="http://schemas.openxmlformats.org/officeDocument/2006/relationships/image" Target="../media/image20.GIF"/><Relationship Id="rId4" Type="http://schemas.openxmlformats.org/officeDocument/2006/relationships/image" Target="../media/image35.png"/><Relationship Id="rId9" Type="http://schemas.openxmlformats.org/officeDocument/2006/relationships/image" Target="../media/image34.GIF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microsoft.com/office/2007/relationships/hdphoto" Target="../media/hdphoto10.wdp"/><Relationship Id="rId3" Type="http://schemas.openxmlformats.org/officeDocument/2006/relationships/slideLayout" Target="../slideLayouts/slideLayout5.xml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24" Type="http://schemas.microsoft.com/office/2007/relationships/hdphoto" Target="../media/hdphoto9.wdp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microsoft.com/office/2007/relationships/hdphoto" Target="../media/hdphoto11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5.wdp"/><Relationship Id="rId22" Type="http://schemas.openxmlformats.org/officeDocument/2006/relationships/image" Target="../media/image28.png"/><Relationship Id="rId27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18.jpeg"/><Relationship Id="rId9" Type="http://schemas.microsoft.com/office/2007/relationships/hdphoto" Target="../media/hdphoto6.wdp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12" Type="http://schemas.microsoft.com/office/2007/relationships/hdphoto" Target="../media/hdphoto1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0.GIF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jpeg"/><Relationship Id="rId15" Type="http://schemas.openxmlformats.org/officeDocument/2006/relationships/image" Target="../media/image34.GIF"/><Relationship Id="rId10" Type="http://schemas.microsoft.com/office/2007/relationships/hdphoto" Target="../media/hdphoto11.wdp"/><Relationship Id="rId19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115903" y="88743"/>
            <a:ext cx="21323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1" y="2134532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err="1">
                <a:solidFill>
                  <a:srgbClr val="002060"/>
                </a:solidFill>
              </a:rPr>
              <a:t>Tuần</a:t>
            </a:r>
            <a:r>
              <a:rPr lang="en-US" sz="6000" b="1">
                <a:solidFill>
                  <a:srgbClr val="002060"/>
                </a:solidFill>
              </a:rPr>
              <a:t> 15:</a:t>
            </a:r>
            <a:endParaRPr sz="6000" b="1" dirty="0">
              <a:solidFill>
                <a:srgbClr val="00206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err="1">
                <a:solidFill>
                  <a:srgbClr val="FF0000"/>
                </a:solidFill>
              </a:rPr>
              <a:t>Bài</a:t>
            </a:r>
            <a:r>
              <a:rPr lang="en-US" sz="6000" b="1">
                <a:solidFill>
                  <a:srgbClr val="FF0000"/>
                </a:solidFill>
              </a:rPr>
              <a:t> 32: Luyện tập – Tiết 2</a:t>
            </a:r>
            <a:endParaRPr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5" y="-98036"/>
            <a:ext cx="1084881" cy="10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58" y="313828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366559" y="-64266"/>
            <a:ext cx="25934998" cy="7202171"/>
            <a:chOff x="-114445" y="-588394"/>
            <a:chExt cx="23749363" cy="7446396"/>
          </a:xfrm>
        </p:grpSpPr>
        <p:grpSp>
          <p:nvGrpSpPr>
            <p:cNvPr id="6" name="Group 5"/>
            <p:cNvGrpSpPr/>
            <p:nvPr/>
          </p:nvGrpSpPr>
          <p:grpSpPr>
            <a:xfrm>
              <a:off x="-114445" y="-588394"/>
              <a:ext cx="23749363" cy="7446396"/>
              <a:chOff x="-19926445" y="-410594"/>
              <a:chExt cx="23749363" cy="7446396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926445" y="-410594"/>
                <a:ext cx="14139088" cy="7446396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158520" y="-281760"/>
                <a:ext cx="11981438" cy="7190042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80058" t="47921" r="16087" b="47985"/>
          <a:stretch>
            <a:fillRect/>
          </a:stretch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393966" y="5063905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393966" y="5931950"/>
            <a:ext cx="3749040" cy="7016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476381" y="5063905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476381" y="6016405"/>
            <a:ext cx="3749040" cy="6572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66" y="172286"/>
            <a:ext cx="5607757" cy="42095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CEE3EE5-53B6-4F2F-8732-3CCB1F66021A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10 - 4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96237 -0.000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7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-182881" y="-288290"/>
            <a:ext cx="12829101" cy="7335830"/>
            <a:chOff x="-1" y="0"/>
            <a:chExt cx="12733599" cy="6854730"/>
          </a:xfrm>
        </p:grpSpPr>
        <p:pic>
          <p:nvPicPr>
            <p:cNvPr id="4" name="Picture 3" descr="A close up of a flower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" y="0"/>
              <a:ext cx="12733599" cy="6854730"/>
            </a:xfrm>
            <a:prstGeom prst="rect">
              <a:avLst/>
            </a:prstGeom>
          </p:spPr>
        </p:pic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E7B394-EB2F-4CC4-8160-F37796A48195}"/>
              </a:ext>
            </a:extLst>
          </p:cNvPr>
          <p:cNvGrpSpPr/>
          <p:nvPr/>
        </p:nvGrpSpPr>
        <p:grpSpPr>
          <a:xfrm>
            <a:off x="12618451" y="-288290"/>
            <a:ext cx="12311210" cy="7335829"/>
            <a:chOff x="12618451" y="-288290"/>
            <a:chExt cx="12311210" cy="73358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1F7832C-EFEA-4A7C-9F9E-7064C682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451" y="-288290"/>
              <a:ext cx="12283440" cy="3606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D88E99E-FB0C-47E7-A0B0-732DA517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451" y="484315"/>
              <a:ext cx="12283440" cy="5023355"/>
            </a:xfrm>
            <a:prstGeom prst="rect">
              <a:avLst/>
            </a:prstGeom>
          </p:spPr>
        </p:pic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21" y="2024184"/>
              <a:ext cx="12283440" cy="5023355"/>
            </a:xfrm>
            <a:prstGeom prst="rect">
              <a:avLst/>
            </a:prstGeom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827884" y="5797865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839314" y="4782500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7129626" y="5770690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495685" y="2225218"/>
            <a:ext cx="2200759" cy="34716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0588" y="1889444"/>
            <a:ext cx="1066800" cy="1428750"/>
          </a:xfrm>
          <a:prstGeom prst="rect">
            <a:avLst/>
          </a:prstGeom>
        </p:spPr>
      </p:pic>
      <p:sp>
        <p:nvSpPr>
          <p:cNvPr id="79" name="DAS1"/>
          <p:cNvSpPr/>
          <p:nvPr/>
        </p:nvSpPr>
        <p:spPr>
          <a:xfrm flipH="1">
            <a:off x="7109054" y="4782500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5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DF1A17B-5418-43D2-9A1A-1067A80B617C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8 - 3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7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40335" y="-231140"/>
            <a:ext cx="13065125" cy="7282180"/>
            <a:chOff x="0" y="2266950"/>
            <a:chExt cx="12192000" cy="4591050"/>
          </a:xfrm>
        </p:grpSpPr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4688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66950"/>
              <a:ext cx="12192000" cy="4591050"/>
            </a:xfrm>
            <a:prstGeom prst="rect">
              <a:avLst/>
            </a:prstGeom>
          </p:spPr>
        </p:pic>
      </p:grpSp>
      <p:sp>
        <p:nvSpPr>
          <p:cNvPr id="21" name="Rectangle 6"/>
          <p:cNvSpPr/>
          <p:nvPr/>
        </p:nvSpPr>
        <p:spPr>
          <a:xfrm>
            <a:off x="10352585" y="1885087"/>
            <a:ext cx="1228367" cy="2607399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-1" fmla="*/ 0 w 1089756"/>
              <a:gd name="connsiteY0-2" fmla="*/ 0 h 2476734"/>
              <a:gd name="connsiteX1-3" fmla="*/ 929736 w 1089756"/>
              <a:gd name="connsiteY1-4" fmla="*/ 220980 h 2476734"/>
              <a:gd name="connsiteX2-5" fmla="*/ 1089756 w 1089756"/>
              <a:gd name="connsiteY2-6" fmla="*/ 2476734 h 2476734"/>
              <a:gd name="connsiteX3-7" fmla="*/ 0 w 1089756"/>
              <a:gd name="connsiteY3-8" fmla="*/ 2476734 h 2476734"/>
              <a:gd name="connsiteX4-9" fmla="*/ 0 w 1089756"/>
              <a:gd name="connsiteY4-10" fmla="*/ 0 h 2476734"/>
              <a:gd name="connsiteX0-11" fmla="*/ 0 w 1089756"/>
              <a:gd name="connsiteY0-12" fmla="*/ 0 h 2476734"/>
              <a:gd name="connsiteX1-13" fmla="*/ 1089756 w 1089756"/>
              <a:gd name="connsiteY1-14" fmla="*/ 220980 h 2476734"/>
              <a:gd name="connsiteX2-15" fmla="*/ 1089756 w 1089756"/>
              <a:gd name="connsiteY2-16" fmla="*/ 2476734 h 2476734"/>
              <a:gd name="connsiteX3-17" fmla="*/ 0 w 1089756"/>
              <a:gd name="connsiteY3-18" fmla="*/ 2476734 h 2476734"/>
              <a:gd name="connsiteX4-19" fmla="*/ 0 w 1089756"/>
              <a:gd name="connsiteY4-20" fmla="*/ 0 h 2476734"/>
              <a:gd name="connsiteX0-21" fmla="*/ 0 w 1089756"/>
              <a:gd name="connsiteY0-22" fmla="*/ 0 h 2476734"/>
              <a:gd name="connsiteX1-23" fmla="*/ 1089756 w 1089756"/>
              <a:gd name="connsiteY1-24" fmla="*/ 220980 h 2476734"/>
              <a:gd name="connsiteX2-25" fmla="*/ 1089756 w 1089756"/>
              <a:gd name="connsiteY2-26" fmla="*/ 2476734 h 2476734"/>
              <a:gd name="connsiteX3-27" fmla="*/ 0 w 1089756"/>
              <a:gd name="connsiteY3-28" fmla="*/ 2476734 h 2476734"/>
              <a:gd name="connsiteX4-29" fmla="*/ 0 w 1089756"/>
              <a:gd name="connsiteY4-30" fmla="*/ 0 h 2476734"/>
              <a:gd name="connsiteX0-31" fmla="*/ 0 w 1089756"/>
              <a:gd name="connsiteY0-32" fmla="*/ 0 h 2514834"/>
              <a:gd name="connsiteX1-33" fmla="*/ 1089756 w 1089756"/>
              <a:gd name="connsiteY1-34" fmla="*/ 220980 h 2514834"/>
              <a:gd name="connsiteX2-35" fmla="*/ 1089756 w 1089756"/>
              <a:gd name="connsiteY2-36" fmla="*/ 2476734 h 2514834"/>
              <a:gd name="connsiteX3-37" fmla="*/ 114300 w 1089756"/>
              <a:gd name="connsiteY3-38" fmla="*/ 2514834 h 2514834"/>
              <a:gd name="connsiteX4-39" fmla="*/ 0 w 1089756"/>
              <a:gd name="connsiteY4-40" fmla="*/ 0 h 2514834"/>
              <a:gd name="connsiteX0-41" fmla="*/ 0 w 1089756"/>
              <a:gd name="connsiteY0-42" fmla="*/ 0 h 2476734"/>
              <a:gd name="connsiteX1-43" fmla="*/ 1089756 w 1089756"/>
              <a:gd name="connsiteY1-44" fmla="*/ 220980 h 2476734"/>
              <a:gd name="connsiteX2-45" fmla="*/ 1089756 w 1089756"/>
              <a:gd name="connsiteY2-46" fmla="*/ 2476734 h 2476734"/>
              <a:gd name="connsiteX3-47" fmla="*/ 83820 w 1089756"/>
              <a:gd name="connsiteY3-48" fmla="*/ 2476734 h 2476734"/>
              <a:gd name="connsiteX4-49" fmla="*/ 0 w 1089756"/>
              <a:gd name="connsiteY4-50" fmla="*/ 0 h 2476734"/>
              <a:gd name="connsiteX0-51" fmla="*/ 0 w 1030315"/>
              <a:gd name="connsiteY0-52" fmla="*/ 52514 h 2369228"/>
              <a:gd name="connsiteX1-53" fmla="*/ 1030315 w 1030315"/>
              <a:gd name="connsiteY1-54" fmla="*/ 113474 h 2369228"/>
              <a:gd name="connsiteX2-55" fmla="*/ 1030315 w 1030315"/>
              <a:gd name="connsiteY2-56" fmla="*/ 2369228 h 2369228"/>
              <a:gd name="connsiteX3-57" fmla="*/ 24379 w 1030315"/>
              <a:gd name="connsiteY3-58" fmla="*/ 2369228 h 2369228"/>
              <a:gd name="connsiteX4-59" fmla="*/ 0 w 1030315"/>
              <a:gd name="connsiteY4-60" fmla="*/ 52514 h 2369228"/>
              <a:gd name="connsiteX0-61" fmla="*/ 0 w 1055082"/>
              <a:gd name="connsiteY0-62" fmla="*/ 168672 h 2340606"/>
              <a:gd name="connsiteX1-63" fmla="*/ 1055082 w 1055082"/>
              <a:gd name="connsiteY1-64" fmla="*/ 84852 h 2340606"/>
              <a:gd name="connsiteX2-65" fmla="*/ 1055082 w 1055082"/>
              <a:gd name="connsiteY2-66" fmla="*/ 2340606 h 2340606"/>
              <a:gd name="connsiteX3-67" fmla="*/ 49146 w 1055082"/>
              <a:gd name="connsiteY3-68" fmla="*/ 2340606 h 2340606"/>
              <a:gd name="connsiteX4-69" fmla="*/ 0 w 1055082"/>
              <a:gd name="connsiteY4-70" fmla="*/ 168672 h 2340606"/>
              <a:gd name="connsiteX0-71" fmla="*/ 0 w 1055082"/>
              <a:gd name="connsiteY0-72" fmla="*/ 265975 h 2437909"/>
              <a:gd name="connsiteX1-73" fmla="*/ 1055082 w 1055082"/>
              <a:gd name="connsiteY1-74" fmla="*/ 182155 h 2437909"/>
              <a:gd name="connsiteX2-75" fmla="*/ 1055082 w 1055082"/>
              <a:gd name="connsiteY2-76" fmla="*/ 2437909 h 2437909"/>
              <a:gd name="connsiteX3-77" fmla="*/ 49146 w 1055082"/>
              <a:gd name="connsiteY3-78" fmla="*/ 2437909 h 2437909"/>
              <a:gd name="connsiteX4-79" fmla="*/ 0 w 1055082"/>
              <a:gd name="connsiteY4-80" fmla="*/ 265975 h 2437909"/>
              <a:gd name="connsiteX0-81" fmla="*/ 0 w 1055082"/>
              <a:gd name="connsiteY0-82" fmla="*/ 284955 h 2456889"/>
              <a:gd name="connsiteX1-83" fmla="*/ 1055082 w 1055082"/>
              <a:gd name="connsiteY1-84" fmla="*/ 201135 h 2456889"/>
              <a:gd name="connsiteX2-85" fmla="*/ 1055082 w 1055082"/>
              <a:gd name="connsiteY2-86" fmla="*/ 2456889 h 2456889"/>
              <a:gd name="connsiteX3-87" fmla="*/ 49146 w 1055082"/>
              <a:gd name="connsiteY3-88" fmla="*/ 2456889 h 2456889"/>
              <a:gd name="connsiteX4-89" fmla="*/ 0 w 1055082"/>
              <a:gd name="connsiteY4-90" fmla="*/ 284955 h 24568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sp>
        <p:nvSpPr>
          <p:cNvPr id="75" name="DAD1"/>
          <p:cNvSpPr/>
          <p:nvPr/>
        </p:nvSpPr>
        <p:spPr>
          <a:xfrm flipH="1">
            <a:off x="627189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95195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73800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sp>
        <p:nvSpPr>
          <p:cNvPr id="79" name="DAS1"/>
          <p:cNvSpPr/>
          <p:nvPr/>
        </p:nvSpPr>
        <p:spPr>
          <a:xfrm flipH="1">
            <a:off x="219138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440F6A3-EC3D-479E-BBFE-3E216636A73A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4 + 6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717 L -2.70833E-6 0.00717 C 0.12748 0.00625 -2.70833E-6 0.00694 0.14271 0.00717 L 0.52709 0.00763 C 0.56029 0.00856 0.54675 0.00833 0.60443 0.00763 C 0.60599 0.00763 0.60755 0.0074 0.60899 0.00717 C 0.61446 0.00648 0.61511 0.00625 0.61966 0.00532 C 0.6224 0.00393 0.62279 0.0037 0.62735 0.00254 C 0.62865 0.00231 0.63034 0.00208 0.63177 0.00185 C 0.63282 0.00115 0.63373 0.00046 0.63477 4.44444E-6 C 0.63581 -0.00047 0.63711 -0.00093 0.63789 -0.00139 C 0.6392 -0.00232 0.64115 -0.00394 0.64115 -0.00394 " pathEditMode="relative" rAng="0" ptsTypes="AAAAAAA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5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21" grpId="0" bldLvl="0" animBg="1"/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4" y="2883570"/>
            <a:ext cx="9144000" cy="898525"/>
          </a:xfrm>
        </p:spPr>
        <p:txBody>
          <a:bodyPr>
            <a:noAutofit/>
          </a:bodyPr>
          <a:lstStyle/>
          <a:p>
            <a:r>
              <a:rPr lang="en-US" sz="8000" b="1" dirty="0" err="1">
                <a:solidFill>
                  <a:srgbClr val="FF7707"/>
                </a:solidFill>
              </a:rPr>
              <a:t>C</a:t>
            </a:r>
            <a:r>
              <a:rPr lang="en-US" sz="8000" b="1" dirty="0" err="1" smtClean="0">
                <a:solidFill>
                  <a:srgbClr val="FF7707"/>
                </a:solidFill>
              </a:rPr>
              <a:t>húc</a:t>
            </a:r>
            <a:r>
              <a:rPr lang="en-US" sz="8000" b="1" dirty="0" smtClean="0">
                <a:solidFill>
                  <a:srgbClr val="FF7707"/>
                </a:solidFill>
              </a:rPr>
              <a:t> </a:t>
            </a:r>
            <a:r>
              <a:rPr lang="en-US" sz="8000" b="1" dirty="0" err="1">
                <a:solidFill>
                  <a:srgbClr val="FF7707"/>
                </a:solidFill>
              </a:rPr>
              <a:t>các</a:t>
            </a:r>
            <a:r>
              <a:rPr lang="en-US" sz="8000" b="1" dirty="0">
                <a:solidFill>
                  <a:srgbClr val="FF7707"/>
                </a:solidFill>
              </a:rPr>
              <a:t> </a:t>
            </a:r>
            <a:r>
              <a:rPr lang="en-US" sz="8000" b="1" dirty="0" err="1">
                <a:solidFill>
                  <a:srgbClr val="FF7707"/>
                </a:solidFill>
              </a:rPr>
              <a:t>em</a:t>
            </a:r>
            <a:r>
              <a:rPr lang="en-US" sz="8000" b="1" dirty="0">
                <a:solidFill>
                  <a:srgbClr val="FF7707"/>
                </a:solidFill>
              </a:rPr>
              <a:t> </a:t>
            </a:r>
            <a:r>
              <a:rPr lang="en-US" sz="8000" b="1" dirty="0" err="1">
                <a:solidFill>
                  <a:srgbClr val="FF7707"/>
                </a:solidFill>
              </a:rPr>
              <a:t>học</a:t>
            </a:r>
            <a:r>
              <a:rPr lang="en-US" sz="8000" b="1" dirty="0">
                <a:solidFill>
                  <a:srgbClr val="FF7707"/>
                </a:solidFill>
              </a:rPr>
              <a:t> </a:t>
            </a:r>
            <a:r>
              <a:rPr lang="en-US" sz="8000" b="1" dirty="0" err="1">
                <a:solidFill>
                  <a:srgbClr val="FF7707"/>
                </a:solidFill>
              </a:rPr>
              <a:t>tốt</a:t>
            </a:r>
            <a:r>
              <a:rPr lang="en-US" sz="8000" b="1" dirty="0">
                <a:solidFill>
                  <a:srgbClr val="FF7707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4" y="-61998"/>
            <a:ext cx="1084881" cy="10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3588"/>
            <a:ext cx="8961438" cy="3068637"/>
          </a:xfrm>
        </p:spPr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>                     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" y="763588"/>
            <a:ext cx="11506200" cy="5456705"/>
          </a:xfrm>
        </p:spPr>
      </p:pic>
      <p:sp>
        <p:nvSpPr>
          <p:cNvPr id="4" name="Rounded Rectangle 3"/>
          <p:cNvSpPr/>
          <p:nvPr/>
        </p:nvSpPr>
        <p:spPr>
          <a:xfrm>
            <a:off x="0" y="0"/>
            <a:ext cx="12192000" cy="412124"/>
          </a:xfrm>
          <a:prstGeom prst="roundRect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581114"/>
            <a:ext cx="7674124" cy="6161518"/>
          </a:xfrm>
          <a:solidFill>
            <a:srgbClr val="FFC000"/>
          </a:solidFill>
        </p:spPr>
      </p:pic>
      <p:sp>
        <p:nvSpPr>
          <p:cNvPr id="7" name="TextBox 6"/>
          <p:cNvSpPr txBox="1"/>
          <p:nvPr/>
        </p:nvSpPr>
        <p:spPr>
          <a:xfrm>
            <a:off x="3367934" y="249354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5464" y="2497975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690"/>
            <a:ext cx="2095500" cy="2883535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8245" y="464185"/>
            <a:ext cx="1907540" cy="1405890"/>
          </a:xfrm>
          <a:prstGeom prst="rect">
            <a:avLst/>
          </a:prstGeom>
        </p:spPr>
      </p:pic>
      <p:pic>
        <p:nvPicPr>
          <p:cNvPr id="13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4358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E1D1364-8C1C-4900-8DB1-5EDEFB5677C4}"/>
              </a:ext>
            </a:extLst>
          </p:cNvPr>
          <p:cNvSpPr txBox="1"/>
          <p:nvPr/>
        </p:nvSpPr>
        <p:spPr>
          <a:xfrm>
            <a:off x="3367933" y="3492633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37E3CA-CC6D-4037-B406-094E3185CF5E}"/>
              </a:ext>
            </a:extLst>
          </p:cNvPr>
          <p:cNvSpPr txBox="1"/>
          <p:nvPr/>
        </p:nvSpPr>
        <p:spPr>
          <a:xfrm>
            <a:off x="3385026" y="450635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32EA5AF-813E-411E-9B13-210DFFA4B32A}"/>
              </a:ext>
            </a:extLst>
          </p:cNvPr>
          <p:cNvSpPr txBox="1"/>
          <p:nvPr/>
        </p:nvSpPr>
        <p:spPr>
          <a:xfrm>
            <a:off x="3385026" y="5587607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9AE373B-DE09-45EC-BB8B-74DAF1F38093}"/>
              </a:ext>
            </a:extLst>
          </p:cNvPr>
          <p:cNvSpPr txBox="1"/>
          <p:nvPr/>
        </p:nvSpPr>
        <p:spPr>
          <a:xfrm>
            <a:off x="5433291" y="5592040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FB7CA03-5B70-44F8-89A1-83E64145C6D7}"/>
              </a:ext>
            </a:extLst>
          </p:cNvPr>
          <p:cNvSpPr txBox="1"/>
          <p:nvPr/>
        </p:nvSpPr>
        <p:spPr>
          <a:xfrm>
            <a:off x="5436318" y="4513127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A87D72-CD38-41E3-9D80-92C0229EB40B}"/>
              </a:ext>
            </a:extLst>
          </p:cNvPr>
          <p:cNvSpPr txBox="1"/>
          <p:nvPr/>
        </p:nvSpPr>
        <p:spPr>
          <a:xfrm>
            <a:off x="5447756" y="3502424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58A35C8-3FCD-4648-B042-E51FC6977419}"/>
              </a:ext>
            </a:extLst>
          </p:cNvPr>
          <p:cNvSpPr txBox="1"/>
          <p:nvPr/>
        </p:nvSpPr>
        <p:spPr>
          <a:xfrm>
            <a:off x="7530630" y="2491518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FE4402-CE05-45F9-BE10-8A0EDEB1D89A}"/>
              </a:ext>
            </a:extLst>
          </p:cNvPr>
          <p:cNvSpPr txBox="1"/>
          <p:nvPr/>
        </p:nvSpPr>
        <p:spPr>
          <a:xfrm>
            <a:off x="7526164" y="3503503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A57A6C-2A8D-4E5C-8CB1-7A087D84D1F2}"/>
              </a:ext>
            </a:extLst>
          </p:cNvPr>
          <p:cNvSpPr txBox="1"/>
          <p:nvPr/>
        </p:nvSpPr>
        <p:spPr>
          <a:xfrm>
            <a:off x="7526162" y="5588289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AE8362C-6C01-476F-B982-A23EF306789C}"/>
              </a:ext>
            </a:extLst>
          </p:cNvPr>
          <p:cNvSpPr txBox="1"/>
          <p:nvPr/>
        </p:nvSpPr>
        <p:spPr>
          <a:xfrm>
            <a:off x="7526163" y="4511940"/>
            <a:ext cx="832803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2192000" cy="412124"/>
          </a:xfrm>
          <a:prstGeom prst="roundRect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15" grpId="1" animBg="1"/>
      <p:bldP spid="15" grpId="2" animBg="1"/>
      <p:bldP spid="22" grpId="1" animBg="1"/>
      <p:bldP spid="22" grpId="2" animBg="1"/>
      <p:bldP spid="23" grpId="1" animBg="1"/>
      <p:bldP spid="23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27" grpId="1" animBg="1"/>
      <p:bldP spid="27" grpId="2" animBg="1"/>
      <p:bldP spid="29" grpId="1" animBg="1"/>
      <p:bldP spid="29" grpId="2" animBg="1"/>
      <p:bldP spid="30" grpId="1" animBg="1"/>
      <p:bldP spid="30" grpId="2" animBg="1"/>
      <p:bldP spid="31" grpId="1" animBg="1"/>
      <p:bldP spid="31" grpId="2" animBg="1"/>
      <p:bldP spid="32" grpId="1" animBg="1"/>
      <p:bldP spid="3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70" y="547789"/>
            <a:ext cx="6372225" cy="5938837"/>
          </a:xfrm>
          <a:solidFill>
            <a:srgbClr val="FFC000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690"/>
            <a:ext cx="2095500" cy="2883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8245" y="464185"/>
            <a:ext cx="1907540" cy="1405890"/>
          </a:xfrm>
          <a:prstGeom prst="rect">
            <a:avLst/>
          </a:prstGeom>
        </p:spPr>
      </p:pic>
      <p:pic>
        <p:nvPicPr>
          <p:cNvPr id="13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4358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DA7DFD-0D76-42A3-B088-09F2F78E49EE}"/>
              </a:ext>
            </a:extLst>
          </p:cNvPr>
          <p:cNvSpPr txBox="1"/>
          <p:nvPr/>
        </p:nvSpPr>
        <p:spPr>
          <a:xfrm>
            <a:off x="3361402" y="2367095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266BD9-F059-4E06-8197-9B2B36DC83C9}"/>
              </a:ext>
            </a:extLst>
          </p:cNvPr>
          <p:cNvSpPr txBox="1"/>
          <p:nvPr/>
        </p:nvSpPr>
        <p:spPr>
          <a:xfrm>
            <a:off x="3378493" y="4417708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0E87343-1BDC-4A7E-9A24-C7AA0834FA53}"/>
              </a:ext>
            </a:extLst>
          </p:cNvPr>
          <p:cNvSpPr txBox="1"/>
          <p:nvPr/>
        </p:nvSpPr>
        <p:spPr>
          <a:xfrm>
            <a:off x="3361402" y="3420454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E3B878-F73F-4FF2-943D-CA7A8CB54A6D}"/>
              </a:ext>
            </a:extLst>
          </p:cNvPr>
          <p:cNvSpPr txBox="1"/>
          <p:nvPr/>
        </p:nvSpPr>
        <p:spPr>
          <a:xfrm>
            <a:off x="3378492" y="5464802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2CEA15E-4081-40B1-A56A-A7074633AC69}"/>
              </a:ext>
            </a:extLst>
          </p:cNvPr>
          <p:cNvSpPr txBox="1"/>
          <p:nvPr/>
        </p:nvSpPr>
        <p:spPr>
          <a:xfrm>
            <a:off x="5397421" y="236704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F9AE1C8-5372-4C56-9F28-3650A24764C3}"/>
              </a:ext>
            </a:extLst>
          </p:cNvPr>
          <p:cNvSpPr txBox="1"/>
          <p:nvPr/>
        </p:nvSpPr>
        <p:spPr>
          <a:xfrm>
            <a:off x="5397419" y="5464801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6554A6F-36F7-4A0A-9B61-16478BE82932}"/>
              </a:ext>
            </a:extLst>
          </p:cNvPr>
          <p:cNvSpPr txBox="1"/>
          <p:nvPr/>
        </p:nvSpPr>
        <p:spPr>
          <a:xfrm>
            <a:off x="5397420" y="4417708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7C4729F-1F99-4490-A69C-C69BE71A1761}"/>
              </a:ext>
            </a:extLst>
          </p:cNvPr>
          <p:cNvSpPr txBox="1"/>
          <p:nvPr/>
        </p:nvSpPr>
        <p:spPr>
          <a:xfrm>
            <a:off x="5405967" y="3420454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72F949C-9CF6-49FD-BE61-AA27A07DE255}"/>
              </a:ext>
            </a:extLst>
          </p:cNvPr>
          <p:cNvSpPr txBox="1"/>
          <p:nvPr/>
        </p:nvSpPr>
        <p:spPr>
          <a:xfrm>
            <a:off x="7453379" y="2358496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92F71F5-045D-44ED-99CD-291D7090505B}"/>
              </a:ext>
            </a:extLst>
          </p:cNvPr>
          <p:cNvSpPr txBox="1"/>
          <p:nvPr/>
        </p:nvSpPr>
        <p:spPr>
          <a:xfrm>
            <a:off x="7453377" y="5456255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EA159C-5360-487A-B130-520541022D46}"/>
              </a:ext>
            </a:extLst>
          </p:cNvPr>
          <p:cNvSpPr txBox="1"/>
          <p:nvPr/>
        </p:nvSpPr>
        <p:spPr>
          <a:xfrm>
            <a:off x="7453378" y="4410865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E4FA14A-EAAC-4595-AD38-7E99DEAEF65A}"/>
              </a:ext>
            </a:extLst>
          </p:cNvPr>
          <p:cNvSpPr txBox="1"/>
          <p:nvPr/>
        </p:nvSpPr>
        <p:spPr>
          <a:xfrm>
            <a:off x="7453379" y="3412759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0"/>
            <a:ext cx="12192000" cy="412124"/>
          </a:xfrm>
          <a:prstGeom prst="roundRect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35" grpId="1" animBg="1"/>
      <p:bldP spid="35" grpId="2" animBg="1"/>
      <p:bldP spid="36" grpId="1" animBg="1"/>
      <p:bldP spid="36" grpId="2" animBg="1"/>
      <p:bldP spid="37" grpId="1" animBg="1"/>
      <p:bldP spid="37" grpId="2" animBg="1"/>
      <p:bldP spid="38" grpId="1" animBg="1"/>
      <p:bldP spid="38" grpId="2" animBg="1"/>
      <p:bldP spid="39" grpId="1" animBg="1"/>
      <p:bldP spid="39" grpId="2" animBg="1"/>
      <p:bldP spid="40" grpId="1" animBg="1"/>
      <p:bldP spid="40" grpId="2" animBg="1"/>
      <p:bldP spid="41" grpId="1" animBg="1"/>
      <p:bldP spid="41" grpId="2" animBg="1"/>
      <p:bldP spid="42" grpId="1" animBg="1"/>
      <p:bldP spid="4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595630"/>
            <a:ext cx="11283950" cy="4757738"/>
          </a:xfrm>
        </p:spPr>
      </p:pic>
      <p:sp>
        <p:nvSpPr>
          <p:cNvPr id="3" name="Text Box 2"/>
          <p:cNvSpPr txBox="1"/>
          <p:nvPr/>
        </p:nvSpPr>
        <p:spPr>
          <a:xfrm>
            <a:off x="452119" y="5530850"/>
            <a:ext cx="2331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 + 3 = 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68955" y="5555615"/>
            <a:ext cx="2646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3 + 5  = 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49975" y="5555615"/>
            <a:ext cx="2363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8 - 3  = 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165590" y="5555615"/>
            <a:ext cx="2363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8 - 5  = ?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2244725" y="5555615"/>
            <a:ext cx="539115" cy="657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4956810" y="5580380"/>
            <a:ext cx="549910" cy="657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7952740" y="5555615"/>
            <a:ext cx="560705" cy="657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10908665" y="5555615"/>
            <a:ext cx="635635" cy="6572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0" y="0"/>
            <a:ext cx="12192000" cy="412124"/>
          </a:xfrm>
          <a:prstGeom prst="roundRect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840"/>
            <a:ext cx="11832602" cy="6286500"/>
          </a:xfrm>
        </p:spPr>
      </p:pic>
      <p:sp>
        <p:nvSpPr>
          <p:cNvPr id="12" name="TextBox 11"/>
          <p:cNvSpPr txBox="1"/>
          <p:nvPr/>
        </p:nvSpPr>
        <p:spPr>
          <a:xfrm>
            <a:off x="5735721" y="5220669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69A4A6-D59C-4A80-8B18-FF35510EE8A7}"/>
              </a:ext>
            </a:extLst>
          </p:cNvPr>
          <p:cNvSpPr txBox="1"/>
          <p:nvPr/>
        </p:nvSpPr>
        <p:spPr>
          <a:xfrm>
            <a:off x="5726096" y="6002504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EC51D2-DE4D-49F4-8275-AB9D5AF8A746}"/>
              </a:ext>
            </a:extLst>
          </p:cNvPr>
          <p:cNvSpPr txBox="1"/>
          <p:nvPr/>
        </p:nvSpPr>
        <p:spPr>
          <a:xfrm>
            <a:off x="9225279" y="6002504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5D5D67-790C-47CE-AEA2-B251A5BD2F1E}"/>
              </a:ext>
            </a:extLst>
          </p:cNvPr>
          <p:cNvSpPr txBox="1"/>
          <p:nvPr/>
        </p:nvSpPr>
        <p:spPr>
          <a:xfrm>
            <a:off x="9226482" y="5220669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0"/>
            <a:ext cx="12192000" cy="412124"/>
          </a:xfrm>
          <a:prstGeom prst="roundRect">
            <a:avLst/>
          </a:prstGeom>
          <a:solidFill>
            <a:srgbClr val="FF8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0" y="-58684"/>
            <a:ext cx="24384000" cy="7101624"/>
            <a:chOff x="0" y="-891"/>
            <a:chExt cx="24384000" cy="703905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-891"/>
              <a:ext cx="24384000" cy="7039055"/>
              <a:chOff x="-19812000" y="176909"/>
              <a:chExt cx="24384000" cy="7039055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6909"/>
                <a:ext cx="12192000" cy="7039055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545027" y="1085617"/>
              <a:ext cx="424453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30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PHIÊU LƯU </a:t>
              </a:r>
            </a:p>
            <a:p>
              <a:pPr algn="ctr"/>
              <a:r>
                <a:rPr lang="en-US" sz="30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CÙNG BIẾT TUỐT</a:t>
              </a:r>
              <a:endParaRPr lang="vi-VN" sz="30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045" y="2917103"/>
            <a:ext cx="1895475" cy="33051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338969" y="2651915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4685469" y="4476194"/>
            <a:ext cx="1698882" cy="23648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550846" y="4166803"/>
            <a:ext cx="1617771" cy="2551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87573" y="4617187"/>
            <a:ext cx="1772025" cy="218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328" y="-1195828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2724204" y="-58684"/>
            <a:ext cx="27491381" cy="7084060"/>
            <a:chOff x="-1" y="0"/>
            <a:chExt cx="27262067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-1" y="0"/>
              <a:ext cx="27262067" cy="6858000"/>
              <a:chOff x="-19812001" y="177800"/>
              <a:chExt cx="27262067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1" y="177800"/>
                <a:ext cx="14658575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53426" y="177800"/>
                <a:ext cx="12603492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0"/>
          <a:srcRect t="29605" r="13187" b="10214"/>
          <a:stretch>
            <a:fillRect/>
          </a:stretch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7627" y="2284151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569183" y="3736612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09552" y="4320937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355911" y="5902263"/>
            <a:ext cx="3749040" cy="7010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355911" y="4864673"/>
            <a:ext cx="3749040" cy="7899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384351" y="4874833"/>
            <a:ext cx="3749040" cy="7715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384351" y="5902263"/>
            <a:ext cx="3749040" cy="7004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148138" y="1334012"/>
              <a:ext cx="3286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 dirty="0">
                  <a:latin typeface="UTM Avo" panose="02040603050506020204" pitchFamily="18" charset="0"/>
                  <a:cs typeface="Arial" panose="020B0604020202020204" pitchFamily="34" charset="0"/>
                </a:rPr>
                <a:t>9 - 5 = ?</a:t>
              </a:r>
              <a:endParaRPr lang="en-US" sz="4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96237 -0.000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8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720" y="-151130"/>
            <a:ext cx="1277366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63204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A93122B-A9D3-4B1F-A992-9580BE736FAC}"/>
              </a:ext>
            </a:extLst>
          </p:cNvPr>
          <p:cNvGrpSpPr/>
          <p:nvPr/>
        </p:nvGrpSpPr>
        <p:grpSpPr>
          <a:xfrm>
            <a:off x="-10730373" y="-213086"/>
            <a:ext cx="34061686" cy="7119319"/>
            <a:chOff x="-10730373" y="-213086"/>
            <a:chExt cx="34061686" cy="7119319"/>
          </a:xfrm>
        </p:grpSpPr>
        <p:pic>
          <p:nvPicPr>
            <p:cNvPr id="30" name="Picture 29" descr="A close up of a flower&#10;&#10;Description automatically generated">
              <a:extLst>
                <a:ext uri="{FF2B5EF4-FFF2-40B4-BE49-F238E27FC236}">
                  <a16:creationId xmlns:a16="http://schemas.microsoft.com/office/drawing/2014/main" xmlns="" id="{23332B9F-C869-44DC-9BCA-344753B0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07" y="-195457"/>
              <a:ext cx="12709506" cy="7084060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-10730373" y="-213086"/>
              <a:ext cx="23331313" cy="7119319"/>
              <a:chOff x="0" y="0"/>
              <a:chExt cx="24384000" cy="68580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0"/>
                <a:ext cx="24384000" cy="6858000"/>
                <a:chOff x="-19812000" y="177800"/>
                <a:chExt cx="24384000" cy="6858000"/>
              </a:xfrm>
            </p:grpSpPr>
            <p:pic>
              <p:nvPicPr>
                <p:cNvPr id="4" name="Picture 3" descr="A close up of a flower&#10;&#10;Description automatically generated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77800"/>
                  <a:ext cx="12192000" cy="6858000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close up of a flower&#10;&#10;Description automatically generated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620000" y="177800"/>
                  <a:ext cx="12192000" cy="6858000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4" descr="Road Sign Png, Vector, PSD, and Clipart With Transparent ...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0473" y="2429167"/>
            <a:ext cx="3009900" cy="37052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>
            <a:fillRect/>
          </a:stretch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7103352" y="5971003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907272" y="5971003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989687" y="4959448"/>
            <a:ext cx="3749040" cy="71818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2907272" y="4937858"/>
            <a:ext cx="3749040" cy="7397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85628BE-900B-4223-A098-40100D8FF07B}"/>
              </a:ext>
            </a:extLst>
          </p:cNvPr>
          <p:cNvSpPr txBox="1"/>
          <p:nvPr/>
        </p:nvSpPr>
        <p:spPr>
          <a:xfrm>
            <a:off x="3148138" y="13340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4 + 3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81 0.0132 L 0.2086 0.006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-34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28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121</Words>
  <Application>Microsoft Office PowerPoint</Application>
  <PresentationFormat>Widescreen</PresentationFormat>
  <Paragraphs>69</Paragraphs>
  <Slides>13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UTM Avo</vt:lpstr>
      <vt:lpstr>Arial</vt:lpstr>
      <vt:lpstr>Tahoma</vt:lpstr>
      <vt:lpstr>Default Design</vt:lpstr>
      <vt:lpstr>Tuần 15: Bài 32: Luyện tập – Tiết 2</vt:lpstr>
      <vt:lpstr>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TT</cp:lastModifiedBy>
  <cp:revision>59</cp:revision>
  <dcterms:created xsi:type="dcterms:W3CDTF">2021-11-01T08:16:00Z</dcterms:created>
  <dcterms:modified xsi:type="dcterms:W3CDTF">2021-12-14T08:50:02Z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84D70283D0FA4587807D1DC62DF110E5</vt:lpwstr>
  </property>
  <property fmtid="{D5CDD505-2E9C-101B-9397-08002B2CF9AE}" pid="3" name="KSOProductBuildVer">
    <vt:lpwstr>1033-11.2.0.10351</vt:lpwstr>
  </property>
</Properties>
</file>