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306" r:id="rId2"/>
    <p:sldId id="263" r:id="rId3"/>
    <p:sldId id="257" r:id="rId4"/>
    <p:sldId id="308" r:id="rId5"/>
    <p:sldId id="310" r:id="rId6"/>
    <p:sldId id="309" r:id="rId7"/>
    <p:sldId id="312" r:id="rId8"/>
    <p:sldId id="315" r:id="rId9"/>
    <p:sldId id="258" r:id="rId10"/>
    <p:sldId id="264" r:id="rId11"/>
    <p:sldId id="267" r:id="rId12"/>
    <p:sldId id="313" r:id="rId13"/>
    <p:sldId id="314" r:id="rId14"/>
    <p:sldId id="316" r:id="rId15"/>
    <p:sldId id="317" r:id="rId16"/>
    <p:sldId id="270" r:id="rId17"/>
    <p:sldId id="318" r:id="rId18"/>
    <p:sldId id="319" r:id="rId19"/>
    <p:sldId id="321" r:id="rId20"/>
    <p:sldId id="323" r:id="rId21"/>
    <p:sldId id="324" r:id="rId22"/>
    <p:sldId id="325" r:id="rId23"/>
    <p:sldId id="326" r:id="rId24"/>
    <p:sldId id="327" r:id="rId25"/>
    <p:sldId id="328" r:id="rId26"/>
    <p:sldId id="344" r:id="rId27"/>
    <p:sldId id="341" r:id="rId28"/>
    <p:sldId id="329" r:id="rId29"/>
    <p:sldId id="330" r:id="rId30"/>
    <p:sldId id="342" r:id="rId31"/>
    <p:sldId id="332" r:id="rId32"/>
    <p:sldId id="333" r:id="rId33"/>
    <p:sldId id="334" r:id="rId34"/>
    <p:sldId id="335" r:id="rId35"/>
    <p:sldId id="336" r:id="rId36"/>
    <p:sldId id="337" r:id="rId37"/>
    <p:sldId id="345" r:id="rId38"/>
    <p:sldId id="338" r:id="rId39"/>
    <p:sldId id="339" r:id="rId40"/>
    <p:sldId id="343" r:id="rId41"/>
    <p:sldId id="271" r:id="rId42"/>
    <p:sldId id="268" r:id="rId43"/>
    <p:sldId id="346" r:id="rId44"/>
    <p:sldId id="320" r:id="rId45"/>
    <p:sldId id="347" r:id="rId46"/>
    <p:sldId id="348" r:id="rId47"/>
    <p:sldId id="256" r:id="rId4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7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BFF"/>
    <a:srgbClr val="57A980"/>
    <a:srgbClr val="693C26"/>
    <a:srgbClr val="7BC6AE"/>
    <a:srgbClr val="5A75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25" autoAdjust="0"/>
    <p:restoredTop sz="94660"/>
  </p:normalViewPr>
  <p:slideViewPr>
    <p:cSldViewPr snapToGrid="0" showGuides="1">
      <p:cViewPr varScale="1">
        <p:scale>
          <a:sx n="94" d="100"/>
          <a:sy n="94" d="100"/>
        </p:scale>
        <p:origin x="876" y="102"/>
      </p:cViewPr>
      <p:guideLst>
        <p:guide orient="horz" pos="2772"/>
        <p:guide pos="3840"/>
      </p:guideLst>
    </p:cSldViewPr>
  </p:slideViewPr>
  <p:notesTextViewPr>
    <p:cViewPr>
      <p:scale>
        <a:sx n="1" d="1"/>
        <a:sy n="1" d="1"/>
      </p:scale>
      <p:origin x="0" y="0"/>
    </p:cViewPr>
  </p:notesTextViewPr>
  <p:sorterViewPr>
    <p:cViewPr>
      <p:scale>
        <a:sx n="100" d="100"/>
        <a:sy n="100" d="100"/>
      </p:scale>
      <p:origin x="0" y="-11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41E951-92E5-4E58-9ABD-05F06ABC4C72}" type="datetimeFigureOut">
              <a:rPr lang="zh-CN" altLang="en-US" smtClean="0"/>
              <a:t>2023/10/29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1FF3E5-CB2A-4D40-ABE8-6021B39AAD9D}" type="slidenum">
              <a:rPr lang="zh-CN" altLang="en-US" smtClean="0"/>
              <a:t>‹#›</a:t>
            </a:fld>
            <a:endParaRPr lang="zh-CN" altLang="en-US"/>
          </a:p>
        </p:txBody>
      </p:sp>
    </p:spTree>
    <p:extLst>
      <p:ext uri="{BB962C8B-B14F-4D97-AF65-F5344CB8AC3E}">
        <p14:creationId xmlns:p14="http://schemas.microsoft.com/office/powerpoint/2010/main" val="1991724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E9CBB4B-3B26-4525-B432-8B800771D3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2192000" cy="6858000"/>
          </a:xfrm>
          <a:prstGeom prst="rect">
            <a:avLst/>
          </a:prstGeom>
        </p:spPr>
      </p:pic>
    </p:spTree>
    <p:extLst>
      <p:ext uri="{BB962C8B-B14F-4D97-AF65-F5344CB8AC3E}">
        <p14:creationId xmlns:p14="http://schemas.microsoft.com/office/powerpoint/2010/main" val="1588019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2E3001-34C1-4802-87B7-0660EA6E286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3EEB021-336F-446B-A5CB-D5A674618A9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22555DE-A1CA-472A-85CF-266876A8124C}"/>
              </a:ext>
            </a:extLst>
          </p:cNvPr>
          <p:cNvSpPr>
            <a:spLocks noGrp="1"/>
          </p:cNvSpPr>
          <p:nvPr>
            <p:ph type="dt" sz="half" idx="10"/>
          </p:nvPr>
        </p:nvSpPr>
        <p:spPr/>
        <p:txBody>
          <a:bodyPr/>
          <a:lstStyle/>
          <a:p>
            <a:fld id="{EB361EC6-CEF7-4AB0-B188-5248CFDC1A13}" type="datetimeFigureOut">
              <a:rPr lang="zh-CN" altLang="en-US" smtClean="0"/>
              <a:t>2023/10/29</a:t>
            </a:fld>
            <a:endParaRPr lang="zh-CN" altLang="en-US"/>
          </a:p>
        </p:txBody>
      </p:sp>
      <p:sp>
        <p:nvSpPr>
          <p:cNvPr id="5" name="页脚占位符 4">
            <a:extLst>
              <a:ext uri="{FF2B5EF4-FFF2-40B4-BE49-F238E27FC236}">
                <a16:creationId xmlns:a16="http://schemas.microsoft.com/office/drawing/2014/main" id="{E9EC6C19-17B0-4289-9D89-D61D7159C58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B884576-9190-4F21-A35E-7EAEF02F1DB0}"/>
              </a:ext>
            </a:extLst>
          </p:cNvPr>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199249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43D673C-A178-4AE8-81E9-AFF83FC3954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A6D469D-C2E4-40BF-A404-674B3557B4E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695A22A-7DE5-4925-AD62-51F7DA26B203}"/>
              </a:ext>
            </a:extLst>
          </p:cNvPr>
          <p:cNvSpPr>
            <a:spLocks noGrp="1"/>
          </p:cNvSpPr>
          <p:nvPr>
            <p:ph type="dt" sz="half" idx="10"/>
          </p:nvPr>
        </p:nvSpPr>
        <p:spPr/>
        <p:txBody>
          <a:bodyPr/>
          <a:lstStyle/>
          <a:p>
            <a:fld id="{EB361EC6-CEF7-4AB0-B188-5248CFDC1A13}" type="datetimeFigureOut">
              <a:rPr lang="zh-CN" altLang="en-US" smtClean="0"/>
              <a:t>2023/10/29</a:t>
            </a:fld>
            <a:endParaRPr lang="zh-CN" altLang="en-US"/>
          </a:p>
        </p:txBody>
      </p:sp>
      <p:sp>
        <p:nvSpPr>
          <p:cNvPr id="5" name="页脚占位符 4">
            <a:extLst>
              <a:ext uri="{FF2B5EF4-FFF2-40B4-BE49-F238E27FC236}">
                <a16:creationId xmlns:a16="http://schemas.microsoft.com/office/drawing/2014/main" id="{A77F4804-8189-4AA7-8CBC-3328C468419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1A772C-56F5-419D-9F1A-7527DADA2876}"/>
              </a:ext>
            </a:extLst>
          </p:cNvPr>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058855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73894"/>
      </p:ext>
    </p:extLst>
  </p:cSld>
  <p:clrMapOvr>
    <a:masterClrMapping/>
  </p:clrMapOvr>
  <p:transition spd="slow" advTm="4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C2A217D-ED2E-4E0A-A3D7-4C001539CE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9301191A-AF8E-42C5-AAD3-16E33E31DBD4}"/>
              </a:ext>
            </a:extLst>
          </p:cNvPr>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1166253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A0C04D4-A95F-4E29-8E9C-15DC8E6BEE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a:extLst>
              <a:ext uri="{FF2B5EF4-FFF2-40B4-BE49-F238E27FC236}">
                <a16:creationId xmlns:a16="http://schemas.microsoft.com/office/drawing/2014/main" id="{E5A55648-48EA-42B5-8C76-0AA577285BED}"/>
              </a:ext>
            </a:extLst>
          </p:cNvPr>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435165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6EAC14-93C8-41A4-8F3D-735C3FE3C6A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6A2229-ABE2-43EA-A72C-8AC3D8F69DF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2F3769D-18D4-42FB-9210-628E62701B8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F8C9220-ED5B-41C8-98CF-3D4506C29D64}"/>
              </a:ext>
            </a:extLst>
          </p:cNvPr>
          <p:cNvSpPr>
            <a:spLocks noGrp="1"/>
          </p:cNvSpPr>
          <p:nvPr>
            <p:ph type="dt" sz="half" idx="10"/>
          </p:nvPr>
        </p:nvSpPr>
        <p:spPr/>
        <p:txBody>
          <a:bodyPr/>
          <a:lstStyle/>
          <a:p>
            <a:fld id="{EB361EC6-CEF7-4AB0-B188-5248CFDC1A13}" type="datetimeFigureOut">
              <a:rPr lang="zh-CN" altLang="en-US" smtClean="0"/>
              <a:t>2023/10/29</a:t>
            </a:fld>
            <a:endParaRPr lang="zh-CN" altLang="en-US"/>
          </a:p>
        </p:txBody>
      </p:sp>
      <p:sp>
        <p:nvSpPr>
          <p:cNvPr id="6" name="页脚占位符 5">
            <a:extLst>
              <a:ext uri="{FF2B5EF4-FFF2-40B4-BE49-F238E27FC236}">
                <a16:creationId xmlns:a16="http://schemas.microsoft.com/office/drawing/2014/main" id="{9AFB0CB8-A4EB-4D2D-BFE9-E6C2EBA2F16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6298273-E673-446B-8005-9147E9535131}"/>
              </a:ext>
            </a:extLst>
          </p:cNvPr>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296411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11B91D-EE9A-420A-9F10-02175033D25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6CC0607-83B0-4C32-A2DB-DC27DFDC4D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DA33036-F66C-4876-95D5-9F338956903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2F5AA68-8E10-43BE-9C21-C465387495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7154EBD-7912-4A4F-BA1D-2FBFD8F6F0EE}"/>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A51E850-E03D-481D-AF10-8956915F61EB}"/>
              </a:ext>
            </a:extLst>
          </p:cNvPr>
          <p:cNvSpPr>
            <a:spLocks noGrp="1"/>
          </p:cNvSpPr>
          <p:nvPr>
            <p:ph type="dt" sz="half" idx="10"/>
          </p:nvPr>
        </p:nvSpPr>
        <p:spPr/>
        <p:txBody>
          <a:bodyPr/>
          <a:lstStyle/>
          <a:p>
            <a:fld id="{EB361EC6-CEF7-4AB0-B188-5248CFDC1A13}" type="datetimeFigureOut">
              <a:rPr lang="zh-CN" altLang="en-US" smtClean="0"/>
              <a:t>2023/10/29</a:t>
            </a:fld>
            <a:endParaRPr lang="zh-CN" altLang="en-US"/>
          </a:p>
        </p:txBody>
      </p:sp>
      <p:sp>
        <p:nvSpPr>
          <p:cNvPr id="8" name="页脚占位符 7">
            <a:extLst>
              <a:ext uri="{FF2B5EF4-FFF2-40B4-BE49-F238E27FC236}">
                <a16:creationId xmlns:a16="http://schemas.microsoft.com/office/drawing/2014/main" id="{F5766231-0007-4E2E-854B-582F8CE8DB2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7AE1CC80-AADE-42A2-997B-452F62F0ADC2}"/>
              </a:ext>
            </a:extLst>
          </p:cNvPr>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855661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A233AE-FBF3-4E14-A743-8C99E78E797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BE85ED-005D-401D-8B6B-C4191625795C}"/>
              </a:ext>
            </a:extLst>
          </p:cNvPr>
          <p:cNvSpPr>
            <a:spLocks noGrp="1"/>
          </p:cNvSpPr>
          <p:nvPr>
            <p:ph type="dt" sz="half" idx="10"/>
          </p:nvPr>
        </p:nvSpPr>
        <p:spPr/>
        <p:txBody>
          <a:bodyPr/>
          <a:lstStyle/>
          <a:p>
            <a:fld id="{EB361EC6-CEF7-4AB0-B188-5248CFDC1A13}" type="datetimeFigureOut">
              <a:rPr lang="zh-CN" altLang="en-US" smtClean="0"/>
              <a:t>2023/10/29</a:t>
            </a:fld>
            <a:endParaRPr lang="zh-CN" altLang="en-US"/>
          </a:p>
        </p:txBody>
      </p:sp>
      <p:sp>
        <p:nvSpPr>
          <p:cNvPr id="4" name="页脚占位符 3">
            <a:extLst>
              <a:ext uri="{FF2B5EF4-FFF2-40B4-BE49-F238E27FC236}">
                <a16:creationId xmlns:a16="http://schemas.microsoft.com/office/drawing/2014/main" id="{11D2BC7B-5E91-4B97-BCE4-AC58BC93056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C8C5614-A367-4E35-B3B0-82CF2254C599}"/>
              </a:ext>
            </a:extLst>
          </p:cNvPr>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945067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90DC1F-38EB-48E6-8C52-21D8E215E9A1}"/>
              </a:ext>
            </a:extLst>
          </p:cNvPr>
          <p:cNvSpPr>
            <a:spLocks noGrp="1"/>
          </p:cNvSpPr>
          <p:nvPr>
            <p:ph type="dt" sz="half" idx="10"/>
          </p:nvPr>
        </p:nvSpPr>
        <p:spPr/>
        <p:txBody>
          <a:bodyPr/>
          <a:lstStyle/>
          <a:p>
            <a:fld id="{EB361EC6-CEF7-4AB0-B188-5248CFDC1A13}" type="datetimeFigureOut">
              <a:rPr lang="zh-CN" altLang="en-US" smtClean="0"/>
              <a:t>2023/10/29</a:t>
            </a:fld>
            <a:endParaRPr lang="zh-CN" altLang="en-US"/>
          </a:p>
        </p:txBody>
      </p:sp>
      <p:sp>
        <p:nvSpPr>
          <p:cNvPr id="3" name="页脚占位符 2">
            <a:extLst>
              <a:ext uri="{FF2B5EF4-FFF2-40B4-BE49-F238E27FC236}">
                <a16:creationId xmlns:a16="http://schemas.microsoft.com/office/drawing/2014/main" id="{DA7A6E0D-BAE0-43BC-8F66-E957B0F096E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363DF06-A974-41E9-9533-706316459DFB}"/>
              </a:ext>
            </a:extLst>
          </p:cNvPr>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4280564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8C8AAE-F68D-4CB8-8C2F-2B44AC81A1A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825211C-4897-467E-AEA7-8CA51D9BFE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2A9D562-E04B-48A9-9980-C41428B72F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A39ABC2-4A83-4907-9458-48F30AC9BB1A}"/>
              </a:ext>
            </a:extLst>
          </p:cNvPr>
          <p:cNvSpPr>
            <a:spLocks noGrp="1"/>
          </p:cNvSpPr>
          <p:nvPr>
            <p:ph type="dt" sz="half" idx="10"/>
          </p:nvPr>
        </p:nvSpPr>
        <p:spPr/>
        <p:txBody>
          <a:bodyPr/>
          <a:lstStyle/>
          <a:p>
            <a:fld id="{EB361EC6-CEF7-4AB0-B188-5248CFDC1A13}" type="datetimeFigureOut">
              <a:rPr lang="zh-CN" altLang="en-US" smtClean="0"/>
              <a:t>2023/10/29</a:t>
            </a:fld>
            <a:endParaRPr lang="zh-CN" altLang="en-US"/>
          </a:p>
        </p:txBody>
      </p:sp>
      <p:sp>
        <p:nvSpPr>
          <p:cNvPr id="6" name="页脚占位符 5">
            <a:extLst>
              <a:ext uri="{FF2B5EF4-FFF2-40B4-BE49-F238E27FC236}">
                <a16:creationId xmlns:a16="http://schemas.microsoft.com/office/drawing/2014/main" id="{37BCD3E6-590A-472C-816E-C7B41DF0E0B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2038190-1E6F-4CCE-88E7-C4E010A21F3C}"/>
              </a:ext>
            </a:extLst>
          </p:cNvPr>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761217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99EC26-6234-4C9F-9346-F9154AB4A82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7762B7E-04B9-4317-BFE2-9440E7ACAC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7A4425D-CD31-4725-9847-8E3A9FF1E4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FF6CB55-33EB-4EA1-83E7-56DD9DF6DFCA}"/>
              </a:ext>
            </a:extLst>
          </p:cNvPr>
          <p:cNvSpPr>
            <a:spLocks noGrp="1"/>
          </p:cNvSpPr>
          <p:nvPr>
            <p:ph type="dt" sz="half" idx="10"/>
          </p:nvPr>
        </p:nvSpPr>
        <p:spPr/>
        <p:txBody>
          <a:bodyPr/>
          <a:lstStyle/>
          <a:p>
            <a:fld id="{EB361EC6-CEF7-4AB0-B188-5248CFDC1A13}" type="datetimeFigureOut">
              <a:rPr lang="zh-CN" altLang="en-US" smtClean="0"/>
              <a:t>2023/10/29</a:t>
            </a:fld>
            <a:endParaRPr lang="zh-CN" altLang="en-US"/>
          </a:p>
        </p:txBody>
      </p:sp>
      <p:sp>
        <p:nvSpPr>
          <p:cNvPr id="6" name="页脚占位符 5">
            <a:extLst>
              <a:ext uri="{FF2B5EF4-FFF2-40B4-BE49-F238E27FC236}">
                <a16:creationId xmlns:a16="http://schemas.microsoft.com/office/drawing/2014/main" id="{6A17A22D-D103-4107-9119-2A896DF3A0B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317F9B-DF6B-4E98-AABB-E618897A1585}"/>
              </a:ext>
            </a:extLst>
          </p:cNvPr>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503938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7F89AB7-3D0E-40C8-9F30-7EE61C679F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B48F590-E54B-4D27-9F04-529B05A898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32C9151-11B3-470B-9928-2171C08524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2023/10/29</a:t>
            </a:fld>
            <a:endParaRPr lang="zh-CN" altLang="en-US"/>
          </a:p>
        </p:txBody>
      </p:sp>
      <p:sp>
        <p:nvSpPr>
          <p:cNvPr id="5" name="页脚占位符 4">
            <a:extLst>
              <a:ext uri="{FF2B5EF4-FFF2-40B4-BE49-F238E27FC236}">
                <a16:creationId xmlns:a16="http://schemas.microsoft.com/office/drawing/2014/main" id="{7A80E1EA-9C99-4395-973B-0080F7F8BF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B2A5F70-62FA-4342-A5D9-EE441421B6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pic>
        <p:nvPicPr>
          <p:cNvPr id="7" name="Content Placeholder 12" descr="cdc42615100be655bf1a"/>
          <p:cNvPicPr>
            <a:picLocks noChangeAspect="1"/>
          </p:cNvPicPr>
          <p:nvPr userDrawn="1"/>
        </p:nvPicPr>
        <p:blipFill>
          <a:blip r:embed="rId14">
            <a:clrChange>
              <a:clrFrom>
                <a:srgbClr val="FFE1E3">
                  <a:alpha val="100000"/>
                </a:srgbClr>
              </a:clrFrom>
              <a:clrTo>
                <a:srgbClr val="FFE1E3">
                  <a:alpha val="100000"/>
                  <a:alpha val="0"/>
                </a:srgbClr>
              </a:clrTo>
            </a:clrChange>
          </a:blip>
          <a:stretch>
            <a:fillRect/>
          </a:stretch>
        </p:blipFill>
        <p:spPr>
          <a:xfrm>
            <a:off x="-1371600" y="-95250"/>
            <a:ext cx="1143318" cy="1143318"/>
          </a:xfrm>
          <a:prstGeom prst="rect">
            <a:avLst/>
          </a:prstGeom>
        </p:spPr>
      </p:pic>
    </p:spTree>
    <p:extLst>
      <p:ext uri="{BB962C8B-B14F-4D97-AF65-F5344CB8AC3E}">
        <p14:creationId xmlns:p14="http://schemas.microsoft.com/office/powerpoint/2010/main" val="8788619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sv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5.png"/><Relationship Id="rId7" Type="http://schemas.openxmlformats.org/officeDocument/2006/relationships/image" Target="../media/image31.sv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6.svg"/><Relationship Id="rId9" Type="http://schemas.openxmlformats.org/officeDocument/2006/relationships/image" Target="../media/image33.sv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2.xml"/><Relationship Id="rId7" Type="http://schemas.openxmlformats.org/officeDocument/2006/relationships/image" Target="../media/image43.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sv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svg"/><Relationship Id="rId9" Type="http://schemas.openxmlformats.org/officeDocument/2006/relationships/image" Target="../media/image33.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5.png"/><Relationship Id="rId7" Type="http://schemas.openxmlformats.org/officeDocument/2006/relationships/image" Target="../media/image31.svg"/><Relationship Id="rId2" Type="http://schemas.openxmlformats.org/officeDocument/2006/relationships/image" Target="../media/image45.png"/><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6.svg"/><Relationship Id="rId9" Type="http://schemas.openxmlformats.org/officeDocument/2006/relationships/image" Target="../media/image33.sv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2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0.png"/><Relationship Id="rId7" Type="http://schemas.openxmlformats.org/officeDocument/2006/relationships/image" Target="../media/image53.jpe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43.sv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0.png"/><Relationship Id="rId18" Type="http://schemas.openxmlformats.org/officeDocument/2006/relationships/image" Target="../media/image13.svg"/><Relationship Id="rId3" Type="http://schemas.openxmlformats.org/officeDocument/2006/relationships/audio" Target="../media/audio2.wav"/><Relationship Id="rId21" Type="http://schemas.openxmlformats.org/officeDocument/2006/relationships/image" Target="../media/image5.png"/><Relationship Id="rId7" Type="http://schemas.microsoft.com/office/2007/relationships/hdphoto" Target="../media/hdphoto1.wdp"/><Relationship Id="rId12" Type="http://schemas.openxmlformats.org/officeDocument/2006/relationships/slide" Target="slide6.xml"/><Relationship Id="rId17" Type="http://schemas.openxmlformats.org/officeDocument/2006/relationships/image" Target="../media/image12.png"/><Relationship Id="rId2" Type="http://schemas.openxmlformats.org/officeDocument/2006/relationships/audio" Target="../media/audio1.wav"/><Relationship Id="rId16" Type="http://schemas.openxmlformats.org/officeDocument/2006/relationships/image" Target="../media/image11.png"/><Relationship Id="rId20" Type="http://schemas.openxmlformats.org/officeDocument/2006/relationships/image" Target="../media/image15.svg"/><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2.wdp"/><Relationship Id="rId5" Type="http://schemas.openxmlformats.org/officeDocument/2006/relationships/slide" Target="slide7.xml"/><Relationship Id="rId15" Type="http://schemas.openxmlformats.org/officeDocument/2006/relationships/slide" Target="slide5.xml"/><Relationship Id="rId10" Type="http://schemas.openxmlformats.org/officeDocument/2006/relationships/image" Target="../media/image9.png"/><Relationship Id="rId19" Type="http://schemas.openxmlformats.org/officeDocument/2006/relationships/image" Target="../media/image14.png"/><Relationship Id="rId4" Type="http://schemas.openxmlformats.org/officeDocument/2006/relationships/audio" Target="../media/audio3.wav"/><Relationship Id="rId9" Type="http://schemas.openxmlformats.org/officeDocument/2006/relationships/slide" Target="slide4.xml"/><Relationship Id="rId14" Type="http://schemas.microsoft.com/office/2007/relationships/hdphoto" Target="../media/hdphoto3.wdp"/><Relationship Id="rId2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sv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svg"/><Relationship Id="rId9" Type="http://schemas.openxmlformats.org/officeDocument/2006/relationships/image" Target="../media/image33.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5.png"/><Relationship Id="rId7" Type="http://schemas.openxmlformats.org/officeDocument/2006/relationships/image" Target="../media/image31.svg"/><Relationship Id="rId2" Type="http://schemas.openxmlformats.org/officeDocument/2006/relationships/image" Target="../media/image54.jpg"/><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6.svg"/><Relationship Id="rId9" Type="http://schemas.openxmlformats.org/officeDocument/2006/relationships/image" Target="../media/image33.sv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3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gif"/><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slide" Target="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4.jpg"/><Relationship Id="rId1" Type="http://schemas.openxmlformats.org/officeDocument/2006/relationships/slideLayout" Target="../slideLayouts/slideLayout2.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17.sv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5.png"/><Relationship Id="rId1" Type="http://schemas.openxmlformats.org/officeDocument/2006/relationships/slideLayout" Target="../slideLayouts/slideLayout12.xml"/><Relationship Id="rId4" Type="http://schemas.openxmlformats.org/officeDocument/2006/relationships/image" Target="../media/image61.svg"/></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4.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4855E4DB-63DE-4515-9AAA-A6B387E0E67A}"/>
              </a:ext>
            </a:extLst>
          </p:cNvPr>
          <p:cNvGrpSpPr/>
          <p:nvPr/>
        </p:nvGrpSpPr>
        <p:grpSpPr>
          <a:xfrm>
            <a:off x="0" y="5884224"/>
            <a:ext cx="12192000" cy="973776"/>
            <a:chOff x="0" y="5884224"/>
            <a:chExt cx="12192000" cy="973776"/>
          </a:xfrm>
        </p:grpSpPr>
        <p:pic>
          <p:nvPicPr>
            <p:cNvPr id="5" name="图片 4">
              <a:extLst>
                <a:ext uri="{FF2B5EF4-FFF2-40B4-BE49-F238E27FC236}">
                  <a16:creationId xmlns:a16="http://schemas.microsoft.com/office/drawing/2014/main" id="{4D7D2E4E-63FC-4E59-B93B-E274481248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6" name="图片 5">
              <a:extLst>
                <a:ext uri="{FF2B5EF4-FFF2-40B4-BE49-F238E27FC236}">
                  <a16:creationId xmlns:a16="http://schemas.microsoft.com/office/drawing/2014/main" id="{82456F1C-A575-471A-9B4F-AD6D1F31F4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7" name="图片 6">
              <a:extLst>
                <a:ext uri="{FF2B5EF4-FFF2-40B4-BE49-F238E27FC236}">
                  <a16:creationId xmlns:a16="http://schemas.microsoft.com/office/drawing/2014/main" id="{6F3DE31D-E1B4-4CC6-8D4D-2CE343E727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pic>
        <p:nvPicPr>
          <p:cNvPr id="13" name="图片 12">
            <a:extLst>
              <a:ext uri="{FF2B5EF4-FFF2-40B4-BE49-F238E27FC236}">
                <a16:creationId xmlns:a16="http://schemas.microsoft.com/office/drawing/2014/main" id="{94EAB357-98CB-4E28-8E9F-DC15B48C12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2462" b="76623"/>
          <a:stretch/>
        </p:blipFill>
        <p:spPr>
          <a:xfrm>
            <a:off x="0" y="0"/>
            <a:ext cx="4162520" cy="2161309"/>
          </a:xfrm>
          <a:prstGeom prst="rect">
            <a:avLst/>
          </a:prstGeom>
        </p:spPr>
      </p:pic>
      <p:pic>
        <p:nvPicPr>
          <p:cNvPr id="17" name="图片 16">
            <a:extLst>
              <a:ext uri="{FF2B5EF4-FFF2-40B4-BE49-F238E27FC236}">
                <a16:creationId xmlns:a16="http://schemas.microsoft.com/office/drawing/2014/main" id="{EF6714C1-B8BB-499D-98F6-36E2888DD5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flipH="1">
            <a:off x="8017747" y="-3047"/>
            <a:ext cx="4174253" cy="2167401"/>
          </a:xfrm>
          <a:prstGeom prst="rect">
            <a:avLst/>
          </a:prstGeom>
        </p:spPr>
      </p:pic>
      <p:sp>
        <p:nvSpPr>
          <p:cNvPr id="18" name="副标题 2">
            <a:extLst>
              <a:ext uri="{FF2B5EF4-FFF2-40B4-BE49-F238E27FC236}">
                <a16:creationId xmlns:a16="http://schemas.microsoft.com/office/drawing/2014/main" id="{31C712C1-6CA7-45B1-BF8B-038D12305E67}"/>
              </a:ext>
            </a:extLst>
          </p:cNvPr>
          <p:cNvSpPr txBox="1"/>
          <p:nvPr/>
        </p:nvSpPr>
        <p:spPr>
          <a:xfrm>
            <a:off x="6877083" y="4548232"/>
            <a:ext cx="4414520" cy="671830"/>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ctr">
              <a:spcBef>
                <a:spcPts val="0"/>
              </a:spcBef>
              <a:spcAft>
                <a:spcPts val="400"/>
              </a:spcAft>
              <a:buSzPct val="70000"/>
              <a:buNone/>
            </a:pPr>
            <a:r>
              <a:rPr lang="en-US" altLang="zh-CN" sz="4000" dirty="0">
                <a:solidFill>
                  <a:srgbClr val="4D9146"/>
                </a:solidFill>
                <a:latin typeface="UTM Duepuntozero" pitchFamily="18" charset="0"/>
                <a:ea typeface="字魂70号-灵悦黑体" panose="00000500000000000000" pitchFamily="2" charset="-122"/>
                <a:cs typeface="+mn-ea"/>
                <a:sym typeface="+mn-lt"/>
              </a:rPr>
              <a:t>Theo Mai </a:t>
            </a:r>
            <a:r>
              <a:rPr lang="en-US" altLang="zh-CN" sz="4000" dirty="0" err="1">
                <a:solidFill>
                  <a:srgbClr val="4D9146"/>
                </a:solidFill>
                <a:latin typeface="UTM Duepuntozero" pitchFamily="18" charset="0"/>
                <a:ea typeface="字魂70号-灵悦黑体" panose="00000500000000000000" pitchFamily="2" charset="-122"/>
                <a:cs typeface="+mn-ea"/>
                <a:sym typeface="+mn-lt"/>
              </a:rPr>
              <a:t>Văn</a:t>
            </a:r>
            <a:r>
              <a:rPr lang="en-US" altLang="zh-CN" sz="4000" dirty="0">
                <a:solidFill>
                  <a:srgbClr val="4D9146"/>
                </a:solidFill>
                <a:latin typeface="UTM Duepuntozero" pitchFamily="18" charset="0"/>
                <a:ea typeface="字魂70号-灵悦黑体" panose="00000500000000000000" pitchFamily="2" charset="-122"/>
                <a:cs typeface="+mn-ea"/>
                <a:sym typeface="+mn-lt"/>
              </a:rPr>
              <a:t> </a:t>
            </a:r>
            <a:r>
              <a:rPr lang="en-US" altLang="zh-CN" sz="4000" dirty="0" err="1">
                <a:solidFill>
                  <a:srgbClr val="4D9146"/>
                </a:solidFill>
                <a:latin typeface="UTM Duepuntozero" pitchFamily="18" charset="0"/>
                <a:ea typeface="字魂70号-灵悦黑体" panose="00000500000000000000" pitchFamily="2" charset="-122"/>
                <a:cs typeface="+mn-ea"/>
                <a:sym typeface="+mn-lt"/>
              </a:rPr>
              <a:t>Tạo</a:t>
            </a:r>
            <a:endParaRPr lang="zh-CN" altLang="en-US" sz="4000" dirty="0">
              <a:solidFill>
                <a:srgbClr val="4D9146"/>
              </a:solidFill>
              <a:latin typeface="UTM Duepuntozero" pitchFamily="18" charset="0"/>
              <a:ea typeface="字魂70号-灵悦黑体" panose="00000500000000000000" pitchFamily="2" charset="-122"/>
              <a:cs typeface="+mn-ea"/>
              <a:sym typeface="+mn-lt"/>
            </a:endParaRPr>
          </a:p>
        </p:txBody>
      </p:sp>
      <p:sp>
        <p:nvSpPr>
          <p:cNvPr id="2" name="TextBox 1"/>
          <p:cNvSpPr txBox="1"/>
          <p:nvPr/>
        </p:nvSpPr>
        <p:spPr>
          <a:xfrm>
            <a:off x="1996407" y="2141741"/>
            <a:ext cx="8651727" cy="2215991"/>
          </a:xfrm>
          <a:prstGeom prst="rect">
            <a:avLst/>
          </a:prstGeom>
          <a:noFill/>
        </p:spPr>
        <p:txBody>
          <a:bodyPr wrap="none" rtlCol="0">
            <a:spAutoFit/>
          </a:bodyPr>
          <a:lstStyle/>
          <a:p>
            <a:r>
              <a:rPr lang="en-US" sz="13800" dirty="0" err="1">
                <a:solidFill>
                  <a:schemeClr val="accent2">
                    <a:lumMod val="75000"/>
                  </a:schemeClr>
                </a:solidFill>
                <a:latin typeface="UTM Fleur" pitchFamily="18" charset="0"/>
              </a:rPr>
              <a:t>Đất</a:t>
            </a:r>
            <a:r>
              <a:rPr lang="en-US" sz="13800" dirty="0">
                <a:solidFill>
                  <a:schemeClr val="accent2">
                    <a:lumMod val="75000"/>
                  </a:schemeClr>
                </a:solidFill>
                <a:latin typeface="UTM Fleur" pitchFamily="18" charset="0"/>
              </a:rPr>
              <a:t> </a:t>
            </a:r>
            <a:r>
              <a:rPr lang="en-US" sz="13800" dirty="0" err="1">
                <a:solidFill>
                  <a:schemeClr val="accent2">
                    <a:lumMod val="75000"/>
                  </a:schemeClr>
                </a:solidFill>
                <a:latin typeface="UTM Fleur" pitchFamily="18" charset="0"/>
              </a:rPr>
              <a:t>Cà</a:t>
            </a:r>
            <a:r>
              <a:rPr lang="en-US" sz="13800" dirty="0">
                <a:solidFill>
                  <a:schemeClr val="accent2">
                    <a:lumMod val="75000"/>
                  </a:schemeClr>
                </a:solidFill>
                <a:latin typeface="UTM Fleur" pitchFamily="18" charset="0"/>
              </a:rPr>
              <a:t> Mau</a:t>
            </a:r>
          </a:p>
        </p:txBody>
      </p:sp>
      <p:sp>
        <p:nvSpPr>
          <p:cNvPr id="12" name="副标题 2">
            <a:extLst>
              <a:ext uri="{FF2B5EF4-FFF2-40B4-BE49-F238E27FC236}">
                <a16:creationId xmlns:a16="http://schemas.microsoft.com/office/drawing/2014/main" id="{31C712C1-6CA7-45B1-BF8B-038D12305E67}"/>
              </a:ext>
            </a:extLst>
          </p:cNvPr>
          <p:cNvSpPr txBox="1"/>
          <p:nvPr/>
        </p:nvSpPr>
        <p:spPr>
          <a:xfrm>
            <a:off x="4064231" y="941316"/>
            <a:ext cx="4414520" cy="671830"/>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ctr">
              <a:spcBef>
                <a:spcPts val="0"/>
              </a:spcBef>
              <a:spcAft>
                <a:spcPts val="400"/>
              </a:spcAft>
              <a:buSzPct val="70000"/>
              <a:buNone/>
            </a:pPr>
            <a:r>
              <a:rPr lang="en-US" altLang="zh-CN" sz="4800" u="sng" dirty="0" err="1">
                <a:solidFill>
                  <a:srgbClr val="4D9146"/>
                </a:solidFill>
                <a:latin typeface="UTM Flavour" pitchFamily="18" charset="0"/>
                <a:ea typeface="字魂70号-灵悦黑体" panose="00000500000000000000" pitchFamily="2" charset="-122"/>
                <a:cs typeface="+mn-ea"/>
                <a:sym typeface="+mn-lt"/>
              </a:rPr>
              <a:t>Tập</a:t>
            </a:r>
            <a:r>
              <a:rPr lang="en-US" altLang="zh-CN" sz="4800" u="sng" dirty="0">
                <a:solidFill>
                  <a:srgbClr val="4D9146"/>
                </a:solidFill>
                <a:latin typeface="UTM Flavour" pitchFamily="18" charset="0"/>
                <a:ea typeface="字魂70号-灵悦黑体" panose="00000500000000000000" pitchFamily="2" charset="-122"/>
                <a:cs typeface="+mn-ea"/>
                <a:sym typeface="+mn-lt"/>
              </a:rPr>
              <a:t> </a:t>
            </a:r>
            <a:r>
              <a:rPr lang="en-US" altLang="zh-CN" sz="4800" u="sng" dirty="0" err="1">
                <a:solidFill>
                  <a:srgbClr val="4D9146"/>
                </a:solidFill>
                <a:latin typeface="UTM Flavour" pitchFamily="18" charset="0"/>
                <a:ea typeface="字魂70号-灵悦黑体" panose="00000500000000000000" pitchFamily="2" charset="-122"/>
                <a:cs typeface="+mn-ea"/>
                <a:sym typeface="+mn-lt"/>
              </a:rPr>
              <a:t>đọc</a:t>
            </a:r>
            <a:endParaRPr lang="zh-CN" altLang="en-US" sz="4800" u="sng" dirty="0">
              <a:solidFill>
                <a:srgbClr val="4D9146"/>
              </a:solidFill>
              <a:latin typeface="UTM Flavour" pitchFamily="18" charset="0"/>
              <a:ea typeface="字魂70号-灵悦黑体" panose="00000500000000000000" pitchFamily="2" charset="-122"/>
              <a:cs typeface="+mn-ea"/>
              <a:sym typeface="+mn-lt"/>
            </a:endParaRPr>
          </a:p>
        </p:txBody>
      </p:sp>
      <p:pic>
        <p:nvPicPr>
          <p:cNvPr id="22" name="图片 2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1601" y="3675138"/>
            <a:ext cx="3429697" cy="3182862"/>
          </a:xfrm>
          <a:prstGeom prst="rect">
            <a:avLst/>
          </a:prstGeom>
        </p:spPr>
      </p:pic>
    </p:spTree>
    <p:extLst>
      <p:ext uri="{BB962C8B-B14F-4D97-AF65-F5344CB8AC3E}">
        <p14:creationId xmlns:p14="http://schemas.microsoft.com/office/powerpoint/2010/main" val="179436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5" presetClass="entr" presetSubtype="0" fill="hold" grpId="0" nodeType="clickEffect">
                                  <p:stCondLst>
                                    <p:cond delay="0"/>
                                  </p:stCondLst>
                                  <p:iterate type="lt">
                                    <p:tmPct val="0"/>
                                  </p:iterate>
                                  <p:childTnLst>
                                    <p:set>
                                      <p:cBhvr>
                                        <p:cTn id="28" dur="1" fill="hold">
                                          <p:stCondLst>
                                            <p:cond delay="0"/>
                                          </p:stCondLst>
                                        </p:cTn>
                                        <p:tgtEl>
                                          <p:spTgt spid="2"/>
                                        </p:tgtEl>
                                        <p:attrNameLst>
                                          <p:attrName>style.visibility</p:attrName>
                                        </p:attrNameLst>
                                      </p:cBhvr>
                                      <p:to>
                                        <p:strVal val="visible"/>
                                      </p:to>
                                    </p:set>
                                    <p:anim calcmode="lin" valueType="num">
                                      <p:cBhvr>
                                        <p:cTn id="29" dur="1000" fill="hold"/>
                                        <p:tgtEl>
                                          <p:spTgt spid="2"/>
                                        </p:tgtEl>
                                        <p:attrNameLst>
                                          <p:attrName>ppt_w</p:attrName>
                                        </p:attrNameLst>
                                      </p:cBhvr>
                                      <p:tavLst>
                                        <p:tav tm="0">
                                          <p:val>
                                            <p:fltVal val="0"/>
                                          </p:val>
                                        </p:tav>
                                        <p:tav tm="100000">
                                          <p:val>
                                            <p:strVal val="#ppt_w"/>
                                          </p:val>
                                        </p:tav>
                                      </p:tavLst>
                                    </p:anim>
                                    <p:anim calcmode="lin" valueType="num">
                                      <p:cBhvr>
                                        <p:cTn id="30" dur="1000" fill="hold"/>
                                        <p:tgtEl>
                                          <p:spTgt spid="2"/>
                                        </p:tgtEl>
                                        <p:attrNameLst>
                                          <p:attrName>ppt_h</p:attrName>
                                        </p:attrNameLst>
                                      </p:cBhvr>
                                      <p:tavLst>
                                        <p:tav tm="0">
                                          <p:val>
                                            <p:fltVal val="0"/>
                                          </p:val>
                                        </p:tav>
                                        <p:tav tm="100000">
                                          <p:val>
                                            <p:strVal val="#ppt_h"/>
                                          </p:val>
                                        </p:tav>
                                      </p:tavLst>
                                    </p:anim>
                                    <p:anim calcmode="lin" valueType="num">
                                      <p:cBhvr>
                                        <p:cTn id="31"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33" fill="hold">
                            <p:stCondLst>
                              <p:cond delay="1000"/>
                            </p:stCondLst>
                            <p:childTnLst>
                              <p:par>
                                <p:cTn id="34" presetID="41" presetClass="entr" presetSubtype="0" fill="hold" grpId="1" nodeType="afterEffect">
                                  <p:stCondLst>
                                    <p:cond delay="0"/>
                                  </p:stCondLst>
                                  <p:iterate type="lt">
                                    <p:tmPct val="10000"/>
                                  </p:iterate>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2"/>
                                        </p:tgtEl>
                                        <p:attrNameLst>
                                          <p:attrName>ppt_y</p:attrName>
                                        </p:attrNameLst>
                                      </p:cBhvr>
                                      <p:tavLst>
                                        <p:tav tm="0">
                                          <p:val>
                                            <p:strVal val="#ppt_y"/>
                                          </p:val>
                                        </p:tav>
                                        <p:tav tm="100000">
                                          <p:val>
                                            <p:strVal val="#ppt_y"/>
                                          </p:val>
                                        </p:tav>
                                      </p:tavLst>
                                    </p:anim>
                                    <p:anim calcmode="lin" valueType="num">
                                      <p:cBhvr>
                                        <p:cTn id="3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2"/>
                                        </p:tgtEl>
                                      </p:cBhvr>
                                    </p:animEffect>
                                  </p:childTnLst>
                                </p:cTn>
                              </p:par>
                            </p:childTnLst>
                          </p:cTn>
                        </p:par>
                        <p:par>
                          <p:cTn id="41" fill="hold">
                            <p:stCondLst>
                              <p:cond delay="1850"/>
                            </p:stCondLst>
                            <p:childTnLst>
                              <p:par>
                                <p:cTn id="42" presetID="6" presetClass="entr" presetSubtype="32"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circle(out)">
                                      <p:cBhvr>
                                        <p:cTn id="44" dur="125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randombar(horizontal)">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2" grpId="1"/>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a:extLst>
              <a:ext uri="{FF2B5EF4-FFF2-40B4-BE49-F238E27FC236}">
                <a16:creationId xmlns:a16="http://schemas.microsoft.com/office/drawing/2014/main" id="{1857639E-8AEA-4E94-804A-8712828DDD26}"/>
              </a:ext>
            </a:extLst>
          </p:cNvPr>
          <p:cNvGrpSpPr/>
          <p:nvPr/>
        </p:nvGrpSpPr>
        <p:grpSpPr>
          <a:xfrm>
            <a:off x="223812" y="3989126"/>
            <a:ext cx="11744375" cy="2135919"/>
            <a:chOff x="215977" y="4214585"/>
            <a:chExt cx="13720248" cy="2067447"/>
          </a:xfrm>
        </p:grpSpPr>
        <p:pic>
          <p:nvPicPr>
            <p:cNvPr id="11" name="图片 10">
              <a:extLst>
                <a:ext uri="{FF2B5EF4-FFF2-40B4-BE49-F238E27FC236}">
                  <a16:creationId xmlns:a16="http://schemas.microsoft.com/office/drawing/2014/main" id="{8C10B648-E4C7-4442-9704-059CBBA103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977" y="4214586"/>
              <a:ext cx="4436027" cy="2067446"/>
            </a:xfrm>
            <a:prstGeom prst="rect">
              <a:avLst/>
            </a:prstGeom>
            <a:effectLst/>
          </p:spPr>
        </p:pic>
        <p:pic>
          <p:nvPicPr>
            <p:cNvPr id="12" name="图片 11">
              <a:extLst>
                <a:ext uri="{FF2B5EF4-FFF2-40B4-BE49-F238E27FC236}">
                  <a16:creationId xmlns:a16="http://schemas.microsoft.com/office/drawing/2014/main" id="{82846FE2-9A69-40C7-8A7F-EBC5BD43A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8359" y="4214585"/>
              <a:ext cx="4015484" cy="2067447"/>
            </a:xfrm>
            <a:prstGeom prst="rect">
              <a:avLst/>
            </a:prstGeom>
          </p:spPr>
        </p:pic>
        <p:pic>
          <p:nvPicPr>
            <p:cNvPr id="13" name="图片 12">
              <a:extLst>
                <a:ext uri="{FF2B5EF4-FFF2-40B4-BE49-F238E27FC236}">
                  <a16:creationId xmlns:a16="http://schemas.microsoft.com/office/drawing/2014/main" id="{1D699FD5-AEC8-4C91-816C-BF4F172944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0198" y="4214586"/>
              <a:ext cx="4436027" cy="2067446"/>
            </a:xfrm>
            <a:prstGeom prst="rect">
              <a:avLst/>
            </a:prstGeom>
          </p:spPr>
        </p:pic>
      </p:grpSp>
      <p:pic>
        <p:nvPicPr>
          <p:cNvPr id="15" name="Picture 14"/>
          <p:cNvPicPr>
            <a:picLocks noChangeAspect="1"/>
          </p:cNvPicPr>
          <p:nvPr/>
        </p:nvPicPr>
        <p:blipFill>
          <a:blip r:embed="rId5"/>
          <a:stretch>
            <a:fillRect/>
          </a:stretch>
        </p:blipFill>
        <p:spPr>
          <a:xfrm>
            <a:off x="330200" y="121769"/>
            <a:ext cx="4280324" cy="1145055"/>
          </a:xfrm>
          <a:prstGeom prst="rect">
            <a:avLst/>
          </a:prstGeom>
        </p:spPr>
      </p:pic>
      <p:sp>
        <p:nvSpPr>
          <p:cNvPr id="16" name="Text Box 18"/>
          <p:cNvSpPr txBox="1"/>
          <p:nvPr/>
        </p:nvSpPr>
        <p:spPr>
          <a:xfrm>
            <a:off x="471406" y="1536700"/>
            <a:ext cx="3302000" cy="1815882"/>
          </a:xfrm>
          <a:prstGeom prst="rect">
            <a:avLst/>
          </a:prstGeom>
          <a:noFill/>
          <a:ln w="9525">
            <a:noFill/>
          </a:ln>
        </p:spPr>
        <p:txBody>
          <a:bodyPr wrap="square" anchor="t" anchorCtr="0">
            <a:spAutoFit/>
            <a:scene3d>
              <a:camera prst="orthographicFront"/>
              <a:lightRig rig="threePt" dir="t"/>
            </a:scene3d>
          </a:bodyPr>
          <a:lstStyle/>
          <a:p>
            <a:pPr algn="ctr">
              <a:spcBef>
                <a:spcPct val="50000"/>
              </a:spcBef>
            </a:pPr>
            <a:r>
              <a:rPr lang="en-US" altLang="en-GB" sz="3200" b="1" u="sng"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1</a:t>
            </a:r>
            <a:r>
              <a:rPr lang="en-US" altLang="en-GB" sz="32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spcBef>
                <a:spcPct val="50000"/>
              </a:spcBef>
            </a:pPr>
            <a:r>
              <a:rPr lang="en-US" altLang="en-GB" sz="32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altLang="en-GB" sz="3200" b="1" dirty="0" err="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Cà</a:t>
            </a:r>
            <a:r>
              <a:rPr lang="en-US" altLang="en-GB" sz="32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Mau … </a:t>
            </a:r>
            <a:r>
              <a:rPr lang="en-US" altLang="en-GB" sz="3200" b="1" dirty="0" err="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nổi</a:t>
            </a:r>
            <a:r>
              <a:rPr lang="en-US" altLang="en-GB" sz="32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3200" b="1" dirty="0" err="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cơn</a:t>
            </a:r>
            <a:r>
              <a:rPr lang="en-US" altLang="en-GB" sz="32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3200" b="1" dirty="0" err="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dông</a:t>
            </a:r>
            <a:r>
              <a:rPr lang="en-US" altLang="en-GB" sz="32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17" name="Text Box 18"/>
          <p:cNvSpPr txBox="1"/>
          <p:nvPr/>
        </p:nvSpPr>
        <p:spPr>
          <a:xfrm>
            <a:off x="4444999" y="1536700"/>
            <a:ext cx="3302000" cy="1815882"/>
          </a:xfrm>
          <a:prstGeom prst="rect">
            <a:avLst/>
          </a:prstGeom>
          <a:noFill/>
          <a:ln w="9525">
            <a:noFill/>
          </a:ln>
        </p:spPr>
        <p:txBody>
          <a:bodyPr wrap="square" anchor="t" anchorCtr="0">
            <a:spAutoFit/>
            <a:scene3d>
              <a:camera prst="orthographicFront"/>
              <a:lightRig rig="threePt" dir="t"/>
            </a:scene3d>
          </a:bodyPr>
          <a:lstStyle/>
          <a:p>
            <a:pPr algn="ctr">
              <a:spcBef>
                <a:spcPct val="50000"/>
              </a:spcBef>
            </a:pPr>
            <a:r>
              <a:rPr lang="en-US" altLang="en-GB" sz="3200" b="1" u="sng" dirty="0" err="1">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a:t>
            </a:r>
            <a:r>
              <a:rPr lang="en-US" altLang="en-GB" sz="3200" b="1" u="sng" dirty="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2</a:t>
            </a:r>
            <a:r>
              <a:rPr lang="en-US" altLang="en-GB" sz="3200" b="1" dirty="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spcBef>
                <a:spcPct val="50000"/>
              </a:spcBef>
            </a:pPr>
            <a:r>
              <a:rPr lang="en-US" altLang="en-GB" sz="3200" b="1" dirty="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altLang="en-GB" sz="3200" b="1" dirty="0" err="1">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Cà</a:t>
            </a:r>
            <a:r>
              <a:rPr lang="en-US" altLang="en-GB" sz="3200" b="1" dirty="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Mau </a:t>
            </a:r>
            <a:r>
              <a:rPr lang="en-US" altLang="en-GB" sz="3200" b="1" dirty="0" err="1">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đất</a:t>
            </a:r>
            <a:r>
              <a:rPr lang="en-US" altLang="en-GB" sz="3200" b="1" dirty="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3200" b="1" dirty="0" err="1">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xốp</a:t>
            </a:r>
            <a:r>
              <a:rPr lang="en-US" altLang="en-GB" sz="3200" b="1" dirty="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altLang="en-GB" sz="3200" b="1" dirty="0" err="1">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cây</a:t>
            </a:r>
            <a:r>
              <a:rPr lang="en-US" altLang="en-GB" sz="3200" b="1" dirty="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3200" b="1" dirty="0" err="1">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đước</a:t>
            </a:r>
            <a:r>
              <a:rPr lang="en-US" altLang="en-GB" sz="3200" b="1" dirty="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18" name="Text Box 18"/>
          <p:cNvSpPr txBox="1"/>
          <p:nvPr/>
        </p:nvSpPr>
        <p:spPr>
          <a:xfrm>
            <a:off x="8418593" y="1536700"/>
            <a:ext cx="3302000" cy="1815882"/>
          </a:xfrm>
          <a:prstGeom prst="rect">
            <a:avLst/>
          </a:prstGeom>
          <a:noFill/>
          <a:ln w="9525">
            <a:noFill/>
          </a:ln>
        </p:spPr>
        <p:txBody>
          <a:bodyPr wrap="square" anchor="t" anchorCtr="0">
            <a:spAutoFit/>
            <a:scene3d>
              <a:camera prst="orthographicFront"/>
              <a:lightRig rig="threePt" dir="t"/>
            </a:scene3d>
          </a:bodyPr>
          <a:lstStyle/>
          <a:p>
            <a:pPr algn="ctr">
              <a:spcBef>
                <a:spcPct val="50000"/>
              </a:spcBef>
            </a:pPr>
            <a:r>
              <a:rPr lang="en-US" altLang="en-GB" sz="3200" b="1" u="sng" dirty="0" err="1">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a:t>
            </a:r>
            <a:r>
              <a:rPr lang="en-US" altLang="en-GB" sz="3200" b="1" u="sng"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a:t>
            </a:r>
            <a:r>
              <a:rPr lang="en-US" altLang="en-GB" sz="32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spcBef>
                <a:spcPct val="50000"/>
              </a:spcBef>
            </a:pPr>
            <a:r>
              <a:rPr lang="en-US" altLang="en-GB" sz="32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altLang="en-GB" sz="3200" b="1" dirty="0" err="1">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Sống</a:t>
            </a:r>
            <a:r>
              <a:rPr lang="en-US" altLang="en-GB" sz="32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3200" b="1" dirty="0" err="1">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trên</a:t>
            </a:r>
            <a:r>
              <a:rPr lang="en-US" altLang="en-GB" sz="32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altLang="en-GB" sz="3200" b="1" dirty="0" err="1">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altLang="en-GB" sz="32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3200" b="1" dirty="0" err="1">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Tổ</a:t>
            </a:r>
            <a:r>
              <a:rPr lang="en-US" altLang="en-GB" sz="32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3200" b="1" dirty="0" err="1">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quốc</a:t>
            </a:r>
            <a:r>
              <a:rPr lang="en-US" altLang="en-GB" sz="32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5327166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linds(horizont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bldP spid="17" grpId="1"/>
      <p:bldP spid="18" grpId="0"/>
      <p:bldP spid="1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8">
            <a:extLst>
              <a:ext uri="{FF2B5EF4-FFF2-40B4-BE49-F238E27FC236}">
                <a16:creationId xmlns:a16="http://schemas.microsoft.com/office/drawing/2014/main" id="{03C40C8F-3D4D-4E4E-B5AD-02E0F65FA44C}"/>
              </a:ext>
            </a:extLst>
          </p:cNvPr>
          <p:cNvSpPr>
            <a:spLocks/>
          </p:cNvSpPr>
          <p:nvPr/>
        </p:nvSpPr>
        <p:spPr bwMode="auto">
          <a:xfrm>
            <a:off x="4616167" y="1267009"/>
            <a:ext cx="2955876" cy="2952692"/>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rgbClr val="7BC6AE"/>
          </a:solidFill>
          <a:ln w="0">
            <a:noFill/>
            <a:prstDash val="solid"/>
            <a:round/>
            <a:headEnd/>
            <a:tailEnd/>
          </a:ln>
        </p:spPr>
        <p:txBody>
          <a:bodyPr vert="horz" wrap="square" lIns="121906" tIns="60953" rIns="121906" bIns="60953" numCol="1" anchor="t" anchorCtr="0" compatLnSpc="1">
            <a:prstTxWarp prst="textNoShape">
              <a:avLst/>
            </a:prstTxWarp>
          </a:bodyPr>
          <a:lstStyle/>
          <a:p>
            <a:endParaRPr lang="zh-CN" altLang="en-US" sz="1896" dirty="0">
              <a:latin typeface="字魂70号-灵悦黑体" panose="00000500000000000000" pitchFamily="2" charset="-122"/>
              <a:ea typeface="字魂70号-灵悦黑体" panose="00000500000000000000" pitchFamily="2" charset="-122"/>
            </a:endParaRPr>
          </a:p>
        </p:txBody>
      </p:sp>
      <p:sp>
        <p:nvSpPr>
          <p:cNvPr id="7" name="Freeform 8">
            <a:extLst>
              <a:ext uri="{FF2B5EF4-FFF2-40B4-BE49-F238E27FC236}">
                <a16:creationId xmlns:a16="http://schemas.microsoft.com/office/drawing/2014/main" id="{8B13F120-265A-418B-A4D1-0D71A05CE34C}"/>
              </a:ext>
            </a:extLst>
          </p:cNvPr>
          <p:cNvSpPr>
            <a:spLocks/>
          </p:cNvSpPr>
          <p:nvPr/>
        </p:nvSpPr>
        <p:spPr bwMode="auto">
          <a:xfrm>
            <a:off x="4618062" y="1134344"/>
            <a:ext cx="2955876" cy="2952692"/>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rgbClr val="57A980"/>
          </a:solidFill>
          <a:ln w="0">
            <a:noFill/>
            <a:prstDash val="solid"/>
            <a:round/>
            <a:headEnd/>
            <a:tailEnd/>
          </a:ln>
        </p:spPr>
        <p:txBody>
          <a:bodyPr vert="horz" wrap="square" lIns="121906" tIns="60953" rIns="121906" bIns="60953" numCol="1" anchor="t" anchorCtr="0" compatLnSpc="1">
            <a:prstTxWarp prst="textNoShape">
              <a:avLst/>
            </a:prstTxWarp>
          </a:bodyPr>
          <a:lstStyle/>
          <a:p>
            <a:endParaRPr lang="zh-CN" altLang="en-US" sz="1896" dirty="0">
              <a:latin typeface="字魂70号-灵悦黑体" panose="00000500000000000000" pitchFamily="2" charset="-122"/>
              <a:ea typeface="字魂70号-灵悦黑体" panose="00000500000000000000" pitchFamily="2" charset="-122"/>
            </a:endParaRPr>
          </a:p>
        </p:txBody>
      </p:sp>
      <p:sp>
        <p:nvSpPr>
          <p:cNvPr id="8" name="文本框 2">
            <a:extLst>
              <a:ext uri="{FF2B5EF4-FFF2-40B4-BE49-F238E27FC236}">
                <a16:creationId xmlns:a16="http://schemas.microsoft.com/office/drawing/2014/main" id="{6ADBD26F-0094-4E38-AF5F-24DF43B8B4A1}"/>
              </a:ext>
            </a:extLst>
          </p:cNvPr>
          <p:cNvSpPr txBox="1">
            <a:spLocks noChangeArrowheads="1"/>
          </p:cNvSpPr>
          <p:nvPr>
            <p:custDataLst>
              <p:tags r:id="rId1"/>
            </p:custDataLst>
          </p:nvPr>
        </p:nvSpPr>
        <p:spPr bwMode="auto">
          <a:xfrm>
            <a:off x="5290038" y="1572256"/>
            <a:ext cx="1608134" cy="14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9600" dirty="0">
                <a:solidFill>
                  <a:schemeClr val="bg1"/>
                </a:solidFill>
                <a:latin typeface="字魂70号-灵悦黑体" panose="00000500000000000000" pitchFamily="2" charset="-122"/>
                <a:ea typeface="字魂70号-灵悦黑体" panose="00000500000000000000" pitchFamily="2" charset="-122"/>
                <a:cs typeface="Times New Roman" panose="02020603050405020304" pitchFamily="18" charset="0"/>
                <a:sym typeface="Arial" panose="020B0604020202020204" pitchFamily="34" charset="0"/>
              </a:rPr>
              <a:t>01</a:t>
            </a:r>
            <a:endParaRPr lang="zh-CN" altLang="en-US" sz="9600" dirty="0">
              <a:solidFill>
                <a:schemeClr val="bg1"/>
              </a:solidFill>
              <a:latin typeface="字魂70号-灵悦黑体" panose="00000500000000000000" pitchFamily="2" charset="-122"/>
              <a:ea typeface="字魂70号-灵悦黑体" panose="00000500000000000000" pitchFamily="2" charset="-122"/>
              <a:cs typeface="Times New Roman" panose="02020603050405020304" pitchFamily="18" charset="0"/>
              <a:sym typeface="Arial" panose="020B0604020202020204" pitchFamily="34" charset="0"/>
            </a:endParaRPr>
          </a:p>
        </p:txBody>
      </p:sp>
      <p:sp>
        <p:nvSpPr>
          <p:cNvPr id="9" name="文本框 11">
            <a:extLst>
              <a:ext uri="{FF2B5EF4-FFF2-40B4-BE49-F238E27FC236}">
                <a16:creationId xmlns:a16="http://schemas.microsoft.com/office/drawing/2014/main" id="{80E549F6-AD2E-4267-912E-E42B40C124B2}"/>
              </a:ext>
            </a:extLst>
          </p:cNvPr>
          <p:cNvSpPr txBox="1">
            <a:spLocks noChangeArrowheads="1"/>
          </p:cNvSpPr>
          <p:nvPr>
            <p:custDataLst>
              <p:tags r:id="rId2"/>
            </p:custDataLst>
          </p:nvPr>
        </p:nvSpPr>
        <p:spPr bwMode="auto">
          <a:xfrm>
            <a:off x="4452610" y="3010534"/>
            <a:ext cx="3286779" cy="369332"/>
          </a:xfrm>
          <a:prstGeom prst="rect">
            <a:avLst/>
          </a:prstGeom>
          <a:noFill/>
          <a:ln>
            <a:noFill/>
          </a:ln>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400" dirty="0" err="1">
                <a:solidFill>
                  <a:schemeClr val="bg1"/>
                </a:solidFill>
                <a:latin typeface="字魂70号-灵悦黑体" panose="00000500000000000000" pitchFamily="2" charset="-122"/>
                <a:ea typeface="字魂70号-灵悦黑体" panose="00000500000000000000" pitchFamily="2" charset="-122"/>
                <a:cs typeface="Times New Roman" panose="02020603050405020304" pitchFamily="18" charset="0"/>
                <a:sym typeface="Arial" panose="020B0604020202020204" pitchFamily="34" charset="0"/>
              </a:rPr>
              <a:t>Đoạn</a:t>
            </a:r>
            <a:r>
              <a:rPr lang="en-US" altLang="zh-CN" sz="2400" dirty="0">
                <a:solidFill>
                  <a:schemeClr val="bg1"/>
                </a:solidFill>
                <a:latin typeface="字魂70号-灵悦黑体" panose="00000500000000000000" pitchFamily="2" charset="-122"/>
                <a:ea typeface="字魂70号-灵悦黑体" panose="00000500000000000000" pitchFamily="2" charset="-122"/>
                <a:cs typeface="Times New Roman" panose="02020603050405020304" pitchFamily="18" charset="0"/>
                <a:sym typeface="Arial" panose="020B0604020202020204" pitchFamily="34" charset="0"/>
              </a:rPr>
              <a:t> 1</a:t>
            </a:r>
            <a:endParaRPr lang="zh-CN" altLang="en-US" sz="2400" dirty="0">
              <a:solidFill>
                <a:schemeClr val="bg1"/>
              </a:solidFill>
              <a:latin typeface="字魂70号-灵悦黑体" panose="00000500000000000000" pitchFamily="2" charset="-122"/>
              <a:ea typeface="字魂70号-灵悦黑体" panose="00000500000000000000" pitchFamily="2" charset="-122"/>
              <a:cs typeface="Times New Roman" panose="02020603050405020304" pitchFamily="18" charset="0"/>
              <a:sym typeface="Arial" panose="020B0604020202020204" pitchFamily="34" charset="0"/>
            </a:endParaRPr>
          </a:p>
        </p:txBody>
      </p:sp>
      <p:sp>
        <p:nvSpPr>
          <p:cNvPr id="10" name="矩形 9">
            <a:extLst>
              <a:ext uri="{FF2B5EF4-FFF2-40B4-BE49-F238E27FC236}">
                <a16:creationId xmlns:a16="http://schemas.microsoft.com/office/drawing/2014/main" id="{8871F547-250C-43A1-A16E-67144FEA24D4}"/>
              </a:ext>
            </a:extLst>
          </p:cNvPr>
          <p:cNvSpPr/>
          <p:nvPr/>
        </p:nvSpPr>
        <p:spPr>
          <a:xfrm>
            <a:off x="1444060" y="4219701"/>
            <a:ext cx="9516040" cy="830997"/>
          </a:xfrm>
          <a:prstGeom prst="rect">
            <a:avLst/>
          </a:prstGeom>
        </p:spPr>
        <p:txBody>
          <a:bodyPr wrap="square" lIns="0" tIns="0" rIns="0" bIns="0">
            <a:spAutoFit/>
          </a:bodyPr>
          <a:lstStyle/>
          <a:p>
            <a:pPr algn="ctr">
              <a:spcBef>
                <a:spcPct val="50000"/>
              </a:spcBef>
            </a:pPr>
            <a:r>
              <a:rPr lang="en-US" altLang="en-GB" sz="54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altLang="en-GB" sz="5400" b="1" dirty="0" err="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Cà</a:t>
            </a:r>
            <a:r>
              <a:rPr lang="en-US" altLang="en-GB" sz="54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Mau … </a:t>
            </a:r>
            <a:r>
              <a:rPr lang="en-US" altLang="en-GB" sz="5400" b="1" dirty="0" err="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nổi</a:t>
            </a:r>
            <a:r>
              <a:rPr lang="en-US" altLang="en-GB" sz="54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5400" b="1" dirty="0" err="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cơn</a:t>
            </a:r>
            <a:r>
              <a:rPr lang="en-US" altLang="en-GB" sz="54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5400" b="1" dirty="0" err="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dông</a:t>
            </a:r>
            <a:r>
              <a:rPr lang="en-US" altLang="en-GB" sz="54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pic>
        <p:nvPicPr>
          <p:cNvPr id="13" name="图片 12">
            <a:extLst>
              <a:ext uri="{FF2B5EF4-FFF2-40B4-BE49-F238E27FC236}">
                <a16:creationId xmlns:a16="http://schemas.microsoft.com/office/drawing/2014/main" id="{2F1DC65D-C5A9-4F71-9598-EFA5D264CB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a:off x="0" y="0"/>
            <a:ext cx="4162520" cy="2161309"/>
          </a:xfrm>
          <a:prstGeom prst="rect">
            <a:avLst/>
          </a:prstGeom>
        </p:spPr>
      </p:pic>
      <p:pic>
        <p:nvPicPr>
          <p:cNvPr id="14" name="图片 13">
            <a:extLst>
              <a:ext uri="{FF2B5EF4-FFF2-40B4-BE49-F238E27FC236}">
                <a16:creationId xmlns:a16="http://schemas.microsoft.com/office/drawing/2014/main" id="{EF09A445-AB6B-411B-B565-A08FA1955CA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flipH="1">
            <a:off x="8017747" y="-3047"/>
            <a:ext cx="4174253" cy="2167401"/>
          </a:xfrm>
          <a:prstGeom prst="rect">
            <a:avLst/>
          </a:prstGeom>
        </p:spPr>
      </p:pic>
      <p:grpSp>
        <p:nvGrpSpPr>
          <p:cNvPr id="15" name="组合 14">
            <a:extLst>
              <a:ext uri="{FF2B5EF4-FFF2-40B4-BE49-F238E27FC236}">
                <a16:creationId xmlns:a16="http://schemas.microsoft.com/office/drawing/2014/main" id="{7F951385-2010-4DCD-A27F-1252E82C67E2}"/>
              </a:ext>
            </a:extLst>
          </p:cNvPr>
          <p:cNvGrpSpPr/>
          <p:nvPr/>
        </p:nvGrpSpPr>
        <p:grpSpPr>
          <a:xfrm>
            <a:off x="-1895" y="6216962"/>
            <a:ext cx="12192000" cy="973776"/>
            <a:chOff x="0" y="5884224"/>
            <a:chExt cx="12192000" cy="973776"/>
          </a:xfrm>
        </p:grpSpPr>
        <p:pic>
          <p:nvPicPr>
            <p:cNvPr id="16" name="图片 15">
              <a:extLst>
                <a:ext uri="{FF2B5EF4-FFF2-40B4-BE49-F238E27FC236}">
                  <a16:creationId xmlns:a16="http://schemas.microsoft.com/office/drawing/2014/main" id="{2318D0A0-27E9-4F02-8543-A848DB78D9E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17" name="图片 16">
              <a:extLst>
                <a:ext uri="{FF2B5EF4-FFF2-40B4-BE49-F238E27FC236}">
                  <a16:creationId xmlns:a16="http://schemas.microsoft.com/office/drawing/2014/main" id="{008EBBA3-2618-4904-AB4C-6C917901B45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18" name="图片 17">
              <a:extLst>
                <a:ext uri="{FF2B5EF4-FFF2-40B4-BE49-F238E27FC236}">
                  <a16:creationId xmlns:a16="http://schemas.microsoft.com/office/drawing/2014/main" id="{5D13011E-872B-4BF5-B082-EA00DF065EF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spTree>
    <p:extLst>
      <p:ext uri="{BB962C8B-B14F-4D97-AF65-F5344CB8AC3E}">
        <p14:creationId xmlns:p14="http://schemas.microsoft.com/office/powerpoint/2010/main" val="18924785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3700" y="531793"/>
            <a:ext cx="11607800" cy="4401205"/>
          </a:xfrm>
          <a:prstGeom prst="rect">
            <a:avLst/>
          </a:prstGeom>
        </p:spPr>
        <p:txBody>
          <a:bodyPr wrap="square">
            <a:spAutoFit/>
          </a:bodyPr>
          <a:lstStyle/>
          <a:p>
            <a:r>
              <a:rPr lang="en-GB" altLang="en-US" sz="6000" b="1" u="sng" dirty="0" err="1">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Đoạn</a:t>
            </a:r>
            <a:r>
              <a:rPr lang="en-GB" altLang="en-US" sz="6000" b="1" u="sng"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1</a:t>
            </a:r>
            <a:r>
              <a:rPr lang="en-GB" altLang="en-US" sz="60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a:t>
            </a:r>
          </a:p>
          <a:p>
            <a:pPr algn="just"/>
            <a:r>
              <a:rPr lang="en-US" sz="4000" dirty="0">
                <a:latin typeface="Times New Roman" pitchFamily="18" charset="0"/>
                <a:cs typeface="Times New Roman" pitchFamily="18" charset="0"/>
              </a:rPr>
              <a:t>	</a:t>
            </a:r>
            <a:r>
              <a:rPr lang="vi-VN" sz="4400" dirty="0">
                <a:latin typeface="Times New Roman" pitchFamily="18" charset="0"/>
                <a:cs typeface="Times New Roman" pitchFamily="18" charset="0"/>
              </a:rPr>
              <a:t>Cà Mau là đất mưa dông. Vào tháng ba, tháng tư, sớm nắng chiều mưa. Đang nắng đó, mưa đổ ngay xuống đó. Mưa hối hả, không kịp chạy vào nhà. Mưa rất phũ, một hồi rồi tạnh hẳn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Tro</a:t>
            </a:r>
            <a:r>
              <a:rPr lang="vi-VN" sz="4400" dirty="0">
                <a:latin typeface="Times New Roman" pitchFamily="18" charset="0"/>
                <a:cs typeface="Times New Roman" pitchFamily="18" charset="0"/>
              </a:rPr>
              <a:t>ng mưa thường nổi cơn dông.</a:t>
            </a: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631173596"/>
      </p:ext>
    </p:extLst>
  </p:cSld>
  <p:clrMapOvr>
    <a:masterClrMapping/>
  </p:clrMapOvr>
  <p:transition spd="slow">
    <p:pull/>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ABFF"/>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4664" y="1608273"/>
            <a:ext cx="4972536" cy="4720845"/>
          </a:xfrm>
          <a:prstGeom prst="rect">
            <a:avLst/>
          </a:prstGeom>
        </p:spPr>
      </p:pic>
      <p:grpSp>
        <p:nvGrpSpPr>
          <p:cNvPr id="2" name="Group 1"/>
          <p:cNvGrpSpPr/>
          <p:nvPr/>
        </p:nvGrpSpPr>
        <p:grpSpPr>
          <a:xfrm>
            <a:off x="102734" y="255064"/>
            <a:ext cx="4117099" cy="1252443"/>
            <a:chOff x="422007" y="174389"/>
            <a:chExt cx="4927198" cy="955121"/>
          </a:xfrm>
        </p:grpSpPr>
        <p:sp>
          <p:nvSpPr>
            <p:cNvPr id="3" name="矩形: 圆角 2"/>
            <p:cNvSpPr/>
            <p:nvPr/>
          </p:nvSpPr>
          <p:spPr>
            <a:xfrm>
              <a:off x="704849" y="476249"/>
              <a:ext cx="4644356" cy="653261"/>
            </a:xfrm>
            <a:custGeom>
              <a:avLst/>
              <a:gdLst>
                <a:gd name="connsiteX0" fmla="*/ 0 w 3940053"/>
                <a:gd name="connsiteY0" fmla="*/ 108809 h 652838"/>
                <a:gd name="connsiteX1" fmla="*/ 108809 w 3940053"/>
                <a:gd name="connsiteY1" fmla="*/ 0 h 652838"/>
                <a:gd name="connsiteX2" fmla="*/ 3831244 w 3940053"/>
                <a:gd name="connsiteY2" fmla="*/ 0 h 652838"/>
                <a:gd name="connsiteX3" fmla="*/ 3940053 w 3940053"/>
                <a:gd name="connsiteY3" fmla="*/ 108809 h 652838"/>
                <a:gd name="connsiteX4" fmla="*/ 3940053 w 3940053"/>
                <a:gd name="connsiteY4" fmla="*/ 544029 h 652838"/>
                <a:gd name="connsiteX5" fmla="*/ 3831244 w 3940053"/>
                <a:gd name="connsiteY5" fmla="*/ 652838 h 652838"/>
                <a:gd name="connsiteX6" fmla="*/ 108809 w 3940053"/>
                <a:gd name="connsiteY6" fmla="*/ 652838 h 652838"/>
                <a:gd name="connsiteX7" fmla="*/ 0 w 3940053"/>
                <a:gd name="connsiteY7" fmla="*/ 544029 h 652838"/>
                <a:gd name="connsiteX8" fmla="*/ 0 w 3940053"/>
                <a:gd name="connsiteY8" fmla="*/ 108809 h 652838"/>
                <a:gd name="connsiteX0-1" fmla="*/ 0 w 3940053"/>
                <a:gd name="connsiteY0-2" fmla="*/ 109232 h 653261"/>
                <a:gd name="connsiteX1-3" fmla="*/ 108809 w 3940053"/>
                <a:gd name="connsiteY1-4" fmla="*/ 423 h 653261"/>
                <a:gd name="connsiteX2-5" fmla="*/ 366333 w 3940053"/>
                <a:gd name="connsiteY2-6" fmla="*/ 0 h 653261"/>
                <a:gd name="connsiteX3-7" fmla="*/ 3831244 w 3940053"/>
                <a:gd name="connsiteY3-8" fmla="*/ 423 h 653261"/>
                <a:gd name="connsiteX4-9" fmla="*/ 3940053 w 3940053"/>
                <a:gd name="connsiteY4-10" fmla="*/ 109232 h 653261"/>
                <a:gd name="connsiteX5-11" fmla="*/ 3940053 w 3940053"/>
                <a:gd name="connsiteY5-12" fmla="*/ 544452 h 653261"/>
                <a:gd name="connsiteX6-13" fmla="*/ 3831244 w 3940053"/>
                <a:gd name="connsiteY6-14" fmla="*/ 653261 h 653261"/>
                <a:gd name="connsiteX7-15" fmla="*/ 108809 w 3940053"/>
                <a:gd name="connsiteY7-16" fmla="*/ 653261 h 653261"/>
                <a:gd name="connsiteX8-17" fmla="*/ 0 w 3940053"/>
                <a:gd name="connsiteY8-18" fmla="*/ 544452 h 653261"/>
                <a:gd name="connsiteX9" fmla="*/ 0 w 3940053"/>
                <a:gd name="connsiteY9" fmla="*/ 109232 h 653261"/>
                <a:gd name="connsiteX0-19" fmla="*/ 8317 w 3948370"/>
                <a:gd name="connsiteY0-20" fmla="*/ 109232 h 653261"/>
                <a:gd name="connsiteX1-21" fmla="*/ 117126 w 3948370"/>
                <a:gd name="connsiteY1-22" fmla="*/ 423 h 653261"/>
                <a:gd name="connsiteX2-23" fmla="*/ 374650 w 3948370"/>
                <a:gd name="connsiteY2-24" fmla="*/ 0 h 653261"/>
                <a:gd name="connsiteX3-25" fmla="*/ 3839561 w 3948370"/>
                <a:gd name="connsiteY3-26" fmla="*/ 423 h 653261"/>
                <a:gd name="connsiteX4-27" fmla="*/ 3948370 w 3948370"/>
                <a:gd name="connsiteY4-28" fmla="*/ 109232 h 653261"/>
                <a:gd name="connsiteX5-29" fmla="*/ 3948370 w 3948370"/>
                <a:gd name="connsiteY5-30" fmla="*/ 544452 h 653261"/>
                <a:gd name="connsiteX6-31" fmla="*/ 3839561 w 3948370"/>
                <a:gd name="connsiteY6-32" fmla="*/ 653261 h 653261"/>
                <a:gd name="connsiteX7-33" fmla="*/ 117126 w 3948370"/>
                <a:gd name="connsiteY7-34" fmla="*/ 653261 h 653261"/>
                <a:gd name="connsiteX8-35" fmla="*/ 8317 w 3948370"/>
                <a:gd name="connsiteY8-36" fmla="*/ 544452 h 653261"/>
                <a:gd name="connsiteX9-37" fmla="*/ 0 w 3948370"/>
                <a:gd name="connsiteY9-38" fmla="*/ 400051 h 653261"/>
                <a:gd name="connsiteX10" fmla="*/ 8317 w 3948370"/>
                <a:gd name="connsiteY10" fmla="*/ 109232 h 653261"/>
                <a:gd name="connsiteX0-39" fmla="*/ 8317 w 3948370"/>
                <a:gd name="connsiteY0-40" fmla="*/ 109232 h 653261"/>
                <a:gd name="connsiteX1-41" fmla="*/ 117126 w 3948370"/>
                <a:gd name="connsiteY1-42" fmla="*/ 423 h 653261"/>
                <a:gd name="connsiteX2-43" fmla="*/ 374650 w 3948370"/>
                <a:gd name="connsiteY2-44" fmla="*/ 0 h 653261"/>
                <a:gd name="connsiteX3-45" fmla="*/ 3839561 w 3948370"/>
                <a:gd name="connsiteY3-46" fmla="*/ 423 h 653261"/>
                <a:gd name="connsiteX4-47" fmla="*/ 3948370 w 3948370"/>
                <a:gd name="connsiteY4-48" fmla="*/ 109232 h 653261"/>
                <a:gd name="connsiteX5-49" fmla="*/ 3948370 w 3948370"/>
                <a:gd name="connsiteY5-50" fmla="*/ 544452 h 653261"/>
                <a:gd name="connsiteX6-51" fmla="*/ 3839561 w 3948370"/>
                <a:gd name="connsiteY6-52" fmla="*/ 653261 h 653261"/>
                <a:gd name="connsiteX7-53" fmla="*/ 117126 w 3948370"/>
                <a:gd name="connsiteY7-54" fmla="*/ 653261 h 653261"/>
                <a:gd name="connsiteX8-55" fmla="*/ 8317 w 3948370"/>
                <a:gd name="connsiteY8-56" fmla="*/ 544452 h 653261"/>
                <a:gd name="connsiteX9-57" fmla="*/ 0 w 3948370"/>
                <a:gd name="connsiteY9-58" fmla="*/ 400051 h 653261"/>
                <a:gd name="connsiteX10-59" fmla="*/ 99757 w 3948370"/>
                <a:gd name="connsiteY10-60" fmla="*/ 200672 h 653261"/>
                <a:gd name="connsiteX0-61" fmla="*/ 8317 w 3948370"/>
                <a:gd name="connsiteY0-62" fmla="*/ 109232 h 653261"/>
                <a:gd name="connsiteX1-63" fmla="*/ 117126 w 3948370"/>
                <a:gd name="connsiteY1-64" fmla="*/ 423 h 653261"/>
                <a:gd name="connsiteX2-65" fmla="*/ 374650 w 3948370"/>
                <a:gd name="connsiteY2-66" fmla="*/ 0 h 653261"/>
                <a:gd name="connsiteX3-67" fmla="*/ 3839561 w 3948370"/>
                <a:gd name="connsiteY3-68" fmla="*/ 423 h 653261"/>
                <a:gd name="connsiteX4-69" fmla="*/ 3948370 w 3948370"/>
                <a:gd name="connsiteY4-70" fmla="*/ 109232 h 653261"/>
                <a:gd name="connsiteX5-71" fmla="*/ 3948370 w 3948370"/>
                <a:gd name="connsiteY5-72" fmla="*/ 544452 h 653261"/>
                <a:gd name="connsiteX6-73" fmla="*/ 3839561 w 3948370"/>
                <a:gd name="connsiteY6-74" fmla="*/ 653261 h 653261"/>
                <a:gd name="connsiteX7-75" fmla="*/ 117126 w 3948370"/>
                <a:gd name="connsiteY7-76" fmla="*/ 653261 h 653261"/>
                <a:gd name="connsiteX8-77" fmla="*/ 8317 w 3948370"/>
                <a:gd name="connsiteY8-78" fmla="*/ 544452 h 653261"/>
                <a:gd name="connsiteX9-79" fmla="*/ 0 w 3948370"/>
                <a:gd name="connsiteY9-80" fmla="*/ 400051 h 653261"/>
                <a:gd name="connsiteX0-81" fmla="*/ 117126 w 3948370"/>
                <a:gd name="connsiteY0-82" fmla="*/ 423 h 653261"/>
                <a:gd name="connsiteX1-83" fmla="*/ 374650 w 3948370"/>
                <a:gd name="connsiteY1-84" fmla="*/ 0 h 653261"/>
                <a:gd name="connsiteX2-85" fmla="*/ 3839561 w 3948370"/>
                <a:gd name="connsiteY2-86" fmla="*/ 423 h 653261"/>
                <a:gd name="connsiteX3-87" fmla="*/ 3948370 w 3948370"/>
                <a:gd name="connsiteY3-88" fmla="*/ 109232 h 653261"/>
                <a:gd name="connsiteX4-89" fmla="*/ 3948370 w 3948370"/>
                <a:gd name="connsiteY4-90" fmla="*/ 544452 h 653261"/>
                <a:gd name="connsiteX5-91" fmla="*/ 3839561 w 3948370"/>
                <a:gd name="connsiteY5-92" fmla="*/ 653261 h 653261"/>
                <a:gd name="connsiteX6-93" fmla="*/ 117126 w 3948370"/>
                <a:gd name="connsiteY6-94" fmla="*/ 653261 h 653261"/>
                <a:gd name="connsiteX7-95" fmla="*/ 8317 w 3948370"/>
                <a:gd name="connsiteY7-96" fmla="*/ 544452 h 653261"/>
                <a:gd name="connsiteX8-97" fmla="*/ 0 w 3948370"/>
                <a:gd name="connsiteY8-98" fmla="*/ 400051 h 653261"/>
                <a:gd name="connsiteX0-99" fmla="*/ 374650 w 3948370"/>
                <a:gd name="connsiteY0-100" fmla="*/ 0 h 653261"/>
                <a:gd name="connsiteX1-101" fmla="*/ 3839561 w 3948370"/>
                <a:gd name="connsiteY1-102" fmla="*/ 423 h 653261"/>
                <a:gd name="connsiteX2-103" fmla="*/ 3948370 w 3948370"/>
                <a:gd name="connsiteY2-104" fmla="*/ 109232 h 653261"/>
                <a:gd name="connsiteX3-105" fmla="*/ 3948370 w 3948370"/>
                <a:gd name="connsiteY3-106" fmla="*/ 544452 h 653261"/>
                <a:gd name="connsiteX4-107" fmla="*/ 3839561 w 3948370"/>
                <a:gd name="connsiteY4-108" fmla="*/ 653261 h 653261"/>
                <a:gd name="connsiteX5-109" fmla="*/ 117126 w 3948370"/>
                <a:gd name="connsiteY5-110" fmla="*/ 653261 h 653261"/>
                <a:gd name="connsiteX6-111" fmla="*/ 8317 w 3948370"/>
                <a:gd name="connsiteY6-112" fmla="*/ 544452 h 653261"/>
                <a:gd name="connsiteX7-113" fmla="*/ 0 w 3948370"/>
                <a:gd name="connsiteY7-114" fmla="*/ 400051 h 6532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3948370" h="653261">
                  <a:moveTo>
                    <a:pt x="374650" y="0"/>
                  </a:moveTo>
                  <a:lnTo>
                    <a:pt x="3839561" y="423"/>
                  </a:lnTo>
                  <a:cubicBezTo>
                    <a:pt x="3899655" y="423"/>
                    <a:pt x="3948370" y="49138"/>
                    <a:pt x="3948370" y="109232"/>
                  </a:cubicBezTo>
                  <a:lnTo>
                    <a:pt x="3948370" y="544452"/>
                  </a:lnTo>
                  <a:cubicBezTo>
                    <a:pt x="3948370" y="604546"/>
                    <a:pt x="3899655" y="653261"/>
                    <a:pt x="3839561" y="653261"/>
                  </a:cubicBezTo>
                  <a:lnTo>
                    <a:pt x="117126" y="653261"/>
                  </a:lnTo>
                  <a:cubicBezTo>
                    <a:pt x="57032" y="653261"/>
                    <a:pt x="8317" y="604546"/>
                    <a:pt x="8317" y="544452"/>
                  </a:cubicBezTo>
                  <a:lnTo>
                    <a:pt x="0" y="400051"/>
                  </a:lnTo>
                </a:path>
              </a:pathLst>
            </a:custGeom>
            <a:solidFill>
              <a:srgbClr val="0070C0"/>
            </a:solidFill>
            <a:ln w="38100" cap="rnd" cmpd="sng">
              <a:solidFill>
                <a:schemeClr val="bg1">
                  <a:lumMod val="85000"/>
                </a:schemeClr>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4" name="文本框 10"/>
            <p:cNvSpPr txBox="1"/>
            <p:nvPr/>
          </p:nvSpPr>
          <p:spPr>
            <a:xfrm>
              <a:off x="974830" y="575957"/>
              <a:ext cx="4374375" cy="4928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Luyện</a:t>
              </a:r>
              <a:r>
                <a:rPr kumimoji="0" lang="en-US" altLang="zh-CN"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 </a:t>
              </a:r>
              <a:r>
                <a:rPr kumimoji="0" lang="en-US" altLang="zh-CN" sz="36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đọc</a:t>
              </a:r>
              <a:r>
                <a:rPr kumimoji="0" lang="en-US" altLang="zh-CN"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 </a:t>
              </a:r>
              <a:r>
                <a:rPr kumimoji="0" lang="en-US" altLang="zh-CN" sz="36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từ</a:t>
              </a:r>
              <a:r>
                <a:rPr kumimoji="0" lang="en-US" altLang="zh-CN" sz="3600" b="1"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 </a:t>
              </a:r>
              <a:r>
                <a:rPr kumimoji="0" lang="en-US" altLang="zh-CN" sz="3600" b="1"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khó</a:t>
              </a:r>
              <a:endParaRPr kumimoji="0" lang="zh-CN" alt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endParaRPr>
            </a:p>
          </p:txBody>
        </p:sp>
        <p:pic>
          <p:nvPicPr>
            <p:cNvPr id="5"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599">
              <a:off x="422007" y="174389"/>
              <a:ext cx="596859" cy="747062"/>
            </a:xfrm>
            <a:prstGeom prst="rect">
              <a:avLst/>
            </a:prstGeom>
            <a:effectLst>
              <a:outerShdw blurRad="50800" dist="38100" dir="2700000" algn="tl" rotWithShape="0">
                <a:prstClr val="black">
                  <a:alpha val="40000"/>
                </a:prstClr>
              </a:outerShdw>
            </a:effectLst>
          </p:spPr>
        </p:pic>
      </p:grpSp>
      <p:sp>
        <p:nvSpPr>
          <p:cNvPr id="10" name="TextBox 9"/>
          <p:cNvSpPr txBox="1"/>
          <p:nvPr/>
        </p:nvSpPr>
        <p:spPr>
          <a:xfrm>
            <a:off x="2517906" y="2282283"/>
            <a:ext cx="2155469" cy="1477328"/>
          </a:xfrm>
          <a:prstGeom prst="rect">
            <a:avLst/>
          </a:prstGeom>
          <a:noFill/>
        </p:spPr>
        <p:txBody>
          <a:bodyPr wrap="square" rtlCol="0">
            <a:spAutoFit/>
          </a:bodyPr>
          <a:lstStyle/>
          <a:p>
            <a:pPr>
              <a:lnSpc>
                <a:spcPct val="150000"/>
              </a:lnSpc>
            </a:pPr>
            <a:r>
              <a:rPr lang="en-US" sz="3000" b="1" dirty="0" err="1">
                <a:latin typeface="Times New Roman" pitchFamily="18" charset="0"/>
                <a:cs typeface="Times New Roman" pitchFamily="18" charset="0"/>
              </a:rPr>
              <a:t>Mưa</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d</a:t>
            </a:r>
            <a:r>
              <a:rPr lang="en-US" sz="3000" b="1" dirty="0" err="1">
                <a:solidFill>
                  <a:srgbClr val="FF0000"/>
                </a:solidFill>
                <a:latin typeface="Times New Roman" pitchFamily="18" charset="0"/>
                <a:cs typeface="Times New Roman" pitchFamily="18" charset="0"/>
              </a:rPr>
              <a:t>ông</a:t>
            </a:r>
            <a:endParaRPr lang="en-US" sz="3000" b="1" dirty="0">
              <a:solidFill>
                <a:srgbClr val="FF0000"/>
              </a:solidFill>
              <a:latin typeface="Times New Roman" pitchFamily="18" charset="0"/>
              <a:cs typeface="Times New Roman" pitchFamily="18" charset="0"/>
            </a:endParaRPr>
          </a:p>
          <a:p>
            <a:pPr>
              <a:lnSpc>
                <a:spcPct val="150000"/>
              </a:lnSpc>
            </a:pPr>
            <a:r>
              <a:rPr lang="en-US" sz="3000" b="1" dirty="0" err="1">
                <a:latin typeface="Times New Roman" pitchFamily="18" charset="0"/>
                <a:cs typeface="Times New Roman" pitchFamily="18" charset="0"/>
              </a:rPr>
              <a:t>rất</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ph</a:t>
            </a:r>
            <a:r>
              <a:rPr lang="en-US" sz="3000" b="1" dirty="0" err="1">
                <a:solidFill>
                  <a:srgbClr val="FF0000"/>
                </a:solidFill>
                <a:latin typeface="Times New Roman" pitchFamily="18" charset="0"/>
                <a:cs typeface="Times New Roman" pitchFamily="18" charset="0"/>
              </a:rPr>
              <a:t>ũ</a:t>
            </a:r>
            <a:endParaRPr lang="en-US" sz="3000" b="1" dirty="0">
              <a:solidFill>
                <a:srgbClr val="FF0000"/>
              </a:solidFill>
              <a:latin typeface="Times New Roman" pitchFamily="18" charset="0"/>
              <a:cs typeface="Times New Roman" pitchFamily="18" charset="0"/>
            </a:endParaRPr>
          </a:p>
        </p:txBody>
      </p:sp>
      <p:grpSp>
        <p:nvGrpSpPr>
          <p:cNvPr id="12" name="Group 11"/>
          <p:cNvGrpSpPr/>
          <p:nvPr/>
        </p:nvGrpSpPr>
        <p:grpSpPr>
          <a:xfrm>
            <a:off x="5881001" y="155529"/>
            <a:ext cx="5079144" cy="2569286"/>
            <a:chOff x="4227641" y="2767889"/>
            <a:chExt cx="5079144" cy="2569286"/>
          </a:xfrm>
        </p:grpSpPr>
        <p:pic>
          <p:nvPicPr>
            <p:cNvPr id="16"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27641" y="2767889"/>
              <a:ext cx="5079144" cy="2569286"/>
            </a:xfrm>
            <a:prstGeom prst="rect">
              <a:avLst/>
            </a:prstGeom>
          </p:spPr>
        </p:pic>
        <p:sp>
          <p:nvSpPr>
            <p:cNvPr id="17" name="Rectangle 16"/>
            <p:cNvSpPr/>
            <p:nvPr/>
          </p:nvSpPr>
          <p:spPr>
            <a:xfrm>
              <a:off x="4391840" y="3335857"/>
              <a:ext cx="4533900" cy="973266"/>
            </a:xfrm>
            <a:prstGeom prst="rect">
              <a:avLst/>
            </a:prstGeom>
            <a:noFill/>
            <a:ln w="9525">
              <a:noFill/>
            </a:ln>
          </p:spPr>
          <p:txBody>
            <a:bodyPr anchor="ctr" anchorCtr="0"/>
            <a:lstStyle/>
            <a:p>
              <a:pPr algn="ctr">
                <a:buClrTx/>
                <a:buSzTx/>
                <a:buFontTx/>
              </a:pPr>
              <a:r>
                <a:rPr lang="en-GB" sz="4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a:t>
              </a:r>
              <a:r>
                <a:rPr sz="4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 </a:t>
              </a:r>
              <a:r>
                <a:rPr lang="en-US" sz="44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còn</a:t>
              </a:r>
              <a:r>
                <a:rPr lang="en-US" sz="4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4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thấy</a:t>
              </a:r>
              <a:r>
                <a:rPr lang="en-GB" sz="4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từ nào khó đọc?</a:t>
              </a:r>
            </a:p>
          </p:txBody>
        </p:sp>
      </p:grpSp>
      <p:pic>
        <p:nvPicPr>
          <p:cNvPr id="21" name="Picture 2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786382" y="2766947"/>
            <a:ext cx="3353562" cy="4114800"/>
          </a:xfrm>
          <a:prstGeom prst="rect">
            <a:avLst/>
          </a:prstGeom>
        </p:spPr>
      </p:pic>
    </p:spTree>
    <p:extLst>
      <p:ext uri="{BB962C8B-B14F-4D97-AF65-F5344CB8AC3E}">
        <p14:creationId xmlns:p14="http://schemas.microsoft.com/office/powerpoint/2010/main" val="333820337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circle(in)">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circle(in)">
                                      <p:cBhvr>
                                        <p:cTn id="27" dur="500"/>
                                        <p:tgtEl>
                                          <p:spTgt spid="1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9100" y="531793"/>
            <a:ext cx="11607800" cy="4401205"/>
          </a:xfrm>
          <a:prstGeom prst="rect">
            <a:avLst/>
          </a:prstGeom>
        </p:spPr>
        <p:txBody>
          <a:bodyPr wrap="square">
            <a:spAutoFit/>
          </a:bodyPr>
          <a:lstStyle/>
          <a:p>
            <a:r>
              <a:rPr lang="en-GB" altLang="en-US" sz="6000" b="1" u="sng" dirty="0" err="1">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Đoạn</a:t>
            </a:r>
            <a:r>
              <a:rPr lang="en-GB" altLang="en-US" sz="6000" b="1" u="sng"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1</a:t>
            </a:r>
            <a:r>
              <a:rPr lang="en-GB" altLang="en-US" sz="60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a:t>
            </a:r>
          </a:p>
          <a:p>
            <a:pPr algn="just"/>
            <a:r>
              <a:rPr lang="en-US" sz="4000" dirty="0">
                <a:latin typeface="Times New Roman" pitchFamily="18" charset="0"/>
                <a:cs typeface="Times New Roman" pitchFamily="18" charset="0"/>
              </a:rPr>
              <a:t>	</a:t>
            </a:r>
            <a:r>
              <a:rPr lang="vi-VN" sz="4400" dirty="0">
                <a:latin typeface="Times New Roman" pitchFamily="18" charset="0"/>
                <a:cs typeface="Times New Roman" pitchFamily="18" charset="0"/>
              </a:rPr>
              <a:t>Cà Mau là đất </a:t>
            </a:r>
            <a:r>
              <a:rPr lang="vi-VN" sz="4400" dirty="0">
                <a:solidFill>
                  <a:srgbClr val="7030A0"/>
                </a:solidFill>
                <a:latin typeface="Times New Roman" pitchFamily="18" charset="0"/>
                <a:cs typeface="Times New Roman" pitchFamily="18" charset="0"/>
              </a:rPr>
              <a:t>mưa dông</a:t>
            </a:r>
            <a:r>
              <a:rPr lang="vi-VN" sz="4400" dirty="0">
                <a:latin typeface="Times New Roman" pitchFamily="18" charset="0"/>
                <a:cs typeface="Times New Roman" pitchFamily="18" charset="0"/>
              </a:rPr>
              <a:t>. Vào tháng ba, tháng tư, sớm nắng chiều mưa. Đang nắng đó, mưa đổ ngay xuống đó. Mưa hối hả, không kịp chạy vào nhà. Mưa </a:t>
            </a:r>
            <a:r>
              <a:rPr lang="vi-VN" sz="4400" dirty="0">
                <a:solidFill>
                  <a:srgbClr val="7030A0"/>
                </a:solidFill>
                <a:latin typeface="Times New Roman" pitchFamily="18" charset="0"/>
                <a:cs typeface="Times New Roman" pitchFamily="18" charset="0"/>
              </a:rPr>
              <a:t>rất phũ</a:t>
            </a:r>
            <a:r>
              <a:rPr lang="vi-VN" sz="4400" dirty="0">
                <a:latin typeface="Times New Roman" pitchFamily="18" charset="0"/>
                <a:cs typeface="Times New Roman" pitchFamily="18" charset="0"/>
              </a:rPr>
              <a:t>, một hồi rồi tạnh hẳn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Tro</a:t>
            </a:r>
            <a:r>
              <a:rPr lang="vi-VN" sz="4400" dirty="0">
                <a:latin typeface="Times New Roman" pitchFamily="18" charset="0"/>
                <a:cs typeface="Times New Roman" pitchFamily="18" charset="0"/>
              </a:rPr>
              <a:t>ng mưa thường nổi cơn dông.</a:t>
            </a:r>
            <a:endParaRPr lang="en-US" sz="4400" dirty="0">
              <a:latin typeface="Times New Roman" pitchFamily="18" charset="0"/>
              <a:cs typeface="Times New Roman" pitchFamily="18" charset="0"/>
            </a:endParaRPr>
          </a:p>
        </p:txBody>
      </p:sp>
      <p:cxnSp>
        <p:nvCxnSpPr>
          <p:cNvPr id="4" name="Straight Connector 3"/>
          <p:cNvCxnSpPr/>
          <p:nvPr/>
        </p:nvCxnSpPr>
        <p:spPr>
          <a:xfrm>
            <a:off x="4699000" y="2159000"/>
            <a:ext cx="2387600"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a:off x="2819400" y="4152900"/>
            <a:ext cx="1549400"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54688260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9073" y="1696762"/>
            <a:ext cx="6859894" cy="4947699"/>
          </a:xfrm>
          <a:prstGeom prst="rect">
            <a:avLst/>
          </a:prstGeom>
        </p:spPr>
      </p:pic>
      <p:grpSp>
        <p:nvGrpSpPr>
          <p:cNvPr id="2" name="Group 1"/>
          <p:cNvGrpSpPr/>
          <p:nvPr/>
        </p:nvGrpSpPr>
        <p:grpSpPr>
          <a:xfrm>
            <a:off x="102734" y="255064"/>
            <a:ext cx="5853566" cy="979617"/>
            <a:chOff x="422007" y="174389"/>
            <a:chExt cx="5960051" cy="747062"/>
          </a:xfrm>
        </p:grpSpPr>
        <p:sp>
          <p:nvSpPr>
            <p:cNvPr id="3" name="矩形: 圆角 2"/>
            <p:cNvSpPr/>
            <p:nvPr/>
          </p:nvSpPr>
          <p:spPr>
            <a:xfrm>
              <a:off x="990221" y="249327"/>
              <a:ext cx="5107354" cy="653261"/>
            </a:xfrm>
            <a:custGeom>
              <a:avLst/>
              <a:gdLst>
                <a:gd name="connsiteX0" fmla="*/ 0 w 3940053"/>
                <a:gd name="connsiteY0" fmla="*/ 108809 h 652838"/>
                <a:gd name="connsiteX1" fmla="*/ 108809 w 3940053"/>
                <a:gd name="connsiteY1" fmla="*/ 0 h 652838"/>
                <a:gd name="connsiteX2" fmla="*/ 3831244 w 3940053"/>
                <a:gd name="connsiteY2" fmla="*/ 0 h 652838"/>
                <a:gd name="connsiteX3" fmla="*/ 3940053 w 3940053"/>
                <a:gd name="connsiteY3" fmla="*/ 108809 h 652838"/>
                <a:gd name="connsiteX4" fmla="*/ 3940053 w 3940053"/>
                <a:gd name="connsiteY4" fmla="*/ 544029 h 652838"/>
                <a:gd name="connsiteX5" fmla="*/ 3831244 w 3940053"/>
                <a:gd name="connsiteY5" fmla="*/ 652838 h 652838"/>
                <a:gd name="connsiteX6" fmla="*/ 108809 w 3940053"/>
                <a:gd name="connsiteY6" fmla="*/ 652838 h 652838"/>
                <a:gd name="connsiteX7" fmla="*/ 0 w 3940053"/>
                <a:gd name="connsiteY7" fmla="*/ 544029 h 652838"/>
                <a:gd name="connsiteX8" fmla="*/ 0 w 3940053"/>
                <a:gd name="connsiteY8" fmla="*/ 108809 h 652838"/>
                <a:gd name="connsiteX0-1" fmla="*/ 0 w 3940053"/>
                <a:gd name="connsiteY0-2" fmla="*/ 109232 h 653261"/>
                <a:gd name="connsiteX1-3" fmla="*/ 108809 w 3940053"/>
                <a:gd name="connsiteY1-4" fmla="*/ 423 h 653261"/>
                <a:gd name="connsiteX2-5" fmla="*/ 366333 w 3940053"/>
                <a:gd name="connsiteY2-6" fmla="*/ 0 h 653261"/>
                <a:gd name="connsiteX3-7" fmla="*/ 3831244 w 3940053"/>
                <a:gd name="connsiteY3-8" fmla="*/ 423 h 653261"/>
                <a:gd name="connsiteX4-9" fmla="*/ 3940053 w 3940053"/>
                <a:gd name="connsiteY4-10" fmla="*/ 109232 h 653261"/>
                <a:gd name="connsiteX5-11" fmla="*/ 3940053 w 3940053"/>
                <a:gd name="connsiteY5-12" fmla="*/ 544452 h 653261"/>
                <a:gd name="connsiteX6-13" fmla="*/ 3831244 w 3940053"/>
                <a:gd name="connsiteY6-14" fmla="*/ 653261 h 653261"/>
                <a:gd name="connsiteX7-15" fmla="*/ 108809 w 3940053"/>
                <a:gd name="connsiteY7-16" fmla="*/ 653261 h 653261"/>
                <a:gd name="connsiteX8-17" fmla="*/ 0 w 3940053"/>
                <a:gd name="connsiteY8-18" fmla="*/ 544452 h 653261"/>
                <a:gd name="connsiteX9" fmla="*/ 0 w 3940053"/>
                <a:gd name="connsiteY9" fmla="*/ 109232 h 653261"/>
                <a:gd name="connsiteX0-19" fmla="*/ 8317 w 3948370"/>
                <a:gd name="connsiteY0-20" fmla="*/ 109232 h 653261"/>
                <a:gd name="connsiteX1-21" fmla="*/ 117126 w 3948370"/>
                <a:gd name="connsiteY1-22" fmla="*/ 423 h 653261"/>
                <a:gd name="connsiteX2-23" fmla="*/ 374650 w 3948370"/>
                <a:gd name="connsiteY2-24" fmla="*/ 0 h 653261"/>
                <a:gd name="connsiteX3-25" fmla="*/ 3839561 w 3948370"/>
                <a:gd name="connsiteY3-26" fmla="*/ 423 h 653261"/>
                <a:gd name="connsiteX4-27" fmla="*/ 3948370 w 3948370"/>
                <a:gd name="connsiteY4-28" fmla="*/ 109232 h 653261"/>
                <a:gd name="connsiteX5-29" fmla="*/ 3948370 w 3948370"/>
                <a:gd name="connsiteY5-30" fmla="*/ 544452 h 653261"/>
                <a:gd name="connsiteX6-31" fmla="*/ 3839561 w 3948370"/>
                <a:gd name="connsiteY6-32" fmla="*/ 653261 h 653261"/>
                <a:gd name="connsiteX7-33" fmla="*/ 117126 w 3948370"/>
                <a:gd name="connsiteY7-34" fmla="*/ 653261 h 653261"/>
                <a:gd name="connsiteX8-35" fmla="*/ 8317 w 3948370"/>
                <a:gd name="connsiteY8-36" fmla="*/ 544452 h 653261"/>
                <a:gd name="connsiteX9-37" fmla="*/ 0 w 3948370"/>
                <a:gd name="connsiteY9-38" fmla="*/ 400051 h 653261"/>
                <a:gd name="connsiteX10" fmla="*/ 8317 w 3948370"/>
                <a:gd name="connsiteY10" fmla="*/ 109232 h 653261"/>
                <a:gd name="connsiteX0-39" fmla="*/ 8317 w 3948370"/>
                <a:gd name="connsiteY0-40" fmla="*/ 109232 h 653261"/>
                <a:gd name="connsiteX1-41" fmla="*/ 117126 w 3948370"/>
                <a:gd name="connsiteY1-42" fmla="*/ 423 h 653261"/>
                <a:gd name="connsiteX2-43" fmla="*/ 374650 w 3948370"/>
                <a:gd name="connsiteY2-44" fmla="*/ 0 h 653261"/>
                <a:gd name="connsiteX3-45" fmla="*/ 3839561 w 3948370"/>
                <a:gd name="connsiteY3-46" fmla="*/ 423 h 653261"/>
                <a:gd name="connsiteX4-47" fmla="*/ 3948370 w 3948370"/>
                <a:gd name="connsiteY4-48" fmla="*/ 109232 h 653261"/>
                <a:gd name="connsiteX5-49" fmla="*/ 3948370 w 3948370"/>
                <a:gd name="connsiteY5-50" fmla="*/ 544452 h 653261"/>
                <a:gd name="connsiteX6-51" fmla="*/ 3839561 w 3948370"/>
                <a:gd name="connsiteY6-52" fmla="*/ 653261 h 653261"/>
                <a:gd name="connsiteX7-53" fmla="*/ 117126 w 3948370"/>
                <a:gd name="connsiteY7-54" fmla="*/ 653261 h 653261"/>
                <a:gd name="connsiteX8-55" fmla="*/ 8317 w 3948370"/>
                <a:gd name="connsiteY8-56" fmla="*/ 544452 h 653261"/>
                <a:gd name="connsiteX9-57" fmla="*/ 0 w 3948370"/>
                <a:gd name="connsiteY9-58" fmla="*/ 400051 h 653261"/>
                <a:gd name="connsiteX10-59" fmla="*/ 99757 w 3948370"/>
                <a:gd name="connsiteY10-60" fmla="*/ 200672 h 653261"/>
                <a:gd name="connsiteX0-61" fmla="*/ 8317 w 3948370"/>
                <a:gd name="connsiteY0-62" fmla="*/ 109232 h 653261"/>
                <a:gd name="connsiteX1-63" fmla="*/ 117126 w 3948370"/>
                <a:gd name="connsiteY1-64" fmla="*/ 423 h 653261"/>
                <a:gd name="connsiteX2-65" fmla="*/ 374650 w 3948370"/>
                <a:gd name="connsiteY2-66" fmla="*/ 0 h 653261"/>
                <a:gd name="connsiteX3-67" fmla="*/ 3839561 w 3948370"/>
                <a:gd name="connsiteY3-68" fmla="*/ 423 h 653261"/>
                <a:gd name="connsiteX4-69" fmla="*/ 3948370 w 3948370"/>
                <a:gd name="connsiteY4-70" fmla="*/ 109232 h 653261"/>
                <a:gd name="connsiteX5-71" fmla="*/ 3948370 w 3948370"/>
                <a:gd name="connsiteY5-72" fmla="*/ 544452 h 653261"/>
                <a:gd name="connsiteX6-73" fmla="*/ 3839561 w 3948370"/>
                <a:gd name="connsiteY6-74" fmla="*/ 653261 h 653261"/>
                <a:gd name="connsiteX7-75" fmla="*/ 117126 w 3948370"/>
                <a:gd name="connsiteY7-76" fmla="*/ 653261 h 653261"/>
                <a:gd name="connsiteX8-77" fmla="*/ 8317 w 3948370"/>
                <a:gd name="connsiteY8-78" fmla="*/ 544452 h 653261"/>
                <a:gd name="connsiteX9-79" fmla="*/ 0 w 3948370"/>
                <a:gd name="connsiteY9-80" fmla="*/ 400051 h 653261"/>
                <a:gd name="connsiteX0-81" fmla="*/ 117126 w 3948370"/>
                <a:gd name="connsiteY0-82" fmla="*/ 423 h 653261"/>
                <a:gd name="connsiteX1-83" fmla="*/ 374650 w 3948370"/>
                <a:gd name="connsiteY1-84" fmla="*/ 0 h 653261"/>
                <a:gd name="connsiteX2-85" fmla="*/ 3839561 w 3948370"/>
                <a:gd name="connsiteY2-86" fmla="*/ 423 h 653261"/>
                <a:gd name="connsiteX3-87" fmla="*/ 3948370 w 3948370"/>
                <a:gd name="connsiteY3-88" fmla="*/ 109232 h 653261"/>
                <a:gd name="connsiteX4-89" fmla="*/ 3948370 w 3948370"/>
                <a:gd name="connsiteY4-90" fmla="*/ 544452 h 653261"/>
                <a:gd name="connsiteX5-91" fmla="*/ 3839561 w 3948370"/>
                <a:gd name="connsiteY5-92" fmla="*/ 653261 h 653261"/>
                <a:gd name="connsiteX6-93" fmla="*/ 117126 w 3948370"/>
                <a:gd name="connsiteY6-94" fmla="*/ 653261 h 653261"/>
                <a:gd name="connsiteX7-95" fmla="*/ 8317 w 3948370"/>
                <a:gd name="connsiteY7-96" fmla="*/ 544452 h 653261"/>
                <a:gd name="connsiteX8-97" fmla="*/ 0 w 3948370"/>
                <a:gd name="connsiteY8-98" fmla="*/ 400051 h 653261"/>
                <a:gd name="connsiteX0-99" fmla="*/ 374650 w 3948370"/>
                <a:gd name="connsiteY0-100" fmla="*/ 0 h 653261"/>
                <a:gd name="connsiteX1-101" fmla="*/ 3839561 w 3948370"/>
                <a:gd name="connsiteY1-102" fmla="*/ 423 h 653261"/>
                <a:gd name="connsiteX2-103" fmla="*/ 3948370 w 3948370"/>
                <a:gd name="connsiteY2-104" fmla="*/ 109232 h 653261"/>
                <a:gd name="connsiteX3-105" fmla="*/ 3948370 w 3948370"/>
                <a:gd name="connsiteY3-106" fmla="*/ 544452 h 653261"/>
                <a:gd name="connsiteX4-107" fmla="*/ 3839561 w 3948370"/>
                <a:gd name="connsiteY4-108" fmla="*/ 653261 h 653261"/>
                <a:gd name="connsiteX5-109" fmla="*/ 117126 w 3948370"/>
                <a:gd name="connsiteY5-110" fmla="*/ 653261 h 653261"/>
                <a:gd name="connsiteX6-111" fmla="*/ 8317 w 3948370"/>
                <a:gd name="connsiteY6-112" fmla="*/ 544452 h 653261"/>
                <a:gd name="connsiteX7-113" fmla="*/ 0 w 3948370"/>
                <a:gd name="connsiteY7-114" fmla="*/ 400051 h 6532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3948370" h="653261">
                  <a:moveTo>
                    <a:pt x="374650" y="0"/>
                  </a:moveTo>
                  <a:lnTo>
                    <a:pt x="3839561" y="423"/>
                  </a:lnTo>
                  <a:cubicBezTo>
                    <a:pt x="3899655" y="423"/>
                    <a:pt x="3948370" y="49138"/>
                    <a:pt x="3948370" y="109232"/>
                  </a:cubicBezTo>
                  <a:lnTo>
                    <a:pt x="3948370" y="544452"/>
                  </a:lnTo>
                  <a:cubicBezTo>
                    <a:pt x="3948370" y="604546"/>
                    <a:pt x="3899655" y="653261"/>
                    <a:pt x="3839561" y="653261"/>
                  </a:cubicBezTo>
                  <a:lnTo>
                    <a:pt x="117126" y="653261"/>
                  </a:lnTo>
                  <a:cubicBezTo>
                    <a:pt x="57032" y="653261"/>
                    <a:pt x="8317" y="604546"/>
                    <a:pt x="8317" y="544452"/>
                  </a:cubicBezTo>
                  <a:lnTo>
                    <a:pt x="0" y="400051"/>
                  </a:lnTo>
                </a:path>
              </a:pathLst>
            </a:custGeom>
            <a:solidFill>
              <a:srgbClr val="0070C0"/>
            </a:solidFill>
            <a:ln w="38100" cap="rnd" cmpd="sng">
              <a:solidFill>
                <a:schemeClr val="bg1">
                  <a:lumMod val="85000"/>
                </a:schemeClr>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4" name="文本框 10"/>
            <p:cNvSpPr txBox="1"/>
            <p:nvPr/>
          </p:nvSpPr>
          <p:spPr>
            <a:xfrm>
              <a:off x="1639347" y="348829"/>
              <a:ext cx="4742711" cy="4928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Giải</a:t>
              </a:r>
              <a:r>
                <a:rPr kumimoji="0" lang="en-US" altLang="zh-CN" sz="3600" b="1"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 </a:t>
              </a:r>
              <a:r>
                <a:rPr kumimoji="0" lang="en-US" altLang="zh-CN" sz="3600" b="1"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nghĩa</a:t>
              </a:r>
              <a:r>
                <a:rPr kumimoji="0" lang="en-US" altLang="zh-CN" sz="3600" b="1"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 </a:t>
              </a:r>
              <a:r>
                <a:rPr kumimoji="0" lang="en-US" altLang="zh-CN" sz="3600" b="1"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từ</a:t>
              </a:r>
              <a:endParaRPr kumimoji="0" lang="zh-CN" alt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endParaRPr>
            </a:p>
          </p:txBody>
        </p:sp>
        <p:pic>
          <p:nvPicPr>
            <p:cNvPr id="5"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599">
              <a:off x="422007" y="174389"/>
              <a:ext cx="596859" cy="747062"/>
            </a:xfrm>
            <a:prstGeom prst="rect">
              <a:avLst/>
            </a:prstGeom>
            <a:effectLst>
              <a:outerShdw blurRad="50800" dist="38100" dir="2700000" algn="tl" rotWithShape="0">
                <a:prstClr val="black">
                  <a:alpha val="40000"/>
                </a:prstClr>
              </a:outerShdw>
            </a:effectLst>
          </p:spPr>
        </p:pic>
      </p:grpSp>
      <p:sp>
        <p:nvSpPr>
          <p:cNvPr id="10" name="TextBox 9"/>
          <p:cNvSpPr txBox="1"/>
          <p:nvPr/>
        </p:nvSpPr>
        <p:spPr>
          <a:xfrm>
            <a:off x="1444456" y="3211447"/>
            <a:ext cx="4854744" cy="1569660"/>
          </a:xfrm>
          <a:prstGeom prst="rect">
            <a:avLst/>
          </a:prstGeom>
          <a:noFill/>
        </p:spPr>
        <p:txBody>
          <a:bodyPr wrap="square" rtlCol="0">
            <a:spAutoFit/>
          </a:bodyPr>
          <a:lstStyle/>
          <a:p>
            <a:pPr>
              <a:lnSpc>
                <a:spcPct val="150000"/>
              </a:lnSpc>
            </a:pPr>
            <a:r>
              <a:rPr lang="en-US" sz="3200" b="1" dirty="0" err="1">
                <a:effectLst>
                  <a:outerShdw blurRad="38100" dist="38100" dir="2700000" algn="tl">
                    <a:srgbClr val="000000">
                      <a:alpha val="43137"/>
                    </a:srgbClr>
                  </a:outerShdw>
                </a:effectLst>
                <a:latin typeface="Times New Roman" pitchFamily="18" charset="0"/>
                <a:cs typeface="Times New Roman" pitchFamily="18" charset="0"/>
              </a:rPr>
              <a:t>Phũ</a:t>
            </a:r>
            <a:r>
              <a:rPr lang="en-US" sz="32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a:latin typeface="Times New Roman" pitchFamily="18" charset="0"/>
                <a:cs typeface="Times New Roman" pitchFamily="18" charset="0"/>
              </a:rPr>
              <a:t>(</a:t>
            </a:r>
            <a:r>
              <a:rPr lang="en-US" sz="3200" b="1" dirty="0" err="1">
                <a:latin typeface="Times New Roman" pitchFamily="18" charset="0"/>
                <a:cs typeface="Times New Roman" pitchFamily="18" charset="0"/>
              </a:rPr>
              <a:t>phũ</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phàng</a:t>
            </a:r>
            <a:r>
              <a:rPr lang="en-US" sz="3200" b="1" dirty="0">
                <a:latin typeface="Times New Roman" pitchFamily="18" charset="0"/>
                <a:cs typeface="Times New Roman" pitchFamily="18" charset="0"/>
              </a:rPr>
              <a:t>): </a:t>
            </a:r>
            <a:r>
              <a:rPr lang="en-US" sz="3200" dirty="0" err="1">
                <a:latin typeface="Times New Roman" pitchFamily="18" charset="0"/>
                <a:cs typeface="Times New Roman" pitchFamily="18" charset="0"/>
              </a:rPr>
              <a:t>dữ</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dội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thô</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tàn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nhẫn</a:t>
            </a:r>
            <a:r>
              <a:rPr lang="en-US" sz="3200" dirty="0">
                <a:latin typeface="Times New Roman" pitchFamily="18" charset="0"/>
                <a:cs typeface="Times New Roman" pitchFamily="18" charset="0"/>
              </a:rPr>
              <a:t>.</a:t>
            </a:r>
          </a:p>
        </p:txBody>
      </p:sp>
      <p:grpSp>
        <p:nvGrpSpPr>
          <p:cNvPr id="12" name="Group 11"/>
          <p:cNvGrpSpPr/>
          <p:nvPr/>
        </p:nvGrpSpPr>
        <p:grpSpPr>
          <a:xfrm>
            <a:off x="6542546" y="88236"/>
            <a:ext cx="5079144" cy="2569286"/>
            <a:chOff x="4227641" y="2767889"/>
            <a:chExt cx="5079144" cy="2569286"/>
          </a:xfrm>
        </p:grpSpPr>
        <p:pic>
          <p:nvPicPr>
            <p:cNvPr id="16"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227641" y="2767889"/>
              <a:ext cx="5079144" cy="2569286"/>
            </a:xfrm>
            <a:prstGeom prst="rect">
              <a:avLst/>
            </a:prstGeom>
          </p:spPr>
        </p:pic>
        <p:sp>
          <p:nvSpPr>
            <p:cNvPr id="17" name="Rectangle 16"/>
            <p:cNvSpPr/>
            <p:nvPr/>
          </p:nvSpPr>
          <p:spPr>
            <a:xfrm>
              <a:off x="4391840" y="3335857"/>
              <a:ext cx="4533900" cy="973266"/>
            </a:xfrm>
            <a:prstGeom prst="rect">
              <a:avLst/>
            </a:prstGeom>
            <a:noFill/>
            <a:ln w="9525">
              <a:noFill/>
            </a:ln>
          </p:spPr>
          <p:txBody>
            <a:bodyPr anchor="ctr" anchorCtr="0"/>
            <a:lstStyle/>
            <a:p>
              <a:pPr algn="ctr">
                <a:buClrTx/>
                <a:buSzTx/>
                <a:buFontTx/>
              </a:pPr>
              <a:r>
                <a:rPr lang="en-GB"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a:t>
              </a:r>
              <a:r>
                <a:rPr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 </a:t>
              </a:r>
              <a:r>
                <a:rPr lang="en-US" sz="40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4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0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thấy</a:t>
              </a:r>
              <a:r>
                <a:rPr lang="en-GB"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từ nào </a:t>
              </a:r>
              <a:r>
                <a:rPr lang="en-GB" sz="40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khó</a:t>
              </a:r>
              <a:r>
                <a:rPr lang="en-GB"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0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hiểu</a:t>
              </a:r>
              <a:r>
                <a:rPr lang="en-GB"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0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không</a:t>
              </a:r>
              <a:r>
                <a:rPr lang="en-GB"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grpSp>
      <p:pic>
        <p:nvPicPr>
          <p:cNvPr id="21"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86382" y="2766947"/>
            <a:ext cx="3353562" cy="4114800"/>
          </a:xfrm>
          <a:prstGeom prst="rect">
            <a:avLst/>
          </a:prstGeom>
        </p:spPr>
      </p:pic>
    </p:spTree>
    <p:extLst>
      <p:ext uri="{BB962C8B-B14F-4D97-AF65-F5344CB8AC3E}">
        <p14:creationId xmlns:p14="http://schemas.microsoft.com/office/powerpoint/2010/main" val="268510006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circle(in)">
                                      <p:cBhvr>
                                        <p:cTn id="2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C2121E64-B43C-419A-A9F4-CB4C77258F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0034" y="2381726"/>
            <a:ext cx="5657164" cy="31821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8" name="Group 7"/>
          <p:cNvGrpSpPr/>
          <p:nvPr/>
        </p:nvGrpSpPr>
        <p:grpSpPr>
          <a:xfrm>
            <a:off x="7744780" y="-342900"/>
            <a:ext cx="4447220" cy="3283426"/>
            <a:chOff x="7617780" y="0"/>
            <a:chExt cx="4447220" cy="3283426"/>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17780" y="0"/>
              <a:ext cx="4447220" cy="3283426"/>
            </a:xfrm>
            <a:prstGeom prst="rect">
              <a:avLst/>
            </a:prstGeom>
          </p:spPr>
        </p:pic>
        <p:sp>
          <p:nvSpPr>
            <p:cNvPr id="6" name="TextBox 5"/>
            <p:cNvSpPr txBox="1"/>
            <p:nvPr/>
          </p:nvSpPr>
          <p:spPr>
            <a:xfrm>
              <a:off x="8509000" y="1244600"/>
              <a:ext cx="2997199" cy="1200329"/>
            </a:xfrm>
            <a:prstGeom prst="rect">
              <a:avLst/>
            </a:prstGeom>
            <a:noFill/>
          </p:spPr>
          <p:txBody>
            <a:bodyPr wrap="square" rtlCol="0">
              <a:spAutoFit/>
            </a:bodyPr>
            <a:lstStyle/>
            <a:p>
              <a:pPr algn="ctr"/>
              <a:r>
                <a:rPr lang="en-US" sz="3600" dirty="0" err="1">
                  <a:solidFill>
                    <a:schemeClr val="accent2">
                      <a:lumMod val="75000"/>
                    </a:schemeClr>
                  </a:solidFill>
                  <a:latin typeface="UTM Magnesium" pitchFamily="18" charset="0"/>
                </a:rPr>
                <a:t>Tìm</a:t>
              </a:r>
              <a:r>
                <a:rPr lang="en-US" sz="3600" dirty="0">
                  <a:solidFill>
                    <a:schemeClr val="accent2">
                      <a:lumMod val="75000"/>
                    </a:schemeClr>
                  </a:solidFill>
                  <a:latin typeface="UTM Magnesium" pitchFamily="18" charset="0"/>
                </a:rPr>
                <a:t> </a:t>
              </a:r>
              <a:r>
                <a:rPr lang="en-US" sz="3600" dirty="0" err="1">
                  <a:solidFill>
                    <a:schemeClr val="accent2">
                      <a:lumMod val="75000"/>
                    </a:schemeClr>
                  </a:solidFill>
                  <a:latin typeface="UTM Magnesium" pitchFamily="18" charset="0"/>
                </a:rPr>
                <a:t>hiểu</a:t>
              </a:r>
              <a:r>
                <a:rPr lang="en-US" sz="3600" dirty="0">
                  <a:solidFill>
                    <a:schemeClr val="accent2">
                      <a:lumMod val="75000"/>
                    </a:schemeClr>
                  </a:solidFill>
                  <a:latin typeface="UTM Magnesium" pitchFamily="18" charset="0"/>
                </a:rPr>
                <a:t> </a:t>
              </a:r>
              <a:r>
                <a:rPr lang="en-US" sz="3600" dirty="0" err="1">
                  <a:solidFill>
                    <a:schemeClr val="accent2">
                      <a:lumMod val="75000"/>
                    </a:schemeClr>
                  </a:solidFill>
                  <a:latin typeface="UTM Magnesium" pitchFamily="18" charset="0"/>
                </a:rPr>
                <a:t>bài</a:t>
              </a:r>
              <a:endParaRPr lang="en-US" sz="3600" dirty="0">
                <a:solidFill>
                  <a:schemeClr val="accent2">
                    <a:lumMod val="75000"/>
                  </a:schemeClr>
                </a:solidFill>
                <a:latin typeface="UTM Magnesium" pitchFamily="18" charset="0"/>
              </a:endParaRPr>
            </a:p>
          </p:txBody>
        </p:sp>
      </p:grpSp>
      <p:sp>
        <p:nvSpPr>
          <p:cNvPr id="15" name="Rectangle 14"/>
          <p:cNvSpPr/>
          <p:nvPr/>
        </p:nvSpPr>
        <p:spPr>
          <a:xfrm>
            <a:off x="340680" y="1146720"/>
            <a:ext cx="7404100" cy="769441"/>
          </a:xfrm>
          <a:prstGeom prst="rect">
            <a:avLst/>
          </a:prstGeom>
        </p:spPr>
        <p:txBody>
          <a:bodyPr wrap="square">
            <a:spAutoFit/>
          </a:bodyPr>
          <a:lstStyle/>
          <a:p>
            <a:r>
              <a:rPr lang="en-US" sz="4400" b="1" dirty="0" err="1">
                <a:effectLst>
                  <a:outerShdw blurRad="38100" dist="38100" dir="2700000" algn="tl">
                    <a:srgbClr val="000000">
                      <a:alpha val="43137"/>
                    </a:srgbClr>
                  </a:outerShdw>
                </a:effectLst>
                <a:latin typeface="UTM Duepuntozero" pitchFamily="18" charset="0"/>
                <a:cs typeface="Times New Roman" pitchFamily="18" charset="0"/>
              </a:rPr>
              <a:t>Mưa</a:t>
            </a:r>
            <a:r>
              <a:rPr lang="en-US" sz="4400" b="1" dirty="0">
                <a:effectLst>
                  <a:outerShdw blurRad="38100" dist="38100" dir="2700000" algn="tl">
                    <a:srgbClr val="000000">
                      <a:alpha val="43137"/>
                    </a:srgbClr>
                  </a:outerShdw>
                </a:effectLst>
                <a:latin typeface="UTM Duepuntozero" pitchFamily="18" charset="0"/>
                <a:cs typeface="Times New Roman" pitchFamily="18" charset="0"/>
              </a:rPr>
              <a:t> ở </a:t>
            </a:r>
            <a:r>
              <a:rPr lang="en-US" sz="4400" b="1" dirty="0" err="1">
                <a:effectLst>
                  <a:outerShdw blurRad="38100" dist="38100" dir="2700000" algn="tl">
                    <a:srgbClr val="000000">
                      <a:alpha val="43137"/>
                    </a:srgbClr>
                  </a:outerShdw>
                </a:effectLst>
                <a:latin typeface="UTM Duepuntozero" pitchFamily="18" charset="0"/>
                <a:cs typeface="Times New Roman" pitchFamily="18" charset="0"/>
              </a:rPr>
              <a:t>Cà</a:t>
            </a:r>
            <a:r>
              <a:rPr lang="en-US" sz="4400" b="1" dirty="0">
                <a:effectLst>
                  <a:outerShdw blurRad="38100" dist="38100" dir="2700000" algn="tl">
                    <a:srgbClr val="000000">
                      <a:alpha val="43137"/>
                    </a:srgbClr>
                  </a:outerShdw>
                </a:effectLst>
                <a:latin typeface="UTM Duepuntozero" pitchFamily="18" charset="0"/>
                <a:cs typeface="Times New Roman" pitchFamily="18" charset="0"/>
              </a:rPr>
              <a:t> Mau </a:t>
            </a:r>
            <a:r>
              <a:rPr lang="en-US" sz="4400" b="1" dirty="0" err="1">
                <a:effectLst>
                  <a:outerShdw blurRad="38100" dist="38100" dir="2700000" algn="tl">
                    <a:srgbClr val="000000">
                      <a:alpha val="43137"/>
                    </a:srgbClr>
                  </a:outerShdw>
                </a:effectLst>
                <a:latin typeface="UTM Duepuntozero" pitchFamily="18" charset="0"/>
                <a:cs typeface="Times New Roman" pitchFamily="18" charset="0"/>
              </a:rPr>
              <a:t>có</a:t>
            </a:r>
            <a:r>
              <a:rPr lang="en-US" sz="44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400" b="1" dirty="0" err="1">
                <a:effectLst>
                  <a:outerShdw blurRad="38100" dist="38100" dir="2700000" algn="tl">
                    <a:srgbClr val="000000">
                      <a:alpha val="43137"/>
                    </a:srgbClr>
                  </a:outerShdw>
                </a:effectLst>
                <a:latin typeface="UTM Duepuntozero" pitchFamily="18" charset="0"/>
                <a:cs typeface="Times New Roman" pitchFamily="18" charset="0"/>
              </a:rPr>
              <a:t>gì</a:t>
            </a:r>
            <a:r>
              <a:rPr lang="en-US" sz="44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400" b="1" dirty="0" err="1">
                <a:effectLst>
                  <a:outerShdw blurRad="38100" dist="38100" dir="2700000" algn="tl">
                    <a:srgbClr val="000000">
                      <a:alpha val="43137"/>
                    </a:srgbClr>
                  </a:outerShdw>
                </a:effectLst>
                <a:latin typeface="UTM Duepuntozero" pitchFamily="18" charset="0"/>
                <a:cs typeface="Times New Roman" pitchFamily="18" charset="0"/>
              </a:rPr>
              <a:t>khác</a:t>
            </a:r>
            <a:r>
              <a:rPr lang="en-US" sz="44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400" b="1" dirty="0" err="1">
                <a:effectLst>
                  <a:outerShdw blurRad="38100" dist="38100" dir="2700000" algn="tl">
                    <a:srgbClr val="000000">
                      <a:alpha val="43137"/>
                    </a:srgbClr>
                  </a:outerShdw>
                </a:effectLst>
                <a:latin typeface="UTM Duepuntozero" pitchFamily="18" charset="0"/>
                <a:cs typeface="Times New Roman" pitchFamily="18" charset="0"/>
              </a:rPr>
              <a:t>thường</a:t>
            </a:r>
            <a:r>
              <a:rPr lang="en-US" sz="4400" b="1" dirty="0">
                <a:effectLst>
                  <a:outerShdw blurRad="38100" dist="38100" dir="2700000" algn="tl">
                    <a:srgbClr val="000000">
                      <a:alpha val="43137"/>
                    </a:srgbClr>
                  </a:outerShdw>
                </a:effectLst>
                <a:latin typeface="UTM Duepuntozero" pitchFamily="18" charset="0"/>
                <a:cs typeface="Times New Roman" pitchFamily="18" charset="0"/>
              </a:rPr>
              <a:t>?</a:t>
            </a:r>
          </a:p>
        </p:txBody>
      </p:sp>
      <p:sp>
        <p:nvSpPr>
          <p:cNvPr id="16" name="Rectangle 15"/>
          <p:cNvSpPr/>
          <p:nvPr/>
        </p:nvSpPr>
        <p:spPr>
          <a:xfrm>
            <a:off x="389260" y="2676931"/>
            <a:ext cx="5732140" cy="2308324"/>
          </a:xfrm>
          <a:prstGeom prst="rect">
            <a:avLst/>
          </a:prstGeom>
        </p:spPr>
        <p:txBody>
          <a:bodyPr wrap="square">
            <a:spAutoFit/>
          </a:bodyPr>
          <a:lstStyle/>
          <a:p>
            <a:r>
              <a:rPr lang="en-US" sz="4800" dirty="0" err="1">
                <a:latin typeface="UTM French Vanilla" pitchFamily="18" charset="0"/>
              </a:rPr>
              <a:t>Mưa</a:t>
            </a:r>
            <a:r>
              <a:rPr lang="en-US" sz="4800" dirty="0">
                <a:latin typeface="UTM French Vanilla" pitchFamily="18" charset="0"/>
              </a:rPr>
              <a:t> ở </a:t>
            </a:r>
            <a:r>
              <a:rPr lang="en-US" sz="4800" dirty="0" err="1">
                <a:latin typeface="UTM French Vanilla" pitchFamily="18" charset="0"/>
              </a:rPr>
              <a:t>Cà</a:t>
            </a:r>
            <a:r>
              <a:rPr lang="en-US" sz="4800" dirty="0">
                <a:latin typeface="UTM French Vanilla" pitchFamily="18" charset="0"/>
              </a:rPr>
              <a:t> Mau </a:t>
            </a:r>
            <a:r>
              <a:rPr lang="en-US" sz="4800" dirty="0" err="1">
                <a:latin typeface="UTM French Vanilla" pitchFamily="18" charset="0"/>
              </a:rPr>
              <a:t>là</a:t>
            </a:r>
            <a:r>
              <a:rPr lang="en-US" sz="4800" dirty="0">
                <a:latin typeface="UTM French Vanilla" pitchFamily="18" charset="0"/>
              </a:rPr>
              <a:t> </a:t>
            </a:r>
            <a:r>
              <a:rPr lang="en-US" sz="4800" dirty="0" err="1">
                <a:latin typeface="UTM French Vanilla" pitchFamily="18" charset="0"/>
              </a:rPr>
              <a:t>mưa</a:t>
            </a:r>
            <a:r>
              <a:rPr lang="en-US" sz="4800" dirty="0">
                <a:latin typeface="UTM French Vanilla" pitchFamily="18" charset="0"/>
              </a:rPr>
              <a:t> </a:t>
            </a:r>
            <a:r>
              <a:rPr lang="en-US" sz="4800" dirty="0" err="1">
                <a:latin typeface="UTM French Vanilla" pitchFamily="18" charset="0"/>
              </a:rPr>
              <a:t>dông</a:t>
            </a:r>
            <a:r>
              <a:rPr lang="en-US" sz="4800" dirty="0">
                <a:latin typeface="UTM French Vanilla" pitchFamily="18" charset="0"/>
              </a:rPr>
              <a:t>: </a:t>
            </a:r>
            <a:r>
              <a:rPr lang="en-US" sz="4800" dirty="0" err="1">
                <a:latin typeface="UTM French Vanilla" pitchFamily="18" charset="0"/>
              </a:rPr>
              <a:t>rất</a:t>
            </a:r>
            <a:r>
              <a:rPr lang="en-US" sz="4800" dirty="0">
                <a:latin typeface="UTM French Vanilla" pitchFamily="18" charset="0"/>
              </a:rPr>
              <a:t> </a:t>
            </a:r>
            <a:r>
              <a:rPr lang="en-US" sz="4800" dirty="0" err="1">
                <a:latin typeface="UTM French Vanilla" pitchFamily="18" charset="0"/>
              </a:rPr>
              <a:t>đột</a:t>
            </a:r>
            <a:r>
              <a:rPr lang="en-US" sz="4800" dirty="0">
                <a:latin typeface="UTM French Vanilla" pitchFamily="18" charset="0"/>
              </a:rPr>
              <a:t> </a:t>
            </a:r>
            <a:r>
              <a:rPr lang="en-US" sz="4800" dirty="0" err="1">
                <a:latin typeface="UTM French Vanilla" pitchFamily="18" charset="0"/>
              </a:rPr>
              <a:t>ngột</a:t>
            </a:r>
            <a:r>
              <a:rPr lang="en-US" sz="4800" dirty="0">
                <a:latin typeface="UTM French Vanilla" pitchFamily="18" charset="0"/>
              </a:rPr>
              <a:t>, </a:t>
            </a:r>
            <a:r>
              <a:rPr lang="en-US" sz="4800" dirty="0" err="1">
                <a:latin typeface="UTM French Vanilla" pitchFamily="18" charset="0"/>
              </a:rPr>
              <a:t>dữ</a:t>
            </a:r>
            <a:r>
              <a:rPr lang="en-US" sz="4800" dirty="0">
                <a:latin typeface="UTM French Vanilla" pitchFamily="18" charset="0"/>
              </a:rPr>
              <a:t> </a:t>
            </a:r>
            <a:r>
              <a:rPr lang="en-US" sz="4800" dirty="0" err="1">
                <a:latin typeface="UTM French Vanilla" pitchFamily="18" charset="0"/>
              </a:rPr>
              <a:t>dội</a:t>
            </a:r>
            <a:r>
              <a:rPr lang="en-US" sz="4800" dirty="0">
                <a:latin typeface="UTM French Vanilla" pitchFamily="18" charset="0"/>
              </a:rPr>
              <a:t> </a:t>
            </a:r>
            <a:r>
              <a:rPr lang="en-US" sz="4800" dirty="0" err="1">
                <a:latin typeface="UTM French Vanilla" pitchFamily="18" charset="0"/>
              </a:rPr>
              <a:t>nhưng</a:t>
            </a:r>
            <a:r>
              <a:rPr lang="en-US" sz="4800" dirty="0">
                <a:latin typeface="UTM French Vanilla" pitchFamily="18" charset="0"/>
              </a:rPr>
              <a:t> </a:t>
            </a:r>
            <a:r>
              <a:rPr lang="en-US" sz="4800" dirty="0" err="1">
                <a:latin typeface="UTM French Vanilla" pitchFamily="18" charset="0"/>
              </a:rPr>
              <a:t>chóng</a:t>
            </a:r>
            <a:r>
              <a:rPr lang="en-US" sz="4800" dirty="0">
                <a:latin typeface="UTM French Vanilla" pitchFamily="18" charset="0"/>
              </a:rPr>
              <a:t> </a:t>
            </a:r>
            <a:r>
              <a:rPr lang="en-US" sz="4800" dirty="0" err="1">
                <a:latin typeface="UTM French Vanilla" pitchFamily="18" charset="0"/>
              </a:rPr>
              <a:t>tạnh</a:t>
            </a:r>
            <a:r>
              <a:rPr lang="en-US" sz="4800" dirty="0">
                <a:latin typeface="UTM French Vanilla" pitchFamily="18" charset="0"/>
              </a:rPr>
              <a:t>.</a:t>
            </a:r>
          </a:p>
        </p:txBody>
      </p:sp>
    </p:spTree>
    <p:extLst>
      <p:ext uri="{BB962C8B-B14F-4D97-AF65-F5344CB8AC3E}">
        <p14:creationId xmlns:p14="http://schemas.microsoft.com/office/powerpoint/2010/main" val="331964374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54701" y="-87130"/>
            <a:ext cx="6058799" cy="3036578"/>
            <a:chOff x="354701" y="-87130"/>
            <a:chExt cx="6058799" cy="3036578"/>
          </a:xfrm>
        </p:grpSpPr>
        <p:pic>
          <p:nvPicPr>
            <p:cNvPr id="11" name="Picture 10"/>
            <p:cNvPicPr>
              <a:picLocks noChangeAspect="1"/>
            </p:cNvPicPr>
            <p:nvPr/>
          </p:nvPicPr>
          <p:blipFill>
            <a:blip r:embed="rId4"/>
            <a:srcRect/>
            <a:stretch>
              <a:fillRect/>
            </a:stretch>
          </p:blipFill>
          <p:spPr>
            <a:xfrm>
              <a:off x="354701" y="-87130"/>
              <a:ext cx="6058799" cy="3036578"/>
            </a:xfrm>
            <a:prstGeom prst="rect">
              <a:avLst/>
            </a:prstGeom>
          </p:spPr>
        </p:pic>
        <p:sp>
          <p:nvSpPr>
            <p:cNvPr id="15" name="Rectangle 14"/>
            <p:cNvSpPr/>
            <p:nvPr/>
          </p:nvSpPr>
          <p:spPr>
            <a:xfrm>
              <a:off x="1305880" y="769440"/>
              <a:ext cx="4625020" cy="1323439"/>
            </a:xfrm>
            <a:prstGeom prst="rect">
              <a:avLst/>
            </a:prstGeom>
          </p:spPr>
          <p:txBody>
            <a:bodyPr wrap="square">
              <a:spAutoFit/>
            </a:bodyPr>
            <a:lstStyle/>
            <a:p>
              <a:r>
                <a:rPr lang="en-US" sz="4000" b="1" dirty="0">
                  <a:effectLst>
                    <a:outerShdw blurRad="38100" dist="38100" dir="2700000" algn="tl">
                      <a:srgbClr val="000000">
                        <a:alpha val="43137"/>
                      </a:srgbClr>
                    </a:outerShdw>
                  </a:effectLst>
                  <a:latin typeface="UTM Duepuntozero" pitchFamily="18" charset="0"/>
                  <a:cs typeface="Times New Roman" pitchFamily="18" charset="0"/>
                </a:rPr>
                <a:t>Ta </a:t>
              </a:r>
              <a:r>
                <a:rPr lang="en-US" sz="4000" b="1" dirty="0" err="1">
                  <a:effectLst>
                    <a:outerShdw blurRad="38100" dist="38100" dir="2700000" algn="tl">
                      <a:srgbClr val="000000">
                        <a:alpha val="43137"/>
                      </a:srgbClr>
                    </a:outerShdw>
                  </a:effectLst>
                  <a:latin typeface="UTM Duepuntozero" pitchFamily="18" charset="0"/>
                  <a:cs typeface="Times New Roman" pitchFamily="18" charset="0"/>
                </a:rPr>
                <a:t>có</a:t>
              </a:r>
              <a:r>
                <a:rPr lang="en-US" sz="40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a:effectLst>
                    <a:outerShdw blurRad="38100" dist="38100" dir="2700000" algn="tl">
                      <a:srgbClr val="000000">
                        <a:alpha val="43137"/>
                      </a:srgbClr>
                    </a:outerShdw>
                  </a:effectLst>
                  <a:latin typeface="UTM Duepuntozero" pitchFamily="18" charset="0"/>
                  <a:cs typeface="Times New Roman" pitchFamily="18" charset="0"/>
                </a:rPr>
                <a:t>thể</a:t>
              </a:r>
              <a:r>
                <a:rPr lang="en-US" sz="40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a:effectLst>
                    <a:outerShdw blurRad="38100" dist="38100" dir="2700000" algn="tl">
                      <a:srgbClr val="000000">
                        <a:alpha val="43137"/>
                      </a:srgbClr>
                    </a:outerShdw>
                  </a:effectLst>
                  <a:latin typeface="UTM Duepuntozero" pitchFamily="18" charset="0"/>
                  <a:cs typeface="Times New Roman" pitchFamily="18" charset="0"/>
                </a:rPr>
                <a:t>đặt</a:t>
              </a:r>
              <a:r>
                <a:rPr lang="en-US" sz="40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a:effectLst>
                    <a:outerShdw blurRad="38100" dist="38100" dir="2700000" algn="tl">
                      <a:srgbClr val="000000">
                        <a:alpha val="43137"/>
                      </a:srgbClr>
                    </a:outerShdw>
                  </a:effectLst>
                  <a:latin typeface="UTM Duepuntozero" pitchFamily="18" charset="0"/>
                  <a:cs typeface="Times New Roman" pitchFamily="18" charset="0"/>
                </a:rPr>
                <a:t>tên</a:t>
              </a:r>
              <a:r>
                <a:rPr lang="en-US" sz="40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a:effectLst>
                    <a:outerShdw blurRad="38100" dist="38100" dir="2700000" algn="tl">
                      <a:srgbClr val="000000">
                        <a:alpha val="43137"/>
                      </a:srgbClr>
                    </a:outerShdw>
                  </a:effectLst>
                  <a:latin typeface="UTM Duepuntozero" pitchFamily="18" charset="0"/>
                  <a:cs typeface="Times New Roman" pitchFamily="18" charset="0"/>
                </a:rPr>
                <a:t>cho</a:t>
              </a:r>
              <a:r>
                <a:rPr lang="en-US" sz="40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a:effectLst>
                    <a:outerShdw blurRad="38100" dist="38100" dir="2700000" algn="tl">
                      <a:srgbClr val="000000">
                        <a:alpha val="43137"/>
                      </a:srgbClr>
                    </a:outerShdw>
                  </a:effectLst>
                  <a:latin typeface="UTM Duepuntozero" pitchFamily="18" charset="0"/>
                  <a:cs typeface="Times New Roman" pitchFamily="18" charset="0"/>
                </a:rPr>
                <a:t>đoạn</a:t>
              </a:r>
              <a:r>
                <a:rPr lang="en-US" sz="40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a:effectLst>
                    <a:outerShdw blurRad="38100" dist="38100" dir="2700000" algn="tl">
                      <a:srgbClr val="000000">
                        <a:alpha val="43137"/>
                      </a:srgbClr>
                    </a:outerShdw>
                  </a:effectLst>
                  <a:latin typeface="UTM Duepuntozero" pitchFamily="18" charset="0"/>
                  <a:cs typeface="Times New Roman" pitchFamily="18" charset="0"/>
                </a:rPr>
                <a:t>văn</a:t>
              </a:r>
              <a:r>
                <a:rPr lang="en-US" sz="40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a:effectLst>
                    <a:outerShdw blurRad="38100" dist="38100" dir="2700000" algn="tl">
                      <a:srgbClr val="000000">
                        <a:alpha val="43137"/>
                      </a:srgbClr>
                    </a:outerShdw>
                  </a:effectLst>
                  <a:latin typeface="UTM Duepuntozero" pitchFamily="18" charset="0"/>
                  <a:cs typeface="Times New Roman" pitchFamily="18" charset="0"/>
                </a:rPr>
                <a:t>này</a:t>
              </a:r>
              <a:r>
                <a:rPr lang="en-US" sz="40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a:effectLst>
                    <a:outerShdw blurRad="38100" dist="38100" dir="2700000" algn="tl">
                      <a:srgbClr val="000000">
                        <a:alpha val="43137"/>
                      </a:srgbClr>
                    </a:outerShdw>
                  </a:effectLst>
                  <a:latin typeface="UTM Duepuntozero" pitchFamily="18" charset="0"/>
                  <a:cs typeface="Times New Roman" pitchFamily="18" charset="0"/>
                </a:rPr>
                <a:t>là</a:t>
              </a:r>
              <a:r>
                <a:rPr lang="en-US" sz="40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a:effectLst>
                    <a:outerShdw blurRad="38100" dist="38100" dir="2700000" algn="tl">
                      <a:srgbClr val="000000">
                        <a:alpha val="43137"/>
                      </a:srgbClr>
                    </a:outerShdw>
                  </a:effectLst>
                  <a:latin typeface="UTM Duepuntozero" pitchFamily="18" charset="0"/>
                  <a:cs typeface="Times New Roman" pitchFamily="18" charset="0"/>
                </a:rPr>
                <a:t>gì</a:t>
              </a:r>
              <a:r>
                <a:rPr lang="en-US" sz="4000" b="1" dirty="0">
                  <a:effectLst>
                    <a:outerShdw blurRad="38100" dist="38100" dir="2700000" algn="tl">
                      <a:srgbClr val="000000">
                        <a:alpha val="43137"/>
                      </a:srgbClr>
                    </a:outerShdw>
                  </a:effectLst>
                  <a:latin typeface="UTM Duepuntozero" pitchFamily="18" charset="0"/>
                  <a:cs typeface="Times New Roman" pitchFamily="18" charset="0"/>
                </a:rPr>
                <a:t>?</a:t>
              </a:r>
            </a:p>
          </p:txBody>
        </p:sp>
      </p:grpSp>
      <p:grpSp>
        <p:nvGrpSpPr>
          <p:cNvPr id="3" name="Group 2"/>
          <p:cNvGrpSpPr/>
          <p:nvPr/>
        </p:nvGrpSpPr>
        <p:grpSpPr>
          <a:xfrm>
            <a:off x="2879082" y="3586262"/>
            <a:ext cx="5149869" cy="2111533"/>
            <a:chOff x="4072260" y="4282656"/>
            <a:chExt cx="5149869" cy="2111533"/>
          </a:xfrm>
        </p:grpSpPr>
        <p:pic>
          <p:nvPicPr>
            <p:cNvPr id="17" name="图片 1" descr="b3d35ad80c2bff9b5643004a1697612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2260" y="4282656"/>
              <a:ext cx="5149869" cy="211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4465960" y="4794429"/>
              <a:ext cx="4690740" cy="830997"/>
            </a:xfrm>
            <a:prstGeom prst="rect">
              <a:avLst/>
            </a:prstGeom>
          </p:spPr>
          <p:txBody>
            <a:bodyPr wrap="square">
              <a:spAutoFit/>
            </a:bodyPr>
            <a:lstStyle/>
            <a:p>
              <a:r>
                <a:rPr lang="en-US" sz="4800" b="1" dirty="0" err="1">
                  <a:latin typeface="UTM French Vanilla" pitchFamily="18" charset="0"/>
                </a:rPr>
                <a:t>Mưa</a:t>
              </a:r>
              <a:r>
                <a:rPr lang="en-US" sz="4800" b="1" dirty="0">
                  <a:latin typeface="UTM French Vanilla" pitchFamily="18" charset="0"/>
                </a:rPr>
                <a:t> ở </a:t>
              </a:r>
              <a:r>
                <a:rPr lang="en-US" sz="4800" b="1" dirty="0" err="1">
                  <a:latin typeface="UTM French Vanilla" pitchFamily="18" charset="0"/>
                </a:rPr>
                <a:t>Cà</a:t>
              </a:r>
              <a:r>
                <a:rPr lang="en-US" sz="4800" b="1" dirty="0">
                  <a:latin typeface="UTM French Vanilla" pitchFamily="18" charset="0"/>
                </a:rPr>
                <a:t> Mau</a:t>
              </a:r>
            </a:p>
          </p:txBody>
        </p:sp>
      </p:grpSp>
      <p:pic>
        <p:nvPicPr>
          <p:cNvPr id="9"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2841" y="2584629"/>
            <a:ext cx="2319718" cy="4114800"/>
          </a:xfrm>
          <a:prstGeom prst="rect">
            <a:avLst/>
          </a:prstGeom>
        </p:spPr>
      </p:pic>
      <p:pic>
        <p:nvPicPr>
          <p:cNvPr id="18" name="Mưa to gió lớn và sấm chớp ở một vùng quê yên bình - Rain sounds for sleep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169616" y="499020"/>
            <a:ext cx="3568700" cy="5498168"/>
          </a:xfrm>
          <a:prstGeom prst="roundRect">
            <a:avLst>
              <a:gd name="adj" fmla="val 5299"/>
            </a:avLst>
          </a:prstGeom>
          <a:ln>
            <a:noFill/>
          </a:ln>
          <a:effectLst/>
          <a:scene3d>
            <a:camera prst="orthographicFront"/>
            <a:lightRig rig="balanced" dir="t"/>
          </a:scene3d>
          <a:sp3d prstMaterial="plastic">
            <a:bevelT/>
            <a:contourClr>
              <a:srgbClr val="FFFFFF"/>
            </a:contourClr>
          </a:sp3d>
        </p:spPr>
      </p:pic>
    </p:spTree>
    <p:extLst>
      <p:ext uri="{BB962C8B-B14F-4D97-AF65-F5344CB8AC3E}">
        <p14:creationId xmlns:p14="http://schemas.microsoft.com/office/powerpoint/2010/main" val="361959907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18"/>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3"/>
          <a:srcRect/>
          <a:stretch>
            <a:fillRect/>
          </a:stretch>
        </p:blipFill>
        <p:spPr>
          <a:xfrm>
            <a:off x="-1" y="0"/>
            <a:ext cx="12192001" cy="6972300"/>
          </a:xfrm>
          <a:prstGeom prst="rect">
            <a:avLst/>
          </a:prstGeom>
        </p:spPr>
      </p:pic>
      <p:sp>
        <p:nvSpPr>
          <p:cNvPr id="3" name="Rectangle 2"/>
          <p:cNvSpPr/>
          <p:nvPr/>
        </p:nvSpPr>
        <p:spPr>
          <a:xfrm>
            <a:off x="6007099" y="2356029"/>
            <a:ext cx="4690740" cy="3785652"/>
          </a:xfrm>
          <a:prstGeom prst="rect">
            <a:avLst/>
          </a:prstGeom>
        </p:spPr>
        <p:txBody>
          <a:bodyPr wrap="square">
            <a:spAutoFit/>
          </a:bodyPr>
          <a:lstStyle/>
          <a:p>
            <a:pPr algn="just"/>
            <a:r>
              <a:rPr lang="en-US" sz="4800" b="1" dirty="0" err="1">
                <a:latin typeface="UTM French Vanilla" pitchFamily="18" charset="0"/>
              </a:rPr>
              <a:t>Giọng</a:t>
            </a:r>
            <a:r>
              <a:rPr lang="en-US" sz="4800" b="1" dirty="0">
                <a:latin typeface="UTM French Vanilla" pitchFamily="18" charset="0"/>
              </a:rPr>
              <a:t> </a:t>
            </a:r>
            <a:r>
              <a:rPr lang="en-US" sz="4800" b="1" dirty="0" err="1">
                <a:latin typeface="UTM French Vanilla" pitchFamily="18" charset="0"/>
              </a:rPr>
              <a:t>đọc</a:t>
            </a:r>
            <a:r>
              <a:rPr lang="en-US" sz="4800" b="1" dirty="0">
                <a:latin typeface="UTM French Vanilla" pitchFamily="18" charset="0"/>
              </a:rPr>
              <a:t> </a:t>
            </a:r>
            <a:r>
              <a:rPr lang="en-US" sz="4800" b="1" dirty="0" err="1">
                <a:latin typeface="UTM French Vanilla" pitchFamily="18" charset="0"/>
              </a:rPr>
              <a:t>hơi</a:t>
            </a:r>
            <a:r>
              <a:rPr lang="en-US" sz="4800" b="1" dirty="0">
                <a:latin typeface="UTM French Vanilla" pitchFamily="18" charset="0"/>
              </a:rPr>
              <a:t> </a:t>
            </a:r>
            <a:r>
              <a:rPr lang="en-US" sz="4800" b="1" dirty="0" err="1">
                <a:latin typeface="UTM French Vanilla" pitchFamily="18" charset="0"/>
              </a:rPr>
              <a:t>nhanh</a:t>
            </a:r>
            <a:r>
              <a:rPr lang="en-US" sz="4800" b="1" dirty="0">
                <a:latin typeface="UTM French Vanilla" pitchFamily="18" charset="0"/>
              </a:rPr>
              <a:t>, </a:t>
            </a:r>
            <a:r>
              <a:rPr lang="en-US" sz="4800" b="1" dirty="0" err="1">
                <a:latin typeface="UTM French Vanilla" pitchFamily="18" charset="0"/>
              </a:rPr>
              <a:t>mạnh</a:t>
            </a:r>
            <a:r>
              <a:rPr lang="en-US" sz="4800" b="1" dirty="0">
                <a:latin typeface="UTM French Vanilla" pitchFamily="18" charset="0"/>
              </a:rPr>
              <a:t>; </a:t>
            </a:r>
            <a:r>
              <a:rPr lang="en-US" sz="4800" b="1" dirty="0" err="1">
                <a:latin typeface="UTM French Vanilla" pitchFamily="18" charset="0"/>
              </a:rPr>
              <a:t>nhấn</a:t>
            </a:r>
            <a:r>
              <a:rPr lang="en-US" sz="4800" b="1" dirty="0">
                <a:latin typeface="UTM French Vanilla" pitchFamily="18" charset="0"/>
              </a:rPr>
              <a:t> </a:t>
            </a:r>
            <a:r>
              <a:rPr lang="en-US" sz="4800" b="1" dirty="0" err="1">
                <a:latin typeface="UTM French Vanilla" pitchFamily="18" charset="0"/>
              </a:rPr>
              <a:t>giọng</a:t>
            </a:r>
            <a:r>
              <a:rPr lang="en-US" sz="4800" b="1" dirty="0">
                <a:latin typeface="UTM French Vanilla" pitchFamily="18" charset="0"/>
              </a:rPr>
              <a:t> ở </a:t>
            </a:r>
            <a:r>
              <a:rPr lang="en-US" sz="4800" b="1" dirty="0" err="1">
                <a:latin typeface="UTM French Vanilla" pitchFamily="18" charset="0"/>
              </a:rPr>
              <a:t>những</a:t>
            </a:r>
            <a:r>
              <a:rPr lang="en-US" sz="4800" b="1" dirty="0">
                <a:latin typeface="UTM French Vanilla" pitchFamily="18" charset="0"/>
              </a:rPr>
              <a:t> </a:t>
            </a:r>
            <a:r>
              <a:rPr lang="en-US" sz="4800" b="1" dirty="0" err="1">
                <a:latin typeface="UTM French Vanilla" pitchFamily="18" charset="0"/>
              </a:rPr>
              <a:t>từ</a:t>
            </a:r>
            <a:r>
              <a:rPr lang="en-US" sz="4800" b="1" dirty="0">
                <a:latin typeface="UTM French Vanilla" pitchFamily="18" charset="0"/>
              </a:rPr>
              <a:t> </a:t>
            </a:r>
            <a:r>
              <a:rPr lang="en-US" sz="4800" b="1" dirty="0" err="1">
                <a:latin typeface="UTM French Vanilla" pitchFamily="18" charset="0"/>
              </a:rPr>
              <a:t>ngữ</a:t>
            </a:r>
            <a:r>
              <a:rPr lang="en-US" sz="4800" b="1" dirty="0">
                <a:latin typeface="UTM French Vanilla" pitchFamily="18" charset="0"/>
              </a:rPr>
              <a:t> </a:t>
            </a:r>
            <a:r>
              <a:rPr lang="en-US" sz="4800" b="1" dirty="0" err="1">
                <a:latin typeface="UTM French Vanilla" pitchFamily="18" charset="0"/>
              </a:rPr>
              <a:t>tả</a:t>
            </a:r>
            <a:r>
              <a:rPr lang="en-US" sz="4800" b="1" dirty="0">
                <a:latin typeface="UTM French Vanilla" pitchFamily="18" charset="0"/>
              </a:rPr>
              <a:t> </a:t>
            </a:r>
            <a:r>
              <a:rPr lang="en-US" sz="4800" b="1" dirty="0" err="1">
                <a:latin typeface="UTM French Vanilla" pitchFamily="18" charset="0"/>
              </a:rPr>
              <a:t>sự</a:t>
            </a:r>
            <a:r>
              <a:rPr lang="en-US" sz="4800" b="1" dirty="0">
                <a:latin typeface="UTM French Vanilla" pitchFamily="18" charset="0"/>
              </a:rPr>
              <a:t> </a:t>
            </a:r>
            <a:r>
              <a:rPr lang="en-US" sz="4800" b="1" dirty="0" err="1">
                <a:latin typeface="UTM French Vanilla" pitchFamily="18" charset="0"/>
              </a:rPr>
              <a:t>khác</a:t>
            </a:r>
            <a:r>
              <a:rPr lang="en-US" sz="4800" b="1" dirty="0">
                <a:latin typeface="UTM French Vanilla" pitchFamily="18" charset="0"/>
              </a:rPr>
              <a:t> </a:t>
            </a:r>
            <a:r>
              <a:rPr lang="en-US" sz="4800" b="1" dirty="0" err="1">
                <a:latin typeface="UTM French Vanilla" pitchFamily="18" charset="0"/>
              </a:rPr>
              <a:t>thường</a:t>
            </a:r>
            <a:r>
              <a:rPr lang="en-US" sz="4800" b="1" dirty="0">
                <a:latin typeface="UTM French Vanilla" pitchFamily="18" charset="0"/>
              </a:rPr>
              <a:t> </a:t>
            </a:r>
            <a:r>
              <a:rPr lang="en-US" sz="4800" b="1" dirty="0" err="1">
                <a:latin typeface="UTM French Vanilla" pitchFamily="18" charset="0"/>
              </a:rPr>
              <a:t>của</a:t>
            </a:r>
            <a:r>
              <a:rPr lang="en-US" sz="4800" b="1" dirty="0">
                <a:latin typeface="UTM French Vanilla" pitchFamily="18" charset="0"/>
              </a:rPr>
              <a:t> </a:t>
            </a:r>
            <a:r>
              <a:rPr lang="en-US" sz="4800" b="1" dirty="0" err="1">
                <a:latin typeface="UTM French Vanilla" pitchFamily="18" charset="0"/>
              </a:rPr>
              <a:t>mưa</a:t>
            </a:r>
            <a:r>
              <a:rPr lang="en-US" sz="4800" b="1" dirty="0">
                <a:latin typeface="UTM French Vanilla" pitchFamily="18" charset="0"/>
              </a:rPr>
              <a:t> ở </a:t>
            </a:r>
            <a:r>
              <a:rPr lang="en-US" sz="4800" b="1" dirty="0" err="1">
                <a:latin typeface="UTM French Vanilla" pitchFamily="18" charset="0"/>
              </a:rPr>
              <a:t>Cà</a:t>
            </a:r>
            <a:r>
              <a:rPr lang="en-US" sz="4800" b="1" dirty="0">
                <a:latin typeface="UTM French Vanilla" pitchFamily="18" charset="0"/>
              </a:rPr>
              <a:t> Mau.</a:t>
            </a:r>
          </a:p>
        </p:txBody>
      </p:sp>
      <p:grpSp>
        <p:nvGrpSpPr>
          <p:cNvPr id="4" name="Group 3"/>
          <p:cNvGrpSpPr/>
          <p:nvPr/>
        </p:nvGrpSpPr>
        <p:grpSpPr>
          <a:xfrm>
            <a:off x="444211" y="1833085"/>
            <a:ext cx="4871355" cy="1229142"/>
            <a:chOff x="406417" y="29722"/>
            <a:chExt cx="5829864" cy="937351"/>
          </a:xfrm>
        </p:grpSpPr>
        <p:sp>
          <p:nvSpPr>
            <p:cNvPr id="5" name="矩形: 圆角 2"/>
            <p:cNvSpPr/>
            <p:nvPr/>
          </p:nvSpPr>
          <p:spPr>
            <a:xfrm>
              <a:off x="704847" y="313812"/>
              <a:ext cx="5531432" cy="653261"/>
            </a:xfrm>
            <a:custGeom>
              <a:avLst/>
              <a:gdLst>
                <a:gd name="connsiteX0" fmla="*/ 0 w 3940053"/>
                <a:gd name="connsiteY0" fmla="*/ 108809 h 652838"/>
                <a:gd name="connsiteX1" fmla="*/ 108809 w 3940053"/>
                <a:gd name="connsiteY1" fmla="*/ 0 h 652838"/>
                <a:gd name="connsiteX2" fmla="*/ 3831244 w 3940053"/>
                <a:gd name="connsiteY2" fmla="*/ 0 h 652838"/>
                <a:gd name="connsiteX3" fmla="*/ 3940053 w 3940053"/>
                <a:gd name="connsiteY3" fmla="*/ 108809 h 652838"/>
                <a:gd name="connsiteX4" fmla="*/ 3940053 w 3940053"/>
                <a:gd name="connsiteY4" fmla="*/ 544029 h 652838"/>
                <a:gd name="connsiteX5" fmla="*/ 3831244 w 3940053"/>
                <a:gd name="connsiteY5" fmla="*/ 652838 h 652838"/>
                <a:gd name="connsiteX6" fmla="*/ 108809 w 3940053"/>
                <a:gd name="connsiteY6" fmla="*/ 652838 h 652838"/>
                <a:gd name="connsiteX7" fmla="*/ 0 w 3940053"/>
                <a:gd name="connsiteY7" fmla="*/ 544029 h 652838"/>
                <a:gd name="connsiteX8" fmla="*/ 0 w 3940053"/>
                <a:gd name="connsiteY8" fmla="*/ 108809 h 652838"/>
                <a:gd name="connsiteX0-1" fmla="*/ 0 w 3940053"/>
                <a:gd name="connsiteY0-2" fmla="*/ 109232 h 653261"/>
                <a:gd name="connsiteX1-3" fmla="*/ 108809 w 3940053"/>
                <a:gd name="connsiteY1-4" fmla="*/ 423 h 653261"/>
                <a:gd name="connsiteX2-5" fmla="*/ 366333 w 3940053"/>
                <a:gd name="connsiteY2-6" fmla="*/ 0 h 653261"/>
                <a:gd name="connsiteX3-7" fmla="*/ 3831244 w 3940053"/>
                <a:gd name="connsiteY3-8" fmla="*/ 423 h 653261"/>
                <a:gd name="connsiteX4-9" fmla="*/ 3940053 w 3940053"/>
                <a:gd name="connsiteY4-10" fmla="*/ 109232 h 653261"/>
                <a:gd name="connsiteX5-11" fmla="*/ 3940053 w 3940053"/>
                <a:gd name="connsiteY5-12" fmla="*/ 544452 h 653261"/>
                <a:gd name="connsiteX6-13" fmla="*/ 3831244 w 3940053"/>
                <a:gd name="connsiteY6-14" fmla="*/ 653261 h 653261"/>
                <a:gd name="connsiteX7-15" fmla="*/ 108809 w 3940053"/>
                <a:gd name="connsiteY7-16" fmla="*/ 653261 h 653261"/>
                <a:gd name="connsiteX8-17" fmla="*/ 0 w 3940053"/>
                <a:gd name="connsiteY8-18" fmla="*/ 544452 h 653261"/>
                <a:gd name="connsiteX9" fmla="*/ 0 w 3940053"/>
                <a:gd name="connsiteY9" fmla="*/ 109232 h 653261"/>
                <a:gd name="connsiteX0-19" fmla="*/ 8317 w 3948370"/>
                <a:gd name="connsiteY0-20" fmla="*/ 109232 h 653261"/>
                <a:gd name="connsiteX1-21" fmla="*/ 117126 w 3948370"/>
                <a:gd name="connsiteY1-22" fmla="*/ 423 h 653261"/>
                <a:gd name="connsiteX2-23" fmla="*/ 374650 w 3948370"/>
                <a:gd name="connsiteY2-24" fmla="*/ 0 h 653261"/>
                <a:gd name="connsiteX3-25" fmla="*/ 3839561 w 3948370"/>
                <a:gd name="connsiteY3-26" fmla="*/ 423 h 653261"/>
                <a:gd name="connsiteX4-27" fmla="*/ 3948370 w 3948370"/>
                <a:gd name="connsiteY4-28" fmla="*/ 109232 h 653261"/>
                <a:gd name="connsiteX5-29" fmla="*/ 3948370 w 3948370"/>
                <a:gd name="connsiteY5-30" fmla="*/ 544452 h 653261"/>
                <a:gd name="connsiteX6-31" fmla="*/ 3839561 w 3948370"/>
                <a:gd name="connsiteY6-32" fmla="*/ 653261 h 653261"/>
                <a:gd name="connsiteX7-33" fmla="*/ 117126 w 3948370"/>
                <a:gd name="connsiteY7-34" fmla="*/ 653261 h 653261"/>
                <a:gd name="connsiteX8-35" fmla="*/ 8317 w 3948370"/>
                <a:gd name="connsiteY8-36" fmla="*/ 544452 h 653261"/>
                <a:gd name="connsiteX9-37" fmla="*/ 0 w 3948370"/>
                <a:gd name="connsiteY9-38" fmla="*/ 400051 h 653261"/>
                <a:gd name="connsiteX10" fmla="*/ 8317 w 3948370"/>
                <a:gd name="connsiteY10" fmla="*/ 109232 h 653261"/>
                <a:gd name="connsiteX0-39" fmla="*/ 8317 w 3948370"/>
                <a:gd name="connsiteY0-40" fmla="*/ 109232 h 653261"/>
                <a:gd name="connsiteX1-41" fmla="*/ 117126 w 3948370"/>
                <a:gd name="connsiteY1-42" fmla="*/ 423 h 653261"/>
                <a:gd name="connsiteX2-43" fmla="*/ 374650 w 3948370"/>
                <a:gd name="connsiteY2-44" fmla="*/ 0 h 653261"/>
                <a:gd name="connsiteX3-45" fmla="*/ 3839561 w 3948370"/>
                <a:gd name="connsiteY3-46" fmla="*/ 423 h 653261"/>
                <a:gd name="connsiteX4-47" fmla="*/ 3948370 w 3948370"/>
                <a:gd name="connsiteY4-48" fmla="*/ 109232 h 653261"/>
                <a:gd name="connsiteX5-49" fmla="*/ 3948370 w 3948370"/>
                <a:gd name="connsiteY5-50" fmla="*/ 544452 h 653261"/>
                <a:gd name="connsiteX6-51" fmla="*/ 3839561 w 3948370"/>
                <a:gd name="connsiteY6-52" fmla="*/ 653261 h 653261"/>
                <a:gd name="connsiteX7-53" fmla="*/ 117126 w 3948370"/>
                <a:gd name="connsiteY7-54" fmla="*/ 653261 h 653261"/>
                <a:gd name="connsiteX8-55" fmla="*/ 8317 w 3948370"/>
                <a:gd name="connsiteY8-56" fmla="*/ 544452 h 653261"/>
                <a:gd name="connsiteX9-57" fmla="*/ 0 w 3948370"/>
                <a:gd name="connsiteY9-58" fmla="*/ 400051 h 653261"/>
                <a:gd name="connsiteX10-59" fmla="*/ 99757 w 3948370"/>
                <a:gd name="connsiteY10-60" fmla="*/ 200672 h 653261"/>
                <a:gd name="connsiteX0-61" fmla="*/ 8317 w 3948370"/>
                <a:gd name="connsiteY0-62" fmla="*/ 109232 h 653261"/>
                <a:gd name="connsiteX1-63" fmla="*/ 117126 w 3948370"/>
                <a:gd name="connsiteY1-64" fmla="*/ 423 h 653261"/>
                <a:gd name="connsiteX2-65" fmla="*/ 374650 w 3948370"/>
                <a:gd name="connsiteY2-66" fmla="*/ 0 h 653261"/>
                <a:gd name="connsiteX3-67" fmla="*/ 3839561 w 3948370"/>
                <a:gd name="connsiteY3-68" fmla="*/ 423 h 653261"/>
                <a:gd name="connsiteX4-69" fmla="*/ 3948370 w 3948370"/>
                <a:gd name="connsiteY4-70" fmla="*/ 109232 h 653261"/>
                <a:gd name="connsiteX5-71" fmla="*/ 3948370 w 3948370"/>
                <a:gd name="connsiteY5-72" fmla="*/ 544452 h 653261"/>
                <a:gd name="connsiteX6-73" fmla="*/ 3839561 w 3948370"/>
                <a:gd name="connsiteY6-74" fmla="*/ 653261 h 653261"/>
                <a:gd name="connsiteX7-75" fmla="*/ 117126 w 3948370"/>
                <a:gd name="connsiteY7-76" fmla="*/ 653261 h 653261"/>
                <a:gd name="connsiteX8-77" fmla="*/ 8317 w 3948370"/>
                <a:gd name="connsiteY8-78" fmla="*/ 544452 h 653261"/>
                <a:gd name="connsiteX9-79" fmla="*/ 0 w 3948370"/>
                <a:gd name="connsiteY9-80" fmla="*/ 400051 h 653261"/>
                <a:gd name="connsiteX0-81" fmla="*/ 117126 w 3948370"/>
                <a:gd name="connsiteY0-82" fmla="*/ 423 h 653261"/>
                <a:gd name="connsiteX1-83" fmla="*/ 374650 w 3948370"/>
                <a:gd name="connsiteY1-84" fmla="*/ 0 h 653261"/>
                <a:gd name="connsiteX2-85" fmla="*/ 3839561 w 3948370"/>
                <a:gd name="connsiteY2-86" fmla="*/ 423 h 653261"/>
                <a:gd name="connsiteX3-87" fmla="*/ 3948370 w 3948370"/>
                <a:gd name="connsiteY3-88" fmla="*/ 109232 h 653261"/>
                <a:gd name="connsiteX4-89" fmla="*/ 3948370 w 3948370"/>
                <a:gd name="connsiteY4-90" fmla="*/ 544452 h 653261"/>
                <a:gd name="connsiteX5-91" fmla="*/ 3839561 w 3948370"/>
                <a:gd name="connsiteY5-92" fmla="*/ 653261 h 653261"/>
                <a:gd name="connsiteX6-93" fmla="*/ 117126 w 3948370"/>
                <a:gd name="connsiteY6-94" fmla="*/ 653261 h 653261"/>
                <a:gd name="connsiteX7-95" fmla="*/ 8317 w 3948370"/>
                <a:gd name="connsiteY7-96" fmla="*/ 544452 h 653261"/>
                <a:gd name="connsiteX8-97" fmla="*/ 0 w 3948370"/>
                <a:gd name="connsiteY8-98" fmla="*/ 400051 h 653261"/>
                <a:gd name="connsiteX0-99" fmla="*/ 374650 w 3948370"/>
                <a:gd name="connsiteY0-100" fmla="*/ 0 h 653261"/>
                <a:gd name="connsiteX1-101" fmla="*/ 3839561 w 3948370"/>
                <a:gd name="connsiteY1-102" fmla="*/ 423 h 653261"/>
                <a:gd name="connsiteX2-103" fmla="*/ 3948370 w 3948370"/>
                <a:gd name="connsiteY2-104" fmla="*/ 109232 h 653261"/>
                <a:gd name="connsiteX3-105" fmla="*/ 3948370 w 3948370"/>
                <a:gd name="connsiteY3-106" fmla="*/ 544452 h 653261"/>
                <a:gd name="connsiteX4-107" fmla="*/ 3839561 w 3948370"/>
                <a:gd name="connsiteY4-108" fmla="*/ 653261 h 653261"/>
                <a:gd name="connsiteX5-109" fmla="*/ 117126 w 3948370"/>
                <a:gd name="connsiteY5-110" fmla="*/ 653261 h 653261"/>
                <a:gd name="connsiteX6-111" fmla="*/ 8317 w 3948370"/>
                <a:gd name="connsiteY6-112" fmla="*/ 544452 h 653261"/>
                <a:gd name="connsiteX7-113" fmla="*/ 0 w 3948370"/>
                <a:gd name="connsiteY7-114" fmla="*/ 400051 h 6532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3948370" h="653261">
                  <a:moveTo>
                    <a:pt x="374650" y="0"/>
                  </a:moveTo>
                  <a:lnTo>
                    <a:pt x="3839561" y="423"/>
                  </a:lnTo>
                  <a:cubicBezTo>
                    <a:pt x="3899655" y="423"/>
                    <a:pt x="3948370" y="49138"/>
                    <a:pt x="3948370" y="109232"/>
                  </a:cubicBezTo>
                  <a:lnTo>
                    <a:pt x="3948370" y="544452"/>
                  </a:lnTo>
                  <a:cubicBezTo>
                    <a:pt x="3948370" y="604546"/>
                    <a:pt x="3899655" y="653261"/>
                    <a:pt x="3839561" y="653261"/>
                  </a:cubicBezTo>
                  <a:lnTo>
                    <a:pt x="117126" y="653261"/>
                  </a:lnTo>
                  <a:cubicBezTo>
                    <a:pt x="57032" y="653261"/>
                    <a:pt x="8317" y="604546"/>
                    <a:pt x="8317" y="544452"/>
                  </a:cubicBezTo>
                  <a:lnTo>
                    <a:pt x="0" y="400051"/>
                  </a:lnTo>
                </a:path>
              </a:pathLst>
            </a:custGeom>
            <a:solidFill>
              <a:srgbClr val="7030A0"/>
            </a:solidFill>
            <a:ln w="38100" cap="rnd" cmpd="sng">
              <a:solidFill>
                <a:schemeClr val="bg1">
                  <a:lumMod val="85000"/>
                </a:schemeClr>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6" name="文本框 10"/>
            <p:cNvSpPr txBox="1"/>
            <p:nvPr/>
          </p:nvSpPr>
          <p:spPr>
            <a:xfrm>
              <a:off x="974830" y="396920"/>
              <a:ext cx="5261451" cy="4928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Luyện</a:t>
              </a:r>
              <a:r>
                <a:rPr kumimoji="0" lang="en-US" altLang="zh-CN"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 </a:t>
              </a:r>
              <a:r>
                <a:rPr kumimoji="0" lang="en-US" altLang="zh-CN" sz="36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đọc</a:t>
              </a:r>
              <a:r>
                <a:rPr kumimoji="0" lang="en-US" altLang="zh-CN"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 hay</a:t>
              </a:r>
              <a:endParaRPr kumimoji="0" lang="zh-CN" alt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endParaRPr>
            </a:p>
          </p:txBody>
        </p:sp>
        <p:pic>
          <p:nvPicPr>
            <p:cNvPr id="7"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599">
              <a:off x="406417" y="29722"/>
              <a:ext cx="596859" cy="747062"/>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73012525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anim calcmode="lin" valueType="num">
                                      <p:cBhvr>
                                        <p:cTn id="14"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5600" y="709593"/>
            <a:ext cx="11607800" cy="4555093"/>
          </a:xfrm>
          <a:prstGeom prst="rect">
            <a:avLst/>
          </a:prstGeom>
        </p:spPr>
        <p:txBody>
          <a:bodyPr wrap="square">
            <a:spAutoFit/>
          </a:bodyPr>
          <a:lstStyle/>
          <a:p>
            <a:pPr>
              <a:spcAft>
                <a:spcPts val="1200"/>
              </a:spcAft>
            </a:pPr>
            <a:r>
              <a:rPr lang="en-GB" altLang="en-US" sz="6000" b="1" u="sng" dirty="0" err="1">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Đoạn</a:t>
            </a:r>
            <a:r>
              <a:rPr lang="en-GB" altLang="en-US" sz="6000" b="1" u="sng"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1</a:t>
            </a:r>
            <a:r>
              <a:rPr lang="en-GB" altLang="en-US" sz="60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:Mưa ở </a:t>
            </a:r>
            <a:r>
              <a:rPr lang="en-GB" altLang="en-US" sz="6000" b="1" dirty="0" err="1">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Cà</a:t>
            </a:r>
            <a:r>
              <a:rPr lang="en-GB" altLang="en-US" sz="60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Mau</a:t>
            </a:r>
          </a:p>
          <a:p>
            <a:pPr algn="just"/>
            <a:r>
              <a:rPr lang="en-US" sz="4000" dirty="0">
                <a:latin typeface="Times New Roman" pitchFamily="18" charset="0"/>
                <a:cs typeface="Times New Roman" pitchFamily="18" charset="0"/>
              </a:rPr>
              <a:t>	</a:t>
            </a:r>
            <a:r>
              <a:rPr lang="vi-VN" sz="4400" dirty="0">
                <a:latin typeface="Times New Roman" pitchFamily="18" charset="0"/>
                <a:cs typeface="Times New Roman" pitchFamily="18" charset="0"/>
              </a:rPr>
              <a:t>Cà Mau là đất mưa dông. Vào tháng ba, tháng tư, </a:t>
            </a:r>
            <a:r>
              <a:rPr lang="vi-VN" sz="4400" dirty="0">
                <a:solidFill>
                  <a:srgbClr val="FF0000"/>
                </a:solidFill>
                <a:latin typeface="Times New Roman" pitchFamily="18" charset="0"/>
                <a:cs typeface="Times New Roman" pitchFamily="18" charset="0"/>
              </a:rPr>
              <a:t>sớm nắng chiều mưa</a:t>
            </a:r>
            <a:r>
              <a:rPr lang="vi-VN" sz="4400" dirty="0">
                <a:latin typeface="Times New Roman" pitchFamily="18" charset="0"/>
                <a:cs typeface="Times New Roman" pitchFamily="18" charset="0"/>
              </a:rPr>
              <a:t>. Đang </a:t>
            </a:r>
            <a:r>
              <a:rPr lang="vi-VN" sz="4400" dirty="0">
                <a:solidFill>
                  <a:srgbClr val="FF0000"/>
                </a:solidFill>
                <a:latin typeface="Times New Roman" pitchFamily="18" charset="0"/>
                <a:cs typeface="Times New Roman" pitchFamily="18" charset="0"/>
              </a:rPr>
              <a:t>nắng đó</a:t>
            </a:r>
            <a:r>
              <a:rPr lang="vi-VN" sz="4400" dirty="0">
                <a:latin typeface="Times New Roman" pitchFamily="18" charset="0"/>
                <a:cs typeface="Times New Roman" pitchFamily="18" charset="0"/>
              </a:rPr>
              <a:t>, mưa </a:t>
            </a:r>
            <a:r>
              <a:rPr lang="vi-VN" sz="4400" dirty="0">
                <a:solidFill>
                  <a:srgbClr val="FF0000"/>
                </a:solidFill>
                <a:latin typeface="Times New Roman" pitchFamily="18" charset="0"/>
                <a:cs typeface="Times New Roman" pitchFamily="18" charset="0"/>
              </a:rPr>
              <a:t>đổ ngay xuống </a:t>
            </a:r>
            <a:r>
              <a:rPr lang="vi-VN" sz="4400" dirty="0">
                <a:latin typeface="Times New Roman" pitchFamily="18" charset="0"/>
                <a:cs typeface="Times New Roman" pitchFamily="18" charset="0"/>
              </a:rPr>
              <a:t>đó. Mưa </a:t>
            </a:r>
            <a:r>
              <a:rPr lang="vi-VN" sz="4400" dirty="0">
                <a:solidFill>
                  <a:srgbClr val="FF0000"/>
                </a:solidFill>
                <a:latin typeface="Times New Roman" pitchFamily="18" charset="0"/>
                <a:cs typeface="Times New Roman" pitchFamily="18" charset="0"/>
              </a:rPr>
              <a:t>hối hả</a:t>
            </a:r>
            <a:r>
              <a:rPr lang="vi-VN" sz="4400" dirty="0">
                <a:latin typeface="Times New Roman" pitchFamily="18" charset="0"/>
                <a:cs typeface="Times New Roman" pitchFamily="18" charset="0"/>
              </a:rPr>
              <a:t>, không kịp chạy vào nhà. Mưa rất </a:t>
            </a:r>
            <a:r>
              <a:rPr lang="vi-VN" sz="4400" dirty="0">
                <a:solidFill>
                  <a:srgbClr val="FF0000"/>
                </a:solidFill>
                <a:latin typeface="Times New Roman" pitchFamily="18" charset="0"/>
                <a:cs typeface="Times New Roman" pitchFamily="18" charset="0"/>
              </a:rPr>
              <a:t>phũ</a:t>
            </a:r>
            <a:r>
              <a:rPr lang="vi-VN" sz="4400" dirty="0">
                <a:latin typeface="Times New Roman" pitchFamily="18" charset="0"/>
                <a:cs typeface="Times New Roman" pitchFamily="18" charset="0"/>
              </a:rPr>
              <a:t>, một hồi rồi </a:t>
            </a:r>
            <a:r>
              <a:rPr lang="vi-VN" sz="4400" dirty="0">
                <a:solidFill>
                  <a:srgbClr val="FF0000"/>
                </a:solidFill>
                <a:latin typeface="Times New Roman" pitchFamily="18" charset="0"/>
                <a:cs typeface="Times New Roman" pitchFamily="18" charset="0"/>
              </a:rPr>
              <a:t>tạnh hẳn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Tro</a:t>
            </a:r>
            <a:r>
              <a:rPr lang="vi-VN" sz="4400" dirty="0">
                <a:latin typeface="Times New Roman" pitchFamily="18" charset="0"/>
                <a:cs typeface="Times New Roman" pitchFamily="18" charset="0"/>
              </a:rPr>
              <a:t>ng mưa thường nổi cơn dông.</a:t>
            </a: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425160497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蓝剑_图片占位符 7">
            <a:extLst>
              <a:ext uri="{FF2B5EF4-FFF2-40B4-BE49-F238E27FC236}">
                <a16:creationId xmlns:a16="http://schemas.microsoft.com/office/drawing/2014/main" id="{CDD26E2B-EA72-4BA6-BB68-119C1ECBD419}"/>
              </a:ext>
            </a:extLst>
          </p:cNvPr>
          <p:cNvPicPr preferRelativeResize="0">
            <a:picLocks/>
          </p:cNvPicPr>
          <p:nvPr>
            <p:custDataLst>
              <p:tags r:id="rId1"/>
            </p:custDataLst>
          </p:nvPr>
        </p:nvPicPr>
        <p:blipFill rotWithShape="1">
          <a:blip r:embed="rId3">
            <a:extLst>
              <a:ext uri="{28A0092B-C50C-407E-A947-70E740481C1C}">
                <a14:useLocalDpi xmlns:a14="http://schemas.microsoft.com/office/drawing/2010/main" val="0"/>
              </a:ext>
            </a:extLst>
          </a:blip>
          <a:srcRect t="30673"/>
          <a:stretch/>
        </p:blipFill>
        <p:spPr>
          <a:xfrm>
            <a:off x="1962361" y="3597598"/>
            <a:ext cx="8539987" cy="3128474"/>
          </a:xfrm>
          <a:custGeom>
            <a:avLst/>
            <a:gdLst>
              <a:gd name="connsiteX0" fmla="*/ 7009483 w 9503152"/>
              <a:gd name="connsiteY0" fmla="*/ 1682574 h 2345129"/>
              <a:gd name="connsiteX1" fmla="*/ 6916003 w 9503152"/>
              <a:gd name="connsiteY1" fmla="*/ 1760819 h 2345129"/>
              <a:gd name="connsiteX2" fmla="*/ 6874744 w 9503152"/>
              <a:gd name="connsiteY2" fmla="*/ 1754427 h 2345129"/>
              <a:gd name="connsiteX3" fmla="*/ 6876903 w 9503152"/>
              <a:gd name="connsiteY3" fmla="*/ 1740494 h 2345129"/>
              <a:gd name="connsiteX4" fmla="*/ 6895517 w 9503152"/>
              <a:gd name="connsiteY4" fmla="*/ 1711281 h 2345129"/>
              <a:gd name="connsiteX5" fmla="*/ 6870431 w 9503152"/>
              <a:gd name="connsiteY5" fmla="*/ 1691338 h 2345129"/>
              <a:gd name="connsiteX6" fmla="*/ 6799881 w 9503152"/>
              <a:gd name="connsiteY6" fmla="*/ 1712505 h 2345129"/>
              <a:gd name="connsiteX7" fmla="*/ 6797452 w 9503152"/>
              <a:gd name="connsiteY7" fmla="*/ 1728185 h 2345129"/>
              <a:gd name="connsiteX8" fmla="*/ 6805091 w 9503152"/>
              <a:gd name="connsiteY8" fmla="*/ 1759676 h 2345129"/>
              <a:gd name="connsiteX9" fmla="*/ 6716182 w 9503152"/>
              <a:gd name="connsiteY9" fmla="*/ 1808322 h 2345129"/>
              <a:gd name="connsiteX10" fmla="*/ 6713753 w 9503152"/>
              <a:gd name="connsiteY10" fmla="*/ 1824002 h 2345129"/>
              <a:gd name="connsiteX11" fmla="*/ 6803992 w 9503152"/>
              <a:gd name="connsiteY11" fmla="*/ 1948540 h 2345129"/>
              <a:gd name="connsiteX12" fmla="*/ 6925244 w 9503152"/>
              <a:gd name="connsiteY12" fmla="*/ 1872809 h 2345129"/>
              <a:gd name="connsiteX13" fmla="*/ 7055044 w 9503152"/>
              <a:gd name="connsiteY13" fmla="*/ 1752037 h 2345129"/>
              <a:gd name="connsiteX14" fmla="*/ 7062330 w 9503152"/>
              <a:gd name="connsiteY14" fmla="*/ 1705012 h 2345129"/>
              <a:gd name="connsiteX15" fmla="*/ 7016226 w 9503152"/>
              <a:gd name="connsiteY15" fmla="*/ 1729982 h 2345129"/>
              <a:gd name="connsiteX16" fmla="*/ 7007327 w 9503152"/>
              <a:gd name="connsiteY16" fmla="*/ 1696491 h 2345129"/>
              <a:gd name="connsiteX17" fmla="*/ 7023241 w 9503152"/>
              <a:gd name="connsiteY17" fmla="*/ 1684705 h 2345129"/>
              <a:gd name="connsiteX18" fmla="*/ 1281545 w 9503152"/>
              <a:gd name="connsiteY18" fmla="*/ 1640437 h 2345129"/>
              <a:gd name="connsiteX19" fmla="*/ 1249188 w 9503152"/>
              <a:gd name="connsiteY19" fmla="*/ 1667521 h 2345129"/>
              <a:gd name="connsiteX20" fmla="*/ 1246759 w 9503152"/>
              <a:gd name="connsiteY20" fmla="*/ 1683201 h 2345129"/>
              <a:gd name="connsiteX21" fmla="*/ 1280988 w 9503152"/>
              <a:gd name="connsiteY21" fmla="*/ 1734868 h 2345129"/>
              <a:gd name="connsiteX22" fmla="*/ 1306970 w 9503152"/>
              <a:gd name="connsiteY22" fmla="*/ 1738894 h 2345129"/>
              <a:gd name="connsiteX23" fmla="*/ 1332601 w 9503152"/>
              <a:gd name="connsiteY23" fmla="*/ 1664388 h 2345129"/>
              <a:gd name="connsiteX24" fmla="*/ 1335028 w 9503152"/>
              <a:gd name="connsiteY24" fmla="*/ 1648723 h 2345129"/>
              <a:gd name="connsiteX25" fmla="*/ 8957352 w 9503152"/>
              <a:gd name="connsiteY25" fmla="*/ 1451138 h 2345129"/>
              <a:gd name="connsiteX26" fmla="*/ 8984853 w 9503152"/>
              <a:gd name="connsiteY26" fmla="*/ 1455398 h 2345129"/>
              <a:gd name="connsiteX27" fmla="*/ 9022152 w 9503152"/>
              <a:gd name="connsiteY27" fmla="*/ 1477218 h 2345129"/>
              <a:gd name="connsiteX28" fmla="*/ 9019993 w 9503152"/>
              <a:gd name="connsiteY28" fmla="*/ 1491150 h 2345129"/>
              <a:gd name="connsiteX29" fmla="*/ 8987634 w 9503152"/>
              <a:gd name="connsiteY29" fmla="*/ 1518250 h 2345129"/>
              <a:gd name="connsiteX30" fmla="*/ 8947908 w 9503152"/>
              <a:gd name="connsiteY30" fmla="*/ 1512095 h 2345129"/>
              <a:gd name="connsiteX31" fmla="*/ 8950337 w 9503152"/>
              <a:gd name="connsiteY31" fmla="*/ 1496415 h 2345129"/>
              <a:gd name="connsiteX32" fmla="*/ 8968683 w 9503152"/>
              <a:gd name="connsiteY32" fmla="*/ 1468934 h 2345129"/>
              <a:gd name="connsiteX33" fmla="*/ 8957352 w 9503152"/>
              <a:gd name="connsiteY33" fmla="*/ 1451138 h 2345129"/>
              <a:gd name="connsiteX34" fmla="*/ 6699143 w 9503152"/>
              <a:gd name="connsiteY34" fmla="*/ 1383038 h 2345129"/>
              <a:gd name="connsiteX35" fmla="*/ 6678384 w 9503152"/>
              <a:gd name="connsiteY35" fmla="*/ 1426186 h 2345129"/>
              <a:gd name="connsiteX36" fmla="*/ 6692128 w 9503152"/>
              <a:gd name="connsiteY36" fmla="*/ 1428315 h 2345129"/>
              <a:gd name="connsiteX37" fmla="*/ 6722695 w 9503152"/>
              <a:gd name="connsiteY37" fmla="*/ 1402743 h 2345129"/>
              <a:gd name="connsiteX38" fmla="*/ 6725124 w 9503152"/>
              <a:gd name="connsiteY38" fmla="*/ 1387063 h 2345129"/>
              <a:gd name="connsiteX39" fmla="*/ 6004857 w 9503152"/>
              <a:gd name="connsiteY39" fmla="*/ 804676 h 2345129"/>
              <a:gd name="connsiteX40" fmla="*/ 5990557 w 9503152"/>
              <a:gd name="connsiteY40" fmla="*/ 896977 h 2345129"/>
              <a:gd name="connsiteX41" fmla="*/ 6030282 w 9503152"/>
              <a:gd name="connsiteY41" fmla="*/ 903132 h 2345129"/>
              <a:gd name="connsiteX42" fmla="*/ 6062653 w 9503152"/>
              <a:gd name="connsiteY42" fmla="*/ 876050 h 2345129"/>
              <a:gd name="connsiteX43" fmla="*/ 6067241 w 9503152"/>
              <a:gd name="connsiteY43" fmla="*/ 846438 h 2345129"/>
              <a:gd name="connsiteX44" fmla="*/ 6044582 w 9503152"/>
              <a:gd name="connsiteY44" fmla="*/ 810830 h 2345129"/>
              <a:gd name="connsiteX45" fmla="*/ 8451205 w 9503152"/>
              <a:gd name="connsiteY45" fmla="*/ 728945 h 2345129"/>
              <a:gd name="connsiteX46" fmla="*/ 8407520 w 9503152"/>
              <a:gd name="connsiteY46" fmla="*/ 738218 h 2345129"/>
              <a:gd name="connsiteX47" fmla="*/ 8402663 w 9503152"/>
              <a:gd name="connsiteY47" fmla="*/ 769562 h 2345129"/>
              <a:gd name="connsiteX48" fmla="*/ 8416421 w 9503152"/>
              <a:gd name="connsiteY48" fmla="*/ 771694 h 2345129"/>
              <a:gd name="connsiteX49" fmla="*/ 8448778 w 9503152"/>
              <a:gd name="connsiteY49" fmla="*/ 744610 h 2345129"/>
              <a:gd name="connsiteX50" fmla="*/ 8535244 w 9503152"/>
              <a:gd name="connsiteY50" fmla="*/ 711642 h 2345129"/>
              <a:gd name="connsiteX51" fmla="*/ 8493089 w 9503152"/>
              <a:gd name="connsiteY51" fmla="*/ 721167 h 2345129"/>
              <a:gd name="connsiteX52" fmla="*/ 8488504 w 9503152"/>
              <a:gd name="connsiteY52" fmla="*/ 750764 h 2345129"/>
              <a:gd name="connsiteX53" fmla="*/ 8502247 w 9503152"/>
              <a:gd name="connsiteY53" fmla="*/ 752894 h 2345129"/>
              <a:gd name="connsiteX54" fmla="*/ 8532815 w 9503152"/>
              <a:gd name="connsiteY54" fmla="*/ 727322 h 2345129"/>
              <a:gd name="connsiteX55" fmla="*/ 9305782 w 9503152"/>
              <a:gd name="connsiteY55" fmla="*/ 0 h 2345129"/>
              <a:gd name="connsiteX56" fmla="*/ 9479975 w 9503152"/>
              <a:gd name="connsiteY56" fmla="*/ 26988 h 2345129"/>
              <a:gd name="connsiteX57" fmla="*/ 9502620 w 9503152"/>
              <a:gd name="connsiteY57" fmla="*/ 62593 h 2345129"/>
              <a:gd name="connsiteX58" fmla="*/ 9500461 w 9503152"/>
              <a:gd name="connsiteY58" fmla="*/ 76525 h 2345129"/>
              <a:gd name="connsiteX59" fmla="*/ 9325726 w 9503152"/>
              <a:gd name="connsiteY59" fmla="*/ 143971 h 2345129"/>
              <a:gd name="connsiteX60" fmla="*/ 9300655 w 9503152"/>
              <a:gd name="connsiteY60" fmla="*/ 124030 h 2345129"/>
              <a:gd name="connsiteX61" fmla="*/ 9286897 w 9503152"/>
              <a:gd name="connsiteY61" fmla="*/ 121899 h 2345129"/>
              <a:gd name="connsiteX62" fmla="*/ 9021733 w 9503152"/>
              <a:gd name="connsiteY62" fmla="*/ 237755 h 2345129"/>
              <a:gd name="connsiteX63" fmla="*/ 8828384 w 9503152"/>
              <a:gd name="connsiteY63" fmla="*/ 334414 h 2345129"/>
              <a:gd name="connsiteX64" fmla="*/ 8810055 w 9503152"/>
              <a:gd name="connsiteY64" fmla="*/ 361882 h 2345129"/>
              <a:gd name="connsiteX65" fmla="*/ 8854080 w 9503152"/>
              <a:gd name="connsiteY65" fmla="*/ 431123 h 2345129"/>
              <a:gd name="connsiteX66" fmla="*/ 8828465 w 9503152"/>
              <a:gd name="connsiteY66" fmla="*/ 505615 h 2345129"/>
              <a:gd name="connsiteX67" fmla="*/ 8830336 w 9503152"/>
              <a:gd name="connsiteY67" fmla="*/ 584382 h 2345129"/>
              <a:gd name="connsiteX68" fmla="*/ 8814165 w 9503152"/>
              <a:gd name="connsiteY68" fmla="*/ 597917 h 2345129"/>
              <a:gd name="connsiteX69" fmla="*/ 8827909 w 9503152"/>
              <a:gd name="connsiteY69" fmla="*/ 600047 h 2345129"/>
              <a:gd name="connsiteX70" fmla="*/ 8809306 w 9503152"/>
              <a:gd name="connsiteY70" fmla="*/ 629277 h 2345129"/>
              <a:gd name="connsiteX71" fmla="*/ 8797706 w 9503152"/>
              <a:gd name="connsiteY71" fmla="*/ 704152 h 2345129"/>
              <a:gd name="connsiteX72" fmla="*/ 8564632 w 9503152"/>
              <a:gd name="connsiteY72" fmla="*/ 794656 h 2345129"/>
              <a:gd name="connsiteX73" fmla="*/ 8569842 w 9503152"/>
              <a:gd name="connsiteY73" fmla="*/ 841827 h 2345129"/>
              <a:gd name="connsiteX74" fmla="*/ 8383775 w 9503152"/>
              <a:gd name="connsiteY74" fmla="*/ 891477 h 2345129"/>
              <a:gd name="connsiteX75" fmla="*/ 8325436 w 9503152"/>
              <a:gd name="connsiteY75" fmla="*/ 914535 h 2345129"/>
              <a:gd name="connsiteX76" fmla="*/ 8315992 w 9503152"/>
              <a:gd name="connsiteY76" fmla="*/ 975493 h 2345129"/>
              <a:gd name="connsiteX77" fmla="*/ 8420531 w 9503152"/>
              <a:gd name="connsiteY77" fmla="*/ 1007729 h 2345129"/>
              <a:gd name="connsiteX78" fmla="*/ 8418373 w 9503152"/>
              <a:gd name="connsiteY78" fmla="*/ 1021662 h 2345129"/>
              <a:gd name="connsiteX79" fmla="*/ 8392391 w 9503152"/>
              <a:gd name="connsiteY79" fmla="*/ 1017637 h 2345129"/>
              <a:gd name="connsiteX80" fmla="*/ 8385106 w 9503152"/>
              <a:gd name="connsiteY80" fmla="*/ 1064661 h 2345129"/>
              <a:gd name="connsiteX81" fmla="*/ 8486927 w 9503152"/>
              <a:gd name="connsiteY81" fmla="*/ 1205277 h 2345129"/>
              <a:gd name="connsiteX82" fmla="*/ 8440187 w 9503152"/>
              <a:gd name="connsiteY82" fmla="*/ 1244400 h 2345129"/>
              <a:gd name="connsiteX83" fmla="*/ 8425886 w 9503152"/>
              <a:gd name="connsiteY83" fmla="*/ 1336701 h 2345129"/>
              <a:gd name="connsiteX84" fmla="*/ 8175377 w 9503152"/>
              <a:gd name="connsiteY84" fmla="*/ 1438771 h 2345129"/>
              <a:gd name="connsiteX85" fmla="*/ 8170520 w 9503152"/>
              <a:gd name="connsiteY85" fmla="*/ 1470116 h 2345129"/>
              <a:gd name="connsiteX86" fmla="*/ 8184264 w 9503152"/>
              <a:gd name="connsiteY86" fmla="*/ 1472245 h 2345129"/>
              <a:gd name="connsiteX87" fmla="*/ 8200451 w 9503152"/>
              <a:gd name="connsiteY87" fmla="*/ 1458697 h 2345129"/>
              <a:gd name="connsiteX88" fmla="*/ 8262821 w 9503152"/>
              <a:gd name="connsiteY88" fmla="*/ 1500457 h 2345129"/>
              <a:gd name="connsiteX89" fmla="*/ 8307417 w 9503152"/>
              <a:gd name="connsiteY89" fmla="*/ 1475269 h 2345129"/>
              <a:gd name="connsiteX90" fmla="*/ 8318731 w 9503152"/>
              <a:gd name="connsiteY90" fmla="*/ 1493078 h 2345129"/>
              <a:gd name="connsiteX91" fmla="*/ 8388387 w 9503152"/>
              <a:gd name="connsiteY91" fmla="*/ 1487813 h 2345129"/>
              <a:gd name="connsiteX92" fmla="*/ 8428126 w 9503152"/>
              <a:gd name="connsiteY92" fmla="*/ 1493970 h 2345129"/>
              <a:gd name="connsiteX93" fmla="*/ 8713506 w 9503152"/>
              <a:gd name="connsiteY93" fmla="*/ 1429399 h 2345129"/>
              <a:gd name="connsiteX94" fmla="*/ 8729676 w 9503152"/>
              <a:gd name="connsiteY94" fmla="*/ 1415864 h 2345129"/>
              <a:gd name="connsiteX95" fmla="*/ 8783159 w 9503152"/>
              <a:gd name="connsiteY95" fmla="*/ 1424150 h 2345129"/>
              <a:gd name="connsiteX96" fmla="*/ 8947908 w 9503152"/>
              <a:gd name="connsiteY96" fmla="*/ 1512095 h 2345129"/>
              <a:gd name="connsiteX97" fmla="*/ 8945481 w 9503152"/>
              <a:gd name="connsiteY97" fmla="*/ 1527759 h 2345129"/>
              <a:gd name="connsiteX98" fmla="*/ 8691902 w 9503152"/>
              <a:gd name="connsiteY98" fmla="*/ 1659678 h 2345129"/>
              <a:gd name="connsiteX99" fmla="*/ 8650657 w 9503152"/>
              <a:gd name="connsiteY99" fmla="*/ 1653288 h 2345129"/>
              <a:gd name="connsiteX100" fmla="*/ 8661974 w 9503152"/>
              <a:gd name="connsiteY100" fmla="*/ 1671081 h 2345129"/>
              <a:gd name="connsiteX101" fmla="*/ 8169503 w 9503152"/>
              <a:gd name="connsiteY101" fmla="*/ 1830182 h 2345129"/>
              <a:gd name="connsiteX102" fmla="*/ 8013367 w 9503152"/>
              <a:gd name="connsiteY102" fmla="*/ 1868412 h 2345129"/>
              <a:gd name="connsiteX103" fmla="*/ 7881680 w 9503152"/>
              <a:gd name="connsiteY103" fmla="*/ 1910430 h 2345129"/>
              <a:gd name="connsiteX104" fmla="*/ 7402601 w 9503152"/>
              <a:gd name="connsiteY104" fmla="*/ 1993129 h 2345129"/>
              <a:gd name="connsiteX105" fmla="*/ 7274605 w 9503152"/>
              <a:gd name="connsiteY105" fmla="*/ 2021452 h 2345129"/>
              <a:gd name="connsiteX106" fmla="*/ 7209806 w 9503152"/>
              <a:gd name="connsiteY106" fmla="*/ 1995372 h 2345129"/>
              <a:gd name="connsiteX107" fmla="*/ 6731620 w 9503152"/>
              <a:gd name="connsiteY107" fmla="*/ 2062169 h 2345129"/>
              <a:gd name="connsiteX108" fmla="*/ 5882215 w 9503152"/>
              <a:gd name="connsiteY108" fmla="*/ 2212334 h 2345129"/>
              <a:gd name="connsiteX109" fmla="*/ 5842490 w 9503152"/>
              <a:gd name="connsiteY109" fmla="*/ 2206179 h 2345129"/>
              <a:gd name="connsiteX110" fmla="*/ 5840063 w 9503152"/>
              <a:gd name="connsiteY110" fmla="*/ 2221844 h 2345129"/>
              <a:gd name="connsiteX111" fmla="*/ 5705596 w 9503152"/>
              <a:gd name="connsiteY111" fmla="*/ 2201011 h 2345129"/>
              <a:gd name="connsiteX112" fmla="*/ 5229851 w 9503152"/>
              <a:gd name="connsiteY112" fmla="*/ 2252145 h 2345129"/>
              <a:gd name="connsiteX113" fmla="*/ 5178797 w 9503152"/>
              <a:gd name="connsiteY113" fmla="*/ 2228179 h 2345129"/>
              <a:gd name="connsiteX114" fmla="*/ 4888834 w 9503152"/>
              <a:gd name="connsiteY114" fmla="*/ 2231408 h 2345129"/>
              <a:gd name="connsiteX115" fmla="*/ 4809383 w 9503152"/>
              <a:gd name="connsiteY115" fmla="*/ 2219099 h 2345129"/>
              <a:gd name="connsiteX116" fmla="*/ 4804795 w 9503152"/>
              <a:gd name="connsiteY116" fmla="*/ 2248712 h 2345129"/>
              <a:gd name="connsiteX117" fmla="*/ 4710054 w 9503152"/>
              <a:gd name="connsiteY117" fmla="*/ 2234034 h 2345129"/>
              <a:gd name="connsiteX118" fmla="*/ 4389537 w 9503152"/>
              <a:gd name="connsiteY118" fmla="*/ 2262837 h 2345129"/>
              <a:gd name="connsiteX119" fmla="*/ 4351970 w 9503152"/>
              <a:gd name="connsiteY119" fmla="*/ 2242750 h 2345129"/>
              <a:gd name="connsiteX120" fmla="*/ 4347382 w 9503152"/>
              <a:gd name="connsiteY120" fmla="*/ 2272362 h 2345129"/>
              <a:gd name="connsiteX121" fmla="*/ 4226672 w 9503152"/>
              <a:gd name="connsiteY121" fmla="*/ 2253661 h 2345129"/>
              <a:gd name="connsiteX122" fmla="*/ 3832525 w 9503152"/>
              <a:gd name="connsiteY122" fmla="*/ 2303154 h 2345129"/>
              <a:gd name="connsiteX123" fmla="*/ 3804399 w 9503152"/>
              <a:gd name="connsiteY123" fmla="*/ 2313063 h 2345129"/>
              <a:gd name="connsiteX124" fmla="*/ 3697433 w 9503152"/>
              <a:gd name="connsiteY124" fmla="*/ 2296491 h 2345129"/>
              <a:gd name="connsiteX125" fmla="*/ 3584091 w 9503152"/>
              <a:gd name="connsiteY125" fmla="*/ 2311028 h 2345129"/>
              <a:gd name="connsiteX126" fmla="*/ 3449624 w 9503152"/>
              <a:gd name="connsiteY126" fmla="*/ 2290195 h 2345129"/>
              <a:gd name="connsiteX127" fmla="*/ 3198761 w 9503152"/>
              <a:gd name="connsiteY127" fmla="*/ 2313750 h 2345129"/>
              <a:gd name="connsiteX128" fmla="*/ 3117777 w 9503152"/>
              <a:gd name="connsiteY128" fmla="*/ 2301203 h 2345129"/>
              <a:gd name="connsiteX129" fmla="*/ 3089380 w 9503152"/>
              <a:gd name="connsiteY129" fmla="*/ 2312860 h 2345129"/>
              <a:gd name="connsiteX130" fmla="*/ 3091809 w 9503152"/>
              <a:gd name="connsiteY130" fmla="*/ 2297180 h 2345129"/>
              <a:gd name="connsiteX131" fmla="*/ 2692721 w 9503152"/>
              <a:gd name="connsiteY131" fmla="*/ 2297770 h 2345129"/>
              <a:gd name="connsiteX132" fmla="*/ 2611737 w 9503152"/>
              <a:gd name="connsiteY132" fmla="*/ 2285223 h 2345129"/>
              <a:gd name="connsiteX133" fmla="*/ 2523483 w 9503152"/>
              <a:gd name="connsiteY133" fmla="*/ 2319687 h 2345129"/>
              <a:gd name="connsiteX134" fmla="*/ 2499928 w 9503152"/>
              <a:gd name="connsiteY134" fmla="*/ 2299998 h 2345129"/>
              <a:gd name="connsiteX135" fmla="*/ 2486171 w 9503152"/>
              <a:gd name="connsiteY135" fmla="*/ 2297866 h 2345129"/>
              <a:gd name="connsiteX136" fmla="*/ 2333104 w 9503152"/>
              <a:gd name="connsiteY136" fmla="*/ 2306249 h 2345129"/>
              <a:gd name="connsiteX137" fmla="*/ 2172669 w 9503152"/>
              <a:gd name="connsiteY137" fmla="*/ 2281393 h 2345129"/>
              <a:gd name="connsiteX138" fmla="*/ 2029314 w 9503152"/>
              <a:gd name="connsiteY138" fmla="*/ 2227086 h 2345129"/>
              <a:gd name="connsiteX139" fmla="*/ 1948330 w 9503152"/>
              <a:gd name="connsiteY139" fmla="*/ 2214539 h 2345129"/>
              <a:gd name="connsiteX140" fmla="*/ 1913461 w 9503152"/>
              <a:gd name="connsiteY140" fmla="*/ 2177040 h 2345129"/>
              <a:gd name="connsiteX141" fmla="*/ 1725511 w 9503152"/>
              <a:gd name="connsiteY141" fmla="*/ 2147921 h 2345129"/>
              <a:gd name="connsiteX142" fmla="*/ 1418738 w 9503152"/>
              <a:gd name="connsiteY142" fmla="*/ 2178854 h 2345129"/>
              <a:gd name="connsiteX143" fmla="*/ 1375063 w 9503152"/>
              <a:gd name="connsiteY143" fmla="*/ 2188144 h 2345129"/>
              <a:gd name="connsiteX144" fmla="*/ 1254354 w 9503152"/>
              <a:gd name="connsiteY144" fmla="*/ 2169442 h 2345129"/>
              <a:gd name="connsiteX145" fmla="*/ 1209758 w 9503152"/>
              <a:gd name="connsiteY145" fmla="*/ 2194630 h 2345129"/>
              <a:gd name="connsiteX146" fmla="*/ 1221357 w 9503152"/>
              <a:gd name="connsiteY146" fmla="*/ 2210694 h 2345129"/>
              <a:gd name="connsiteX147" fmla="*/ 1200314 w 9503152"/>
              <a:gd name="connsiteY147" fmla="*/ 2255587 h 2345129"/>
              <a:gd name="connsiteX148" fmla="*/ 917636 w 9503152"/>
              <a:gd name="connsiteY148" fmla="*/ 2211792 h 2345129"/>
              <a:gd name="connsiteX149" fmla="*/ 815000 w 9503152"/>
              <a:gd name="connsiteY149" fmla="*/ 2258295 h 2345129"/>
              <a:gd name="connsiteX150" fmla="*/ 761517 w 9503152"/>
              <a:gd name="connsiteY150" fmla="*/ 2250009 h 2345129"/>
              <a:gd name="connsiteX151" fmla="*/ 501484 w 9503152"/>
              <a:gd name="connsiteY151" fmla="*/ 2241820 h 2345129"/>
              <a:gd name="connsiteX152" fmla="*/ 420500 w 9503152"/>
              <a:gd name="connsiteY152" fmla="*/ 2229273 h 2345129"/>
              <a:gd name="connsiteX153" fmla="*/ 274173 w 9503152"/>
              <a:gd name="connsiteY153" fmla="*/ 2285079 h 2345129"/>
              <a:gd name="connsiteX154" fmla="*/ 272014 w 9503152"/>
              <a:gd name="connsiteY154" fmla="*/ 2299012 h 2345129"/>
              <a:gd name="connsiteX155" fmla="*/ 191030 w 9503152"/>
              <a:gd name="connsiteY155" fmla="*/ 2286465 h 2345129"/>
              <a:gd name="connsiteX156" fmla="*/ 155336 w 9503152"/>
              <a:gd name="connsiteY156" fmla="*/ 2345129 h 2345129"/>
              <a:gd name="connsiteX157" fmla="*/ 100334 w 9503152"/>
              <a:gd name="connsiteY157" fmla="*/ 2336608 h 2345129"/>
              <a:gd name="connsiteX158" fmla="*/ 32468 w 9503152"/>
              <a:gd name="connsiteY158" fmla="*/ 2340360 h 2345129"/>
              <a:gd name="connsiteX159" fmla="*/ 1210 w 9503152"/>
              <a:gd name="connsiteY159" fmla="*/ 2178580 h 2345129"/>
              <a:gd name="connsiteX160" fmla="*/ 138025 w 9503152"/>
              <a:gd name="connsiteY160" fmla="*/ 2012531 h 2345129"/>
              <a:gd name="connsiteX161" fmla="*/ 140452 w 9503152"/>
              <a:gd name="connsiteY161" fmla="*/ 1996867 h 2345129"/>
              <a:gd name="connsiteX162" fmla="*/ 163993 w 9503152"/>
              <a:gd name="connsiteY162" fmla="*/ 2016554 h 2345129"/>
              <a:gd name="connsiteX163" fmla="*/ 238248 w 9503152"/>
              <a:gd name="connsiteY163" fmla="*/ 1981695 h 2345129"/>
              <a:gd name="connsiteX164" fmla="*/ 247961 w 9503152"/>
              <a:gd name="connsiteY164" fmla="*/ 1919005 h 2345129"/>
              <a:gd name="connsiteX165" fmla="*/ 152868 w 9503152"/>
              <a:gd name="connsiteY165" fmla="*/ 1825796 h 2345129"/>
              <a:gd name="connsiteX166" fmla="*/ 168784 w 9503152"/>
              <a:gd name="connsiteY166" fmla="*/ 1813995 h 2345129"/>
              <a:gd name="connsiteX167" fmla="*/ 155027 w 9503152"/>
              <a:gd name="connsiteY167" fmla="*/ 1811863 h 2345129"/>
              <a:gd name="connsiteX168" fmla="*/ 173640 w 9503152"/>
              <a:gd name="connsiteY168" fmla="*/ 1782650 h 2345129"/>
              <a:gd name="connsiteX169" fmla="*/ 176067 w 9503152"/>
              <a:gd name="connsiteY169" fmla="*/ 1766986 h 2345129"/>
              <a:gd name="connsiteX170" fmla="*/ 141826 w 9503152"/>
              <a:gd name="connsiteY170" fmla="*/ 1715301 h 2345129"/>
              <a:gd name="connsiteX171" fmla="*/ 102100 w 9503152"/>
              <a:gd name="connsiteY171" fmla="*/ 1709146 h 2345129"/>
              <a:gd name="connsiteX172" fmla="*/ 72170 w 9503152"/>
              <a:gd name="connsiteY172" fmla="*/ 1720565 h 2345129"/>
              <a:gd name="connsiteX173" fmla="*/ 64802 w 9503152"/>
              <a:gd name="connsiteY173" fmla="*/ 1687327 h 2345129"/>
              <a:gd name="connsiteX174" fmla="*/ 79455 w 9503152"/>
              <a:gd name="connsiteY174" fmla="*/ 1673541 h 2345129"/>
              <a:gd name="connsiteX175" fmla="*/ 71816 w 9503152"/>
              <a:gd name="connsiteY175" fmla="*/ 1642050 h 2345129"/>
              <a:gd name="connsiteX176" fmla="*/ 88897 w 9503152"/>
              <a:gd name="connsiteY176" fmla="*/ 1612599 h 2345129"/>
              <a:gd name="connsiteX177" fmla="*/ 69932 w 9503152"/>
              <a:gd name="connsiteY177" fmla="*/ 1563281 h 2345129"/>
              <a:gd name="connsiteX178" fmla="*/ 90973 w 9503152"/>
              <a:gd name="connsiteY178" fmla="*/ 1518403 h 2345129"/>
              <a:gd name="connsiteX179" fmla="*/ 91804 w 9503152"/>
              <a:gd name="connsiteY179" fmla="*/ 1331271 h 2345129"/>
              <a:gd name="connsiteX180" fmla="*/ 136032 w 9503152"/>
              <a:gd name="connsiteY180" fmla="*/ 1227565 h 2345129"/>
              <a:gd name="connsiteX181" fmla="*/ 126862 w 9503152"/>
              <a:gd name="connsiteY181" fmla="*/ 1195821 h 2345129"/>
              <a:gd name="connsiteX182" fmla="*/ 162286 w 9503152"/>
              <a:gd name="connsiteY182" fmla="*/ 1138905 h 2345129"/>
              <a:gd name="connsiteX183" fmla="*/ 150061 w 9503152"/>
              <a:gd name="connsiteY183" fmla="*/ 1137011 h 2345129"/>
              <a:gd name="connsiteX184" fmla="*/ 346655 w 9503152"/>
              <a:gd name="connsiteY184" fmla="*/ 837553 h 2345129"/>
              <a:gd name="connsiteX185" fmla="*/ 446527 w 9503152"/>
              <a:gd name="connsiteY185" fmla="*/ 728185 h 2345129"/>
              <a:gd name="connsiteX186" fmla="*/ 511881 w 9503152"/>
              <a:gd name="connsiteY186" fmla="*/ 659850 h 2345129"/>
              <a:gd name="connsiteX187" fmla="*/ 651479 w 9503152"/>
              <a:gd name="connsiteY187" fmla="*/ 556636 h 2345129"/>
              <a:gd name="connsiteX188" fmla="*/ 742175 w 9503152"/>
              <a:gd name="connsiteY188" fmla="*/ 506494 h 2345129"/>
              <a:gd name="connsiteX189" fmla="*/ 767247 w 9503152"/>
              <a:gd name="connsiteY189" fmla="*/ 526435 h 2345129"/>
              <a:gd name="connsiteX190" fmla="*/ 860455 w 9503152"/>
              <a:gd name="connsiteY190" fmla="*/ 540876 h 2345129"/>
              <a:gd name="connsiteX191" fmla="*/ 865043 w 9503152"/>
              <a:gd name="connsiteY191" fmla="*/ 511263 h 2345129"/>
              <a:gd name="connsiteX192" fmla="*/ 876642 w 9503152"/>
              <a:gd name="connsiteY192" fmla="*/ 527327 h 2345129"/>
              <a:gd name="connsiteX193" fmla="*/ 1013254 w 9503152"/>
              <a:gd name="connsiteY193" fmla="*/ 534225 h 2345129"/>
              <a:gd name="connsiteX194" fmla="*/ 1050821 w 9503152"/>
              <a:gd name="connsiteY194" fmla="*/ 554312 h 2345129"/>
              <a:gd name="connsiteX195" fmla="*/ 1393997 w 9503152"/>
              <a:gd name="connsiteY195" fmla="*/ 561116 h 2345129"/>
              <a:gd name="connsiteX196" fmla="*/ 1487205 w 9503152"/>
              <a:gd name="connsiteY196" fmla="*/ 575557 h 2345129"/>
              <a:gd name="connsiteX197" fmla="*/ 1590834 w 9503152"/>
              <a:gd name="connsiteY197" fmla="*/ 623709 h 2345129"/>
              <a:gd name="connsiteX198" fmla="*/ 1804753 w 9503152"/>
              <a:gd name="connsiteY198" fmla="*/ 656851 h 2345129"/>
              <a:gd name="connsiteX199" fmla="*/ 2220011 w 9503152"/>
              <a:gd name="connsiteY199" fmla="*/ 642726 h 2345129"/>
              <a:gd name="connsiteX200" fmla="*/ 2298837 w 9503152"/>
              <a:gd name="connsiteY200" fmla="*/ 669206 h 2345129"/>
              <a:gd name="connsiteX201" fmla="*/ 2392045 w 9503152"/>
              <a:gd name="connsiteY201" fmla="*/ 683646 h 2345129"/>
              <a:gd name="connsiteX202" fmla="*/ 2437891 w 9503152"/>
              <a:gd name="connsiteY202" fmla="*/ 660426 h 2345129"/>
              <a:gd name="connsiteX203" fmla="*/ 2679311 w 9503152"/>
              <a:gd name="connsiteY203" fmla="*/ 697829 h 2345129"/>
              <a:gd name="connsiteX204" fmla="*/ 2723892 w 9503152"/>
              <a:gd name="connsiteY204" fmla="*/ 672639 h 2345129"/>
              <a:gd name="connsiteX205" fmla="*/ 2791119 w 9503152"/>
              <a:gd name="connsiteY205" fmla="*/ 683054 h 2345129"/>
              <a:gd name="connsiteX206" fmla="*/ 2795707 w 9503152"/>
              <a:gd name="connsiteY206" fmla="*/ 653441 h 2345129"/>
              <a:gd name="connsiteX207" fmla="*/ 2876691 w 9503152"/>
              <a:gd name="connsiteY207" fmla="*/ 665988 h 2345129"/>
              <a:gd name="connsiteX208" fmla="*/ 3500929 w 9503152"/>
              <a:gd name="connsiteY208" fmla="*/ 636086 h 2345129"/>
              <a:gd name="connsiteX209" fmla="*/ 3621639 w 9503152"/>
              <a:gd name="connsiteY209" fmla="*/ 654788 h 2345129"/>
              <a:gd name="connsiteX210" fmla="*/ 3626224 w 9503152"/>
              <a:gd name="connsiteY210" fmla="*/ 625191 h 2345129"/>
              <a:gd name="connsiteX211" fmla="*/ 3705675 w 9503152"/>
              <a:gd name="connsiteY211" fmla="*/ 637500 h 2345129"/>
              <a:gd name="connsiteX212" fmla="*/ 3735619 w 9503152"/>
              <a:gd name="connsiteY212" fmla="*/ 626083 h 2345129"/>
              <a:gd name="connsiteX213" fmla="*/ 3746934 w 9503152"/>
              <a:gd name="connsiteY213" fmla="*/ 643892 h 2345129"/>
              <a:gd name="connsiteX214" fmla="*/ 3751790 w 9503152"/>
              <a:gd name="connsiteY214" fmla="*/ 612548 h 2345129"/>
              <a:gd name="connsiteX215" fmla="*/ 3872500 w 9503152"/>
              <a:gd name="connsiteY215" fmla="*/ 631249 h 2345129"/>
              <a:gd name="connsiteX216" fmla="*/ 4446323 w 9503152"/>
              <a:gd name="connsiteY216" fmla="*/ 563213 h 2345129"/>
              <a:gd name="connsiteX217" fmla="*/ 4603978 w 9503152"/>
              <a:gd name="connsiteY217" fmla="*/ 525218 h 2345129"/>
              <a:gd name="connsiteX218" fmla="*/ 4710943 w 9503152"/>
              <a:gd name="connsiteY218" fmla="*/ 541790 h 2345129"/>
              <a:gd name="connsiteX219" fmla="*/ 4715529 w 9503152"/>
              <a:gd name="connsiteY219" fmla="*/ 512193 h 2345129"/>
              <a:gd name="connsiteX220" fmla="*/ 4796499 w 9503152"/>
              <a:gd name="connsiteY220" fmla="*/ 524738 h 2345129"/>
              <a:gd name="connsiteX221" fmla="*/ 4908324 w 9503152"/>
              <a:gd name="connsiteY221" fmla="*/ 509950 h 2345129"/>
              <a:gd name="connsiteX222" fmla="*/ 4975551 w 9503152"/>
              <a:gd name="connsiteY222" fmla="*/ 520365 h 2345129"/>
              <a:gd name="connsiteX223" fmla="*/ 5161614 w 9503152"/>
              <a:gd name="connsiteY223" fmla="*/ 470731 h 2345129"/>
              <a:gd name="connsiteX224" fmla="*/ 5177798 w 9503152"/>
              <a:gd name="connsiteY224" fmla="*/ 457198 h 2345129"/>
              <a:gd name="connsiteX225" fmla="*/ 5286284 w 9503152"/>
              <a:gd name="connsiteY225" fmla="*/ 474006 h 2345129"/>
              <a:gd name="connsiteX226" fmla="*/ 5290872 w 9503152"/>
              <a:gd name="connsiteY226" fmla="*/ 444393 h 2345129"/>
              <a:gd name="connsiteX227" fmla="*/ 5397824 w 9503152"/>
              <a:gd name="connsiteY227" fmla="*/ 460963 h 2345129"/>
              <a:gd name="connsiteX228" fmla="*/ 5637370 w 9503152"/>
              <a:gd name="connsiteY228" fmla="*/ 419615 h 2345129"/>
              <a:gd name="connsiteX229" fmla="*/ 5653543 w 9503152"/>
              <a:gd name="connsiteY229" fmla="*/ 406064 h 2345129"/>
              <a:gd name="connsiteX230" fmla="*/ 5760509 w 9503152"/>
              <a:gd name="connsiteY230" fmla="*/ 422636 h 2345129"/>
              <a:gd name="connsiteX231" fmla="*/ 5765365 w 9503152"/>
              <a:gd name="connsiteY231" fmla="*/ 391291 h 2345129"/>
              <a:gd name="connsiteX232" fmla="*/ 5832592 w 9503152"/>
              <a:gd name="connsiteY232" fmla="*/ 401707 h 2345129"/>
              <a:gd name="connsiteX233" fmla="*/ 6084988 w 9503152"/>
              <a:gd name="connsiteY233" fmla="*/ 378390 h 2345129"/>
              <a:gd name="connsiteX234" fmla="*/ 6524342 w 9503152"/>
              <a:gd name="connsiteY234" fmla="*/ 289537 h 2345129"/>
              <a:gd name="connsiteX235" fmla="*/ 6631294 w 9503152"/>
              <a:gd name="connsiteY235" fmla="*/ 306107 h 2345129"/>
              <a:gd name="connsiteX236" fmla="*/ 6941762 w 9503152"/>
              <a:gd name="connsiteY236" fmla="*/ 261463 h 2345129"/>
              <a:gd name="connsiteX237" fmla="*/ 6981487 w 9503152"/>
              <a:gd name="connsiteY237" fmla="*/ 267618 h 2345129"/>
              <a:gd name="connsiteX238" fmla="*/ 6986343 w 9503152"/>
              <a:gd name="connsiteY238" fmla="*/ 236273 h 2345129"/>
              <a:gd name="connsiteX239" fmla="*/ 7081071 w 9503152"/>
              <a:gd name="connsiteY239" fmla="*/ 250950 h 2345129"/>
              <a:gd name="connsiteX240" fmla="*/ 7141569 w 9503152"/>
              <a:gd name="connsiteY240" fmla="*/ 213958 h 2345129"/>
              <a:gd name="connsiteX241" fmla="*/ 7153168 w 9503152"/>
              <a:gd name="connsiteY241" fmla="*/ 230022 h 2345129"/>
              <a:gd name="connsiteX242" fmla="*/ 7227409 w 9503152"/>
              <a:gd name="connsiteY242" fmla="*/ 195161 h 2345129"/>
              <a:gd name="connsiteX243" fmla="*/ 7229839 w 9503152"/>
              <a:gd name="connsiteY243" fmla="*/ 179481 h 2345129"/>
              <a:gd name="connsiteX244" fmla="*/ 7323047 w 9503152"/>
              <a:gd name="connsiteY244" fmla="*/ 193921 h 2345129"/>
              <a:gd name="connsiteX245" fmla="*/ 7327633 w 9503152"/>
              <a:gd name="connsiteY245" fmla="*/ 164324 h 2345129"/>
              <a:gd name="connsiteX246" fmla="*/ 7434585 w 9503152"/>
              <a:gd name="connsiteY246" fmla="*/ 180894 h 2345129"/>
              <a:gd name="connsiteX247" fmla="*/ 7439443 w 9503152"/>
              <a:gd name="connsiteY247" fmla="*/ 149534 h 2345129"/>
              <a:gd name="connsiteX248" fmla="*/ 7480702 w 9503152"/>
              <a:gd name="connsiteY248" fmla="*/ 155926 h 2345129"/>
              <a:gd name="connsiteX249" fmla="*/ 7492030 w 9503152"/>
              <a:gd name="connsiteY249" fmla="*/ 173738 h 2345129"/>
              <a:gd name="connsiteX250" fmla="*/ 7578496 w 9503152"/>
              <a:gd name="connsiteY250" fmla="*/ 140770 h 2345129"/>
              <a:gd name="connsiteX251" fmla="*/ 7590095 w 9503152"/>
              <a:gd name="connsiteY251" fmla="*/ 156834 h 2345129"/>
              <a:gd name="connsiteX252" fmla="*/ 7840958 w 9503152"/>
              <a:gd name="connsiteY252" fmla="*/ 133280 h 2345129"/>
              <a:gd name="connsiteX253" fmla="*/ 7987296 w 9503152"/>
              <a:gd name="connsiteY253" fmla="*/ 77491 h 2345129"/>
              <a:gd name="connsiteX254" fmla="*/ 8012370 w 9503152"/>
              <a:gd name="connsiteY254" fmla="*/ 97416 h 2345129"/>
              <a:gd name="connsiteX255" fmla="*/ 8038339 w 9503152"/>
              <a:gd name="connsiteY255" fmla="*/ 101439 h 2345129"/>
              <a:gd name="connsiteX256" fmla="*/ 8068266 w 9503152"/>
              <a:gd name="connsiteY256" fmla="*/ 90035 h 2345129"/>
              <a:gd name="connsiteX257" fmla="*/ 8090925 w 9503152"/>
              <a:gd name="connsiteY257" fmla="*/ 125643 h 2345129"/>
              <a:gd name="connsiteX258" fmla="*/ 8469784 w 9503152"/>
              <a:gd name="connsiteY258" fmla="*/ 73765 h 2345129"/>
              <a:gd name="connsiteX259" fmla="*/ 8776557 w 9503152"/>
              <a:gd name="connsiteY259" fmla="*/ 42832 h 2345129"/>
              <a:gd name="connsiteX260" fmla="*/ 8790300 w 9503152"/>
              <a:gd name="connsiteY260" fmla="*/ 44962 h 2345129"/>
              <a:gd name="connsiteX261" fmla="*/ 8801629 w 9503152"/>
              <a:gd name="connsiteY261" fmla="*/ 62773 h 2345129"/>
              <a:gd name="connsiteX262" fmla="*/ 9305782 w 9503152"/>
              <a:gd name="connsiteY262" fmla="*/ 0 h 234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Lst>
            <a:rect l="l" t="t" r="r" b="b"/>
            <a:pathLst>
              <a:path w="9503152" h="2345129">
                <a:moveTo>
                  <a:pt x="7009483" y="1682574"/>
                </a:moveTo>
                <a:cubicBezTo>
                  <a:pt x="6997259" y="1680680"/>
                  <a:pt x="6966096" y="1706751"/>
                  <a:pt x="6916003" y="1760819"/>
                </a:cubicBezTo>
                <a:lnTo>
                  <a:pt x="6874744" y="1754427"/>
                </a:lnTo>
                <a:lnTo>
                  <a:pt x="6876903" y="1740494"/>
                </a:lnTo>
                <a:lnTo>
                  <a:pt x="6895517" y="1711281"/>
                </a:lnTo>
                <a:lnTo>
                  <a:pt x="6870431" y="1691338"/>
                </a:lnTo>
                <a:cubicBezTo>
                  <a:pt x="6867192" y="1712245"/>
                  <a:pt x="6843672" y="1719289"/>
                  <a:pt x="6799881" y="1712505"/>
                </a:cubicBezTo>
                <a:lnTo>
                  <a:pt x="6797452" y="1728185"/>
                </a:lnTo>
                <a:lnTo>
                  <a:pt x="6805091" y="1759676"/>
                </a:lnTo>
                <a:cubicBezTo>
                  <a:pt x="6748875" y="1772375"/>
                  <a:pt x="6719240" y="1788585"/>
                  <a:pt x="6716182" y="1808322"/>
                </a:cubicBezTo>
                <a:lnTo>
                  <a:pt x="6713753" y="1824002"/>
                </a:lnTo>
                <a:cubicBezTo>
                  <a:pt x="6762711" y="1905287"/>
                  <a:pt x="6792780" y="1946803"/>
                  <a:pt x="6803992" y="1948540"/>
                </a:cubicBezTo>
                <a:cubicBezTo>
                  <a:pt x="6855941" y="1956589"/>
                  <a:pt x="6896354" y="1931344"/>
                  <a:pt x="6925244" y="1872809"/>
                </a:cubicBezTo>
                <a:cubicBezTo>
                  <a:pt x="6966967" y="1785362"/>
                  <a:pt x="7010226" y="1745093"/>
                  <a:pt x="7055044" y="1752037"/>
                </a:cubicBezTo>
                <a:lnTo>
                  <a:pt x="7062330" y="1705012"/>
                </a:lnTo>
                <a:lnTo>
                  <a:pt x="7016226" y="1729982"/>
                </a:lnTo>
                <a:lnTo>
                  <a:pt x="7007327" y="1696491"/>
                </a:lnTo>
                <a:cubicBezTo>
                  <a:pt x="7016499" y="1697912"/>
                  <a:pt x="7021803" y="1693989"/>
                  <a:pt x="7023241" y="1684705"/>
                </a:cubicBezTo>
                <a:close/>
                <a:moveTo>
                  <a:pt x="1281545" y="1640437"/>
                </a:moveTo>
                <a:cubicBezTo>
                  <a:pt x="1278309" y="1661328"/>
                  <a:pt x="1267517" y="1670361"/>
                  <a:pt x="1249188" y="1667521"/>
                </a:cubicBezTo>
                <a:lnTo>
                  <a:pt x="1246759" y="1683201"/>
                </a:lnTo>
                <a:cubicBezTo>
                  <a:pt x="1244600" y="1697134"/>
                  <a:pt x="1256006" y="1714350"/>
                  <a:pt x="1280988" y="1734868"/>
                </a:cubicBezTo>
                <a:lnTo>
                  <a:pt x="1306970" y="1738894"/>
                </a:lnTo>
                <a:lnTo>
                  <a:pt x="1332601" y="1664388"/>
                </a:lnTo>
                <a:lnTo>
                  <a:pt x="1335028" y="1648723"/>
                </a:lnTo>
                <a:close/>
                <a:moveTo>
                  <a:pt x="8957352" y="1451138"/>
                </a:moveTo>
                <a:lnTo>
                  <a:pt x="8984853" y="1455398"/>
                </a:lnTo>
                <a:cubicBezTo>
                  <a:pt x="9000550" y="1468535"/>
                  <a:pt x="9012994" y="1475799"/>
                  <a:pt x="9022152" y="1477218"/>
                </a:cubicBezTo>
                <a:lnTo>
                  <a:pt x="9019993" y="1491150"/>
                </a:lnTo>
                <a:cubicBezTo>
                  <a:pt x="9016754" y="1512057"/>
                  <a:pt x="9005977" y="1521092"/>
                  <a:pt x="8987634" y="1518250"/>
                </a:cubicBezTo>
                <a:lnTo>
                  <a:pt x="8947908" y="1512095"/>
                </a:lnTo>
                <a:lnTo>
                  <a:pt x="8950337" y="1496415"/>
                </a:lnTo>
                <a:lnTo>
                  <a:pt x="8968683" y="1468934"/>
                </a:lnTo>
                <a:cubicBezTo>
                  <a:pt x="8959511" y="1467513"/>
                  <a:pt x="8955732" y="1461591"/>
                  <a:pt x="8957352" y="1451138"/>
                </a:cubicBezTo>
                <a:close/>
                <a:moveTo>
                  <a:pt x="6699143" y="1383038"/>
                </a:moveTo>
                <a:cubicBezTo>
                  <a:pt x="6697523" y="1393491"/>
                  <a:pt x="6690614" y="1407870"/>
                  <a:pt x="6678384" y="1426186"/>
                </a:cubicBezTo>
                <a:lnTo>
                  <a:pt x="6692128" y="1428315"/>
                </a:lnTo>
                <a:cubicBezTo>
                  <a:pt x="6709458" y="1431000"/>
                  <a:pt x="6719637" y="1422480"/>
                  <a:pt x="6722695" y="1402743"/>
                </a:cubicBezTo>
                <a:lnTo>
                  <a:pt x="6725124" y="1387063"/>
                </a:lnTo>
                <a:close/>
                <a:moveTo>
                  <a:pt x="6004857" y="804676"/>
                </a:moveTo>
                <a:lnTo>
                  <a:pt x="5990557" y="896977"/>
                </a:lnTo>
                <a:lnTo>
                  <a:pt x="6030282" y="903132"/>
                </a:lnTo>
                <a:cubicBezTo>
                  <a:pt x="6048625" y="905974"/>
                  <a:pt x="6059416" y="896942"/>
                  <a:pt x="6062653" y="876050"/>
                </a:cubicBezTo>
                <a:lnTo>
                  <a:pt x="6067241" y="846438"/>
                </a:lnTo>
                <a:cubicBezTo>
                  <a:pt x="6070478" y="825547"/>
                  <a:pt x="6062926" y="813672"/>
                  <a:pt x="6044582" y="810830"/>
                </a:cubicBezTo>
                <a:close/>
                <a:moveTo>
                  <a:pt x="8451205" y="728945"/>
                </a:moveTo>
                <a:cubicBezTo>
                  <a:pt x="8432272" y="736700"/>
                  <a:pt x="8417704" y="739796"/>
                  <a:pt x="8407520" y="738218"/>
                </a:cubicBezTo>
                <a:lnTo>
                  <a:pt x="8402663" y="769562"/>
                </a:lnTo>
                <a:lnTo>
                  <a:pt x="8416421" y="771694"/>
                </a:lnTo>
                <a:cubicBezTo>
                  <a:pt x="8434751" y="774533"/>
                  <a:pt x="8445539" y="765517"/>
                  <a:pt x="8448778" y="744610"/>
                </a:cubicBezTo>
                <a:close/>
                <a:moveTo>
                  <a:pt x="8535244" y="711642"/>
                </a:moveTo>
                <a:cubicBezTo>
                  <a:pt x="8516308" y="719413"/>
                  <a:pt x="8502261" y="722588"/>
                  <a:pt x="8493089" y="721167"/>
                </a:cubicBezTo>
                <a:lnTo>
                  <a:pt x="8488504" y="750764"/>
                </a:lnTo>
                <a:lnTo>
                  <a:pt x="8502247" y="752894"/>
                </a:lnTo>
                <a:cubicBezTo>
                  <a:pt x="8519578" y="755579"/>
                  <a:pt x="8529757" y="747059"/>
                  <a:pt x="8532815" y="727322"/>
                </a:cubicBezTo>
                <a:close/>
                <a:moveTo>
                  <a:pt x="9305782" y="0"/>
                </a:moveTo>
                <a:lnTo>
                  <a:pt x="9479975" y="26988"/>
                </a:lnTo>
                <a:cubicBezTo>
                  <a:pt x="9497765" y="33307"/>
                  <a:pt x="9505318" y="45181"/>
                  <a:pt x="9502620" y="62593"/>
                </a:cubicBezTo>
                <a:lnTo>
                  <a:pt x="9500461" y="76525"/>
                </a:lnTo>
                <a:cubicBezTo>
                  <a:pt x="9451386" y="70104"/>
                  <a:pt x="9393136" y="92586"/>
                  <a:pt x="9325726" y="143971"/>
                </a:cubicBezTo>
                <a:lnTo>
                  <a:pt x="9300655" y="124030"/>
                </a:lnTo>
                <a:lnTo>
                  <a:pt x="9286897" y="121899"/>
                </a:lnTo>
                <a:cubicBezTo>
                  <a:pt x="9278983" y="172980"/>
                  <a:pt x="9190588" y="211608"/>
                  <a:pt x="9021733" y="237755"/>
                </a:cubicBezTo>
                <a:cubicBezTo>
                  <a:pt x="8960304" y="284108"/>
                  <a:pt x="8895862" y="316334"/>
                  <a:pt x="8828384" y="334414"/>
                </a:cubicBezTo>
                <a:cubicBezTo>
                  <a:pt x="8825327" y="354151"/>
                  <a:pt x="8819213" y="363301"/>
                  <a:pt x="8810055" y="361882"/>
                </a:cubicBezTo>
                <a:cubicBezTo>
                  <a:pt x="8813996" y="396970"/>
                  <a:pt x="8828684" y="420063"/>
                  <a:pt x="8854080" y="431123"/>
                </a:cubicBezTo>
                <a:lnTo>
                  <a:pt x="8828465" y="505615"/>
                </a:lnTo>
                <a:lnTo>
                  <a:pt x="8830336" y="584382"/>
                </a:lnTo>
                <a:cubicBezTo>
                  <a:pt x="8821178" y="582963"/>
                  <a:pt x="8815782" y="587479"/>
                  <a:pt x="8814165" y="597917"/>
                </a:cubicBezTo>
                <a:lnTo>
                  <a:pt x="8827909" y="600047"/>
                </a:lnTo>
                <a:lnTo>
                  <a:pt x="8809306" y="629277"/>
                </a:lnTo>
                <a:lnTo>
                  <a:pt x="8797706" y="704152"/>
                </a:lnTo>
                <a:cubicBezTo>
                  <a:pt x="8730773" y="698543"/>
                  <a:pt x="8653080" y="728716"/>
                  <a:pt x="8564632" y="794656"/>
                </a:cubicBezTo>
                <a:cubicBezTo>
                  <a:pt x="8569719" y="815654"/>
                  <a:pt x="8571459" y="831389"/>
                  <a:pt x="8569842" y="841827"/>
                </a:cubicBezTo>
                <a:cubicBezTo>
                  <a:pt x="8521719" y="862906"/>
                  <a:pt x="8459691" y="879465"/>
                  <a:pt x="8383775" y="891477"/>
                </a:cubicBezTo>
                <a:cubicBezTo>
                  <a:pt x="8380539" y="912368"/>
                  <a:pt x="8361096" y="920060"/>
                  <a:pt x="8325436" y="914535"/>
                </a:cubicBezTo>
                <a:lnTo>
                  <a:pt x="8315992" y="975493"/>
                </a:lnTo>
                <a:cubicBezTo>
                  <a:pt x="8349008" y="991296"/>
                  <a:pt x="8383858" y="1002047"/>
                  <a:pt x="8420531" y="1007729"/>
                </a:cubicBezTo>
                <a:lnTo>
                  <a:pt x="8418373" y="1021662"/>
                </a:lnTo>
                <a:lnTo>
                  <a:pt x="8392391" y="1017637"/>
                </a:lnTo>
                <a:lnTo>
                  <a:pt x="8385106" y="1064661"/>
                </a:lnTo>
                <a:cubicBezTo>
                  <a:pt x="8375932" y="1123871"/>
                  <a:pt x="8409867" y="1170747"/>
                  <a:pt x="8486927" y="1205277"/>
                </a:cubicBezTo>
                <a:cubicBezTo>
                  <a:pt x="8482252" y="1235451"/>
                  <a:pt x="8466675" y="1248503"/>
                  <a:pt x="8440187" y="1244400"/>
                </a:cubicBezTo>
                <a:lnTo>
                  <a:pt x="8425886" y="1336701"/>
                </a:lnTo>
                <a:cubicBezTo>
                  <a:pt x="8363752" y="1327075"/>
                  <a:pt x="8280249" y="1361093"/>
                  <a:pt x="8175377" y="1438771"/>
                </a:cubicBezTo>
                <a:lnTo>
                  <a:pt x="8170520" y="1470116"/>
                </a:lnTo>
                <a:lnTo>
                  <a:pt x="8184264" y="1472245"/>
                </a:lnTo>
                <a:cubicBezTo>
                  <a:pt x="8193436" y="1473666"/>
                  <a:pt x="8198831" y="1469150"/>
                  <a:pt x="8200451" y="1458697"/>
                </a:cubicBezTo>
                <a:cubicBezTo>
                  <a:pt x="8225740" y="1484023"/>
                  <a:pt x="8246531" y="1497933"/>
                  <a:pt x="8262821" y="1500457"/>
                </a:cubicBezTo>
                <a:cubicBezTo>
                  <a:pt x="8290927" y="1494123"/>
                  <a:pt x="8305797" y="1485722"/>
                  <a:pt x="8307417" y="1475269"/>
                </a:cubicBezTo>
                <a:cubicBezTo>
                  <a:pt x="8316575" y="1476688"/>
                  <a:pt x="8320351" y="1482625"/>
                  <a:pt x="8318731" y="1493078"/>
                </a:cubicBezTo>
                <a:lnTo>
                  <a:pt x="8388387" y="1487813"/>
                </a:lnTo>
                <a:lnTo>
                  <a:pt x="8428126" y="1493970"/>
                </a:lnTo>
                <a:cubicBezTo>
                  <a:pt x="8434648" y="1465264"/>
                  <a:pt x="8529785" y="1443737"/>
                  <a:pt x="8713506" y="1429399"/>
                </a:cubicBezTo>
                <a:cubicBezTo>
                  <a:pt x="8715123" y="1418962"/>
                  <a:pt x="8720518" y="1414445"/>
                  <a:pt x="8729676" y="1415864"/>
                </a:cubicBezTo>
                <a:lnTo>
                  <a:pt x="8783159" y="1424150"/>
                </a:lnTo>
                <a:cubicBezTo>
                  <a:pt x="8842065" y="1474880"/>
                  <a:pt x="8896971" y="1504203"/>
                  <a:pt x="8947908" y="1512095"/>
                </a:cubicBezTo>
                <a:lnTo>
                  <a:pt x="8945481" y="1527759"/>
                </a:lnTo>
                <a:cubicBezTo>
                  <a:pt x="8924085" y="1524445"/>
                  <a:pt x="8839559" y="1568417"/>
                  <a:pt x="8691902" y="1659678"/>
                </a:cubicBezTo>
                <a:lnTo>
                  <a:pt x="8650657" y="1653288"/>
                </a:lnTo>
                <a:cubicBezTo>
                  <a:pt x="8649040" y="1663725"/>
                  <a:pt x="8652817" y="1669662"/>
                  <a:pt x="8661974" y="1671081"/>
                </a:cubicBezTo>
                <a:cubicBezTo>
                  <a:pt x="8652801" y="1730291"/>
                  <a:pt x="8488637" y="1783334"/>
                  <a:pt x="8169503" y="1830182"/>
                </a:cubicBezTo>
                <a:cubicBezTo>
                  <a:pt x="8165185" y="1858047"/>
                  <a:pt x="8113139" y="1870801"/>
                  <a:pt x="8013367" y="1868412"/>
                </a:cubicBezTo>
                <a:cubicBezTo>
                  <a:pt x="8008871" y="1897432"/>
                  <a:pt x="7964969" y="1911448"/>
                  <a:pt x="7881680" y="1910430"/>
                </a:cubicBezTo>
                <a:cubicBezTo>
                  <a:pt x="7722115" y="1923749"/>
                  <a:pt x="7562417" y="1951315"/>
                  <a:pt x="7402601" y="1993129"/>
                </a:cubicBezTo>
                <a:cubicBezTo>
                  <a:pt x="7335374" y="1982714"/>
                  <a:pt x="7292699" y="1992159"/>
                  <a:pt x="7274605" y="2021452"/>
                </a:cubicBezTo>
                <a:lnTo>
                  <a:pt x="7209806" y="1995372"/>
                </a:lnTo>
                <a:lnTo>
                  <a:pt x="6731620" y="2062169"/>
                </a:lnTo>
                <a:cubicBezTo>
                  <a:pt x="6439740" y="2121562"/>
                  <a:pt x="6156609" y="2171623"/>
                  <a:pt x="5882215" y="2212334"/>
                </a:cubicBezTo>
                <a:lnTo>
                  <a:pt x="5842490" y="2206179"/>
                </a:lnTo>
                <a:lnTo>
                  <a:pt x="5840063" y="2221844"/>
                </a:lnTo>
                <a:lnTo>
                  <a:pt x="5705596" y="2201011"/>
                </a:lnTo>
                <a:lnTo>
                  <a:pt x="5229851" y="2252145"/>
                </a:lnTo>
                <a:cubicBezTo>
                  <a:pt x="5209468" y="2248987"/>
                  <a:pt x="5192455" y="2240999"/>
                  <a:pt x="5178797" y="2228179"/>
                </a:cubicBezTo>
                <a:cubicBezTo>
                  <a:pt x="5047803" y="2218588"/>
                  <a:pt x="4951152" y="2219671"/>
                  <a:pt x="4888834" y="2231408"/>
                </a:cubicBezTo>
                <a:lnTo>
                  <a:pt x="4809383" y="2219099"/>
                </a:lnTo>
                <a:lnTo>
                  <a:pt x="4804795" y="2248712"/>
                </a:lnTo>
                <a:lnTo>
                  <a:pt x="4710054" y="2234034"/>
                </a:lnTo>
                <a:cubicBezTo>
                  <a:pt x="4521842" y="2257181"/>
                  <a:pt x="4414998" y="2266782"/>
                  <a:pt x="4389537" y="2262837"/>
                </a:cubicBezTo>
                <a:cubicBezTo>
                  <a:pt x="4373658" y="2250871"/>
                  <a:pt x="4361128" y="2244169"/>
                  <a:pt x="4351970" y="2242750"/>
                </a:cubicBezTo>
                <a:lnTo>
                  <a:pt x="4347382" y="2272362"/>
                </a:lnTo>
                <a:lnTo>
                  <a:pt x="4226672" y="2253661"/>
                </a:lnTo>
                <a:cubicBezTo>
                  <a:pt x="4198499" y="2267126"/>
                  <a:pt x="4067121" y="2283630"/>
                  <a:pt x="3832525" y="2303154"/>
                </a:cubicBezTo>
                <a:lnTo>
                  <a:pt x="3804399" y="2313063"/>
                </a:lnTo>
                <a:lnTo>
                  <a:pt x="3697433" y="2296491"/>
                </a:lnTo>
                <a:cubicBezTo>
                  <a:pt x="3630022" y="2307440"/>
                  <a:pt x="3592236" y="2312290"/>
                  <a:pt x="3584091" y="2311028"/>
                </a:cubicBezTo>
                <a:lnTo>
                  <a:pt x="3449624" y="2290195"/>
                </a:lnTo>
                <a:cubicBezTo>
                  <a:pt x="3426736" y="2303297"/>
                  <a:pt x="3343112" y="2311143"/>
                  <a:pt x="3198761" y="2313750"/>
                </a:cubicBezTo>
                <a:lnTo>
                  <a:pt x="3117777" y="2301203"/>
                </a:lnTo>
                <a:lnTo>
                  <a:pt x="3089380" y="2312860"/>
                </a:lnTo>
                <a:lnTo>
                  <a:pt x="3091809" y="2297180"/>
                </a:lnTo>
                <a:cubicBezTo>
                  <a:pt x="3064663" y="2310804"/>
                  <a:pt x="2931634" y="2310995"/>
                  <a:pt x="2692721" y="2297770"/>
                </a:cubicBezTo>
                <a:lnTo>
                  <a:pt x="2611737" y="2285223"/>
                </a:lnTo>
                <a:cubicBezTo>
                  <a:pt x="2553985" y="2301231"/>
                  <a:pt x="2524561" y="2312729"/>
                  <a:pt x="2523483" y="2319687"/>
                </a:cubicBezTo>
                <a:lnTo>
                  <a:pt x="2499928" y="2299998"/>
                </a:lnTo>
                <a:lnTo>
                  <a:pt x="2486171" y="2297866"/>
                </a:lnTo>
                <a:cubicBezTo>
                  <a:pt x="2475986" y="2296288"/>
                  <a:pt x="2424963" y="2299088"/>
                  <a:pt x="2333104" y="2306249"/>
                </a:cubicBezTo>
                <a:lnTo>
                  <a:pt x="2172669" y="2281393"/>
                </a:lnTo>
                <a:cubicBezTo>
                  <a:pt x="2160445" y="2279499"/>
                  <a:pt x="2112661" y="2261391"/>
                  <a:pt x="2029314" y="2227086"/>
                </a:cubicBezTo>
                <a:lnTo>
                  <a:pt x="1948330" y="2214539"/>
                </a:lnTo>
                <a:lnTo>
                  <a:pt x="1913461" y="2177040"/>
                </a:lnTo>
                <a:lnTo>
                  <a:pt x="1725511" y="2147921"/>
                </a:lnTo>
                <a:cubicBezTo>
                  <a:pt x="1691054" y="2161595"/>
                  <a:pt x="1588796" y="2171906"/>
                  <a:pt x="1418738" y="2178854"/>
                </a:cubicBezTo>
                <a:cubicBezTo>
                  <a:pt x="1417118" y="2189307"/>
                  <a:pt x="1402565" y="2192404"/>
                  <a:pt x="1375063" y="2188144"/>
                </a:cubicBezTo>
                <a:lnTo>
                  <a:pt x="1254354" y="2169442"/>
                </a:lnTo>
                <a:cubicBezTo>
                  <a:pt x="1251117" y="2190333"/>
                  <a:pt x="1236247" y="2198734"/>
                  <a:pt x="1209758" y="2194630"/>
                </a:cubicBezTo>
                <a:cubicBezTo>
                  <a:pt x="1208320" y="2203913"/>
                  <a:pt x="1212186" y="2209273"/>
                  <a:pt x="1221357" y="2210694"/>
                </a:cubicBezTo>
                <a:cubicBezTo>
                  <a:pt x="1208949" y="2230164"/>
                  <a:pt x="1201934" y="2245134"/>
                  <a:pt x="1200314" y="2255587"/>
                </a:cubicBezTo>
                <a:lnTo>
                  <a:pt x="917636" y="2211792"/>
                </a:lnTo>
                <a:lnTo>
                  <a:pt x="815000" y="2258295"/>
                </a:lnTo>
                <a:lnTo>
                  <a:pt x="761517" y="2250009"/>
                </a:lnTo>
                <a:cubicBezTo>
                  <a:pt x="605481" y="2247243"/>
                  <a:pt x="518800" y="2244502"/>
                  <a:pt x="501484" y="2241820"/>
                </a:cubicBezTo>
                <a:lnTo>
                  <a:pt x="420500" y="2229273"/>
                </a:lnTo>
                <a:cubicBezTo>
                  <a:pt x="417800" y="2246700"/>
                  <a:pt x="369025" y="2265297"/>
                  <a:pt x="274173" y="2285079"/>
                </a:cubicBezTo>
                <a:lnTo>
                  <a:pt x="272014" y="2299012"/>
                </a:lnTo>
                <a:lnTo>
                  <a:pt x="191030" y="2286465"/>
                </a:lnTo>
                <a:cubicBezTo>
                  <a:pt x="189952" y="2293424"/>
                  <a:pt x="178048" y="2312988"/>
                  <a:pt x="155336" y="2345129"/>
                </a:cubicBezTo>
                <a:lnTo>
                  <a:pt x="100334" y="2336608"/>
                </a:lnTo>
                <a:lnTo>
                  <a:pt x="32468" y="2340360"/>
                </a:lnTo>
                <a:cubicBezTo>
                  <a:pt x="6643" y="2298319"/>
                  <a:pt x="-3773" y="2244398"/>
                  <a:pt x="1210" y="2178580"/>
                </a:cubicBezTo>
                <a:cubicBezTo>
                  <a:pt x="60778" y="2090319"/>
                  <a:pt x="106385" y="2034981"/>
                  <a:pt x="138025" y="2012531"/>
                </a:cubicBezTo>
                <a:lnTo>
                  <a:pt x="140452" y="1996867"/>
                </a:lnTo>
                <a:lnTo>
                  <a:pt x="163993" y="2016554"/>
                </a:lnTo>
                <a:cubicBezTo>
                  <a:pt x="168310" y="1988689"/>
                  <a:pt x="193057" y="1977073"/>
                  <a:pt x="238248" y="1981695"/>
                </a:cubicBezTo>
                <a:lnTo>
                  <a:pt x="247961" y="1919005"/>
                </a:lnTo>
                <a:cubicBezTo>
                  <a:pt x="184858" y="1881877"/>
                  <a:pt x="153169" y="1850814"/>
                  <a:pt x="152868" y="1825796"/>
                </a:cubicBezTo>
                <a:cubicBezTo>
                  <a:pt x="162040" y="1827217"/>
                  <a:pt x="167343" y="1823294"/>
                  <a:pt x="168784" y="1813995"/>
                </a:cubicBezTo>
                <a:lnTo>
                  <a:pt x="155027" y="1811863"/>
                </a:lnTo>
                <a:lnTo>
                  <a:pt x="173640" y="1782650"/>
                </a:lnTo>
                <a:lnTo>
                  <a:pt x="176067" y="1766986"/>
                </a:lnTo>
                <a:cubicBezTo>
                  <a:pt x="178226" y="1753053"/>
                  <a:pt x="166808" y="1735819"/>
                  <a:pt x="141826" y="1715301"/>
                </a:cubicBezTo>
                <a:lnTo>
                  <a:pt x="102100" y="1709146"/>
                </a:lnTo>
                <a:lnTo>
                  <a:pt x="72170" y="1720565"/>
                </a:lnTo>
                <a:lnTo>
                  <a:pt x="64802" y="1687327"/>
                </a:lnTo>
                <a:cubicBezTo>
                  <a:pt x="66421" y="1676874"/>
                  <a:pt x="71297" y="1672277"/>
                  <a:pt x="79455" y="1673541"/>
                </a:cubicBezTo>
                <a:lnTo>
                  <a:pt x="71816" y="1642050"/>
                </a:lnTo>
                <a:lnTo>
                  <a:pt x="88897" y="1612599"/>
                </a:lnTo>
                <a:cubicBezTo>
                  <a:pt x="85416" y="1581145"/>
                  <a:pt x="79104" y="1564702"/>
                  <a:pt x="69932" y="1563281"/>
                </a:cubicBezTo>
                <a:cubicBezTo>
                  <a:pt x="71731" y="1551673"/>
                  <a:pt x="78743" y="1536719"/>
                  <a:pt x="90973" y="1518403"/>
                </a:cubicBezTo>
                <a:cubicBezTo>
                  <a:pt x="102729" y="1395384"/>
                  <a:pt x="103001" y="1333006"/>
                  <a:pt x="91804" y="1331271"/>
                </a:cubicBezTo>
                <a:lnTo>
                  <a:pt x="136032" y="1227565"/>
                </a:lnTo>
                <a:lnTo>
                  <a:pt x="126862" y="1195821"/>
                </a:lnTo>
                <a:lnTo>
                  <a:pt x="162286" y="1138905"/>
                </a:lnTo>
                <a:lnTo>
                  <a:pt x="150061" y="1137011"/>
                </a:lnTo>
                <a:cubicBezTo>
                  <a:pt x="268168" y="1020962"/>
                  <a:pt x="333703" y="921149"/>
                  <a:pt x="346655" y="837553"/>
                </a:cubicBezTo>
                <a:cubicBezTo>
                  <a:pt x="386380" y="843708"/>
                  <a:pt x="419672" y="807246"/>
                  <a:pt x="446527" y="728185"/>
                </a:cubicBezTo>
                <a:cubicBezTo>
                  <a:pt x="486323" y="707015"/>
                  <a:pt x="508103" y="684236"/>
                  <a:pt x="511881" y="659850"/>
                </a:cubicBezTo>
                <a:cubicBezTo>
                  <a:pt x="549934" y="582523"/>
                  <a:pt x="596476" y="548115"/>
                  <a:pt x="651479" y="556636"/>
                </a:cubicBezTo>
                <a:cubicBezTo>
                  <a:pt x="709244" y="540631"/>
                  <a:pt x="739477" y="523906"/>
                  <a:pt x="742175" y="506494"/>
                </a:cubicBezTo>
                <a:lnTo>
                  <a:pt x="767247" y="526435"/>
                </a:lnTo>
                <a:lnTo>
                  <a:pt x="860455" y="540876"/>
                </a:lnTo>
                <a:lnTo>
                  <a:pt x="865043" y="511263"/>
                </a:lnTo>
                <a:cubicBezTo>
                  <a:pt x="874215" y="512684"/>
                  <a:pt x="878081" y="518044"/>
                  <a:pt x="876642" y="527327"/>
                </a:cubicBezTo>
                <a:lnTo>
                  <a:pt x="1013254" y="534225"/>
                </a:lnTo>
                <a:cubicBezTo>
                  <a:pt x="1039743" y="538329"/>
                  <a:pt x="1052259" y="545029"/>
                  <a:pt x="1050821" y="554312"/>
                </a:cubicBezTo>
                <a:lnTo>
                  <a:pt x="1393997" y="561116"/>
                </a:lnTo>
                <a:lnTo>
                  <a:pt x="1487205" y="575557"/>
                </a:lnTo>
                <a:cubicBezTo>
                  <a:pt x="1548143" y="606391"/>
                  <a:pt x="1582689" y="622447"/>
                  <a:pt x="1590834" y="623709"/>
                </a:cubicBezTo>
                <a:lnTo>
                  <a:pt x="1804753" y="656851"/>
                </a:lnTo>
                <a:lnTo>
                  <a:pt x="2220011" y="642726"/>
                </a:lnTo>
                <a:lnTo>
                  <a:pt x="2298837" y="669206"/>
                </a:lnTo>
                <a:lnTo>
                  <a:pt x="2392045" y="683646"/>
                </a:lnTo>
                <a:lnTo>
                  <a:pt x="2437891" y="660426"/>
                </a:lnTo>
                <a:lnTo>
                  <a:pt x="2679311" y="697829"/>
                </a:lnTo>
                <a:lnTo>
                  <a:pt x="2723892" y="672639"/>
                </a:lnTo>
                <a:lnTo>
                  <a:pt x="2791119" y="683054"/>
                </a:lnTo>
                <a:lnTo>
                  <a:pt x="2795707" y="653441"/>
                </a:lnTo>
                <a:lnTo>
                  <a:pt x="2876691" y="665988"/>
                </a:lnTo>
                <a:lnTo>
                  <a:pt x="3500929" y="636086"/>
                </a:lnTo>
                <a:lnTo>
                  <a:pt x="3621639" y="654788"/>
                </a:lnTo>
                <a:lnTo>
                  <a:pt x="3626224" y="625191"/>
                </a:lnTo>
                <a:lnTo>
                  <a:pt x="3705675" y="637500"/>
                </a:lnTo>
                <a:lnTo>
                  <a:pt x="3735619" y="626083"/>
                </a:lnTo>
                <a:cubicBezTo>
                  <a:pt x="3734000" y="636536"/>
                  <a:pt x="3737762" y="642471"/>
                  <a:pt x="3746934" y="643892"/>
                </a:cubicBezTo>
                <a:lnTo>
                  <a:pt x="3751790" y="612548"/>
                </a:lnTo>
                <a:lnTo>
                  <a:pt x="3872500" y="631249"/>
                </a:lnTo>
                <a:cubicBezTo>
                  <a:pt x="4071319" y="620433"/>
                  <a:pt x="4262597" y="597760"/>
                  <a:pt x="4446323" y="563213"/>
                </a:cubicBezTo>
                <a:cubicBezTo>
                  <a:pt x="4546568" y="569238"/>
                  <a:pt x="4599121" y="556563"/>
                  <a:pt x="4603978" y="525218"/>
                </a:cubicBezTo>
                <a:lnTo>
                  <a:pt x="4710943" y="541790"/>
                </a:lnTo>
                <a:lnTo>
                  <a:pt x="4715529" y="512193"/>
                </a:lnTo>
                <a:lnTo>
                  <a:pt x="4796499" y="524738"/>
                </a:lnTo>
                <a:cubicBezTo>
                  <a:pt x="4862899" y="513617"/>
                  <a:pt x="4900179" y="508688"/>
                  <a:pt x="4908324" y="509950"/>
                </a:cubicBezTo>
                <a:lnTo>
                  <a:pt x="4975551" y="520365"/>
                </a:lnTo>
                <a:cubicBezTo>
                  <a:pt x="4979148" y="497149"/>
                  <a:pt x="5041173" y="480605"/>
                  <a:pt x="5161614" y="470731"/>
                </a:cubicBezTo>
                <a:cubicBezTo>
                  <a:pt x="5163234" y="460278"/>
                  <a:pt x="5168627" y="455777"/>
                  <a:pt x="5177798" y="457198"/>
                </a:cubicBezTo>
                <a:lnTo>
                  <a:pt x="5286284" y="474006"/>
                </a:lnTo>
                <a:lnTo>
                  <a:pt x="5290872" y="444393"/>
                </a:lnTo>
                <a:lnTo>
                  <a:pt x="5397824" y="460963"/>
                </a:lnTo>
                <a:cubicBezTo>
                  <a:pt x="5422456" y="443386"/>
                  <a:pt x="5502308" y="429588"/>
                  <a:pt x="5637370" y="419615"/>
                </a:cubicBezTo>
                <a:cubicBezTo>
                  <a:pt x="5638990" y="409161"/>
                  <a:pt x="5644386" y="404645"/>
                  <a:pt x="5653543" y="406064"/>
                </a:cubicBezTo>
                <a:lnTo>
                  <a:pt x="5760509" y="422636"/>
                </a:lnTo>
                <a:lnTo>
                  <a:pt x="5765365" y="391291"/>
                </a:lnTo>
                <a:lnTo>
                  <a:pt x="5832592" y="401707"/>
                </a:lnTo>
                <a:cubicBezTo>
                  <a:pt x="5850927" y="384337"/>
                  <a:pt x="5935058" y="376570"/>
                  <a:pt x="6084988" y="378390"/>
                </a:cubicBezTo>
                <a:cubicBezTo>
                  <a:pt x="6088046" y="358653"/>
                  <a:pt x="6234493" y="329035"/>
                  <a:pt x="6524342" y="289537"/>
                </a:cubicBezTo>
                <a:lnTo>
                  <a:pt x="6631294" y="306107"/>
                </a:lnTo>
                <a:cubicBezTo>
                  <a:pt x="6703445" y="278047"/>
                  <a:pt x="6806929" y="263165"/>
                  <a:pt x="6941762" y="261463"/>
                </a:cubicBezTo>
                <a:lnTo>
                  <a:pt x="6981487" y="267618"/>
                </a:lnTo>
                <a:lnTo>
                  <a:pt x="6986343" y="236273"/>
                </a:lnTo>
                <a:lnTo>
                  <a:pt x="7081071" y="250950"/>
                </a:lnTo>
                <a:cubicBezTo>
                  <a:pt x="7085028" y="225409"/>
                  <a:pt x="7105202" y="213085"/>
                  <a:pt x="7141569" y="213958"/>
                </a:cubicBezTo>
                <a:cubicBezTo>
                  <a:pt x="7140131" y="223242"/>
                  <a:pt x="7143996" y="228602"/>
                  <a:pt x="7153168" y="230022"/>
                </a:cubicBezTo>
                <a:cubicBezTo>
                  <a:pt x="7156764" y="206807"/>
                  <a:pt x="7181514" y="195176"/>
                  <a:pt x="7227409" y="195161"/>
                </a:cubicBezTo>
                <a:lnTo>
                  <a:pt x="7229839" y="179481"/>
                </a:lnTo>
                <a:lnTo>
                  <a:pt x="7323047" y="193921"/>
                </a:lnTo>
                <a:lnTo>
                  <a:pt x="7327633" y="164324"/>
                </a:lnTo>
                <a:lnTo>
                  <a:pt x="7434585" y="180894"/>
                </a:lnTo>
                <a:lnTo>
                  <a:pt x="7439443" y="149534"/>
                </a:lnTo>
                <a:lnTo>
                  <a:pt x="7480702" y="155926"/>
                </a:lnTo>
                <a:cubicBezTo>
                  <a:pt x="7489874" y="157347"/>
                  <a:pt x="7493650" y="163284"/>
                  <a:pt x="7492030" y="173738"/>
                </a:cubicBezTo>
                <a:cubicBezTo>
                  <a:pt x="7546073" y="174969"/>
                  <a:pt x="7574899" y="163986"/>
                  <a:pt x="7578496" y="140770"/>
                </a:cubicBezTo>
                <a:cubicBezTo>
                  <a:pt x="7587668" y="142191"/>
                  <a:pt x="7591535" y="147535"/>
                  <a:pt x="7590095" y="156834"/>
                </a:cubicBezTo>
                <a:lnTo>
                  <a:pt x="7840958" y="133280"/>
                </a:lnTo>
                <a:cubicBezTo>
                  <a:pt x="7936530" y="108848"/>
                  <a:pt x="7985319" y="90253"/>
                  <a:pt x="7987296" y="77491"/>
                </a:cubicBezTo>
                <a:lnTo>
                  <a:pt x="8012370" y="97416"/>
                </a:lnTo>
                <a:lnTo>
                  <a:pt x="8038339" y="101439"/>
                </a:lnTo>
                <a:lnTo>
                  <a:pt x="8068266" y="90035"/>
                </a:lnTo>
                <a:cubicBezTo>
                  <a:pt x="8068096" y="111402"/>
                  <a:pt x="8075635" y="123274"/>
                  <a:pt x="8090925" y="125643"/>
                </a:cubicBezTo>
                <a:cubicBezTo>
                  <a:pt x="8093623" y="108231"/>
                  <a:pt x="8219909" y="90938"/>
                  <a:pt x="8469784" y="73765"/>
                </a:cubicBezTo>
                <a:cubicBezTo>
                  <a:pt x="8504295" y="52958"/>
                  <a:pt x="8606552" y="42647"/>
                  <a:pt x="8776557" y="42832"/>
                </a:cubicBezTo>
                <a:lnTo>
                  <a:pt x="8790300" y="44962"/>
                </a:lnTo>
                <a:cubicBezTo>
                  <a:pt x="8799472" y="46383"/>
                  <a:pt x="8803248" y="52320"/>
                  <a:pt x="8801629" y="62773"/>
                </a:cubicBezTo>
                <a:cubicBezTo>
                  <a:pt x="8991696" y="61306"/>
                  <a:pt x="9159755" y="40388"/>
                  <a:pt x="9305782" y="0"/>
                </a:cubicBezTo>
                <a:close/>
              </a:path>
            </a:pathLst>
          </a:custGeom>
        </p:spPr>
      </p:pic>
      <p:sp>
        <p:nvSpPr>
          <p:cNvPr id="8" name="Text Box 99"/>
          <p:cNvSpPr txBox="1"/>
          <p:nvPr/>
        </p:nvSpPr>
        <p:spPr>
          <a:xfrm>
            <a:off x="768010" y="970742"/>
            <a:ext cx="10928690" cy="2677656"/>
          </a:xfrm>
          <a:prstGeom prst="rect">
            <a:avLst/>
          </a:prstGeom>
          <a:noFill/>
          <a:ln w="9525">
            <a:noFill/>
          </a:ln>
        </p:spPr>
        <p:txBody>
          <a:bodyPr wrap="square">
            <a:spAutoFit/>
          </a:bodyPr>
          <a:lstStyle/>
          <a:p>
            <a:pPr marL="457200" indent="-457200">
              <a:buFont typeface="Wingdings" panose="05000000000000000000" charset="0"/>
              <a:buChar char="ü"/>
            </a:pPr>
            <a:r>
              <a:rPr lang="en-US" sz="2800" dirty="0" err="1">
                <a:solidFill>
                  <a:schemeClr val="accent5">
                    <a:lumMod val="75000"/>
                  </a:schemeClr>
                </a:solidFill>
                <a:effectLst>
                  <a:outerShdw blurRad="38100" dist="38100" dir="2700000" algn="tl">
                    <a:srgbClr val="000000">
                      <a:alpha val="43137"/>
                    </a:srgbClr>
                  </a:outerShdw>
                </a:effectLst>
                <a:latin typeface="UTM Aptima" pitchFamily="18" charset="0"/>
              </a:rPr>
              <a:t>Đọc</a:t>
            </a:r>
            <a:r>
              <a:rPr lang="en-US" sz="2800" dirty="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a:solidFill>
                  <a:schemeClr val="accent5">
                    <a:lumMod val="75000"/>
                  </a:schemeClr>
                </a:solidFill>
                <a:effectLst>
                  <a:outerShdw blurRad="38100" dist="38100" dir="2700000" algn="tl">
                    <a:srgbClr val="000000">
                      <a:alpha val="43137"/>
                    </a:srgbClr>
                  </a:outerShdw>
                </a:effectLst>
                <a:latin typeface="UTM Aptima" pitchFamily="18" charset="0"/>
              </a:rPr>
              <a:t>lưu</a:t>
            </a:r>
            <a:r>
              <a:rPr lang="en-US" sz="2800" dirty="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a:solidFill>
                  <a:schemeClr val="accent5">
                    <a:lumMod val="75000"/>
                  </a:schemeClr>
                </a:solidFill>
                <a:effectLst>
                  <a:outerShdw blurRad="38100" dist="38100" dir="2700000" algn="tl">
                    <a:srgbClr val="000000">
                      <a:alpha val="43137"/>
                    </a:srgbClr>
                  </a:outerShdw>
                </a:effectLst>
                <a:latin typeface="UTM Aptima" pitchFamily="18" charset="0"/>
              </a:rPr>
              <a:t>loát</a:t>
            </a:r>
            <a:r>
              <a:rPr lang="en-US" sz="2800" dirty="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a:solidFill>
                  <a:schemeClr val="accent5">
                    <a:lumMod val="75000"/>
                  </a:schemeClr>
                </a:solidFill>
                <a:effectLst>
                  <a:outerShdw blurRad="38100" dist="38100" dir="2700000" algn="tl">
                    <a:srgbClr val="000000">
                      <a:alpha val="43137"/>
                    </a:srgbClr>
                  </a:outerShdw>
                </a:effectLst>
                <a:latin typeface="UTM Aptima" pitchFamily="18" charset="0"/>
              </a:rPr>
              <a:t>diễn</a:t>
            </a:r>
            <a:r>
              <a:rPr lang="en-US" sz="2800" dirty="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a:solidFill>
                  <a:schemeClr val="accent5">
                    <a:lumMod val="75000"/>
                  </a:schemeClr>
                </a:solidFill>
                <a:effectLst>
                  <a:outerShdw blurRad="38100" dist="38100" dir="2700000" algn="tl">
                    <a:srgbClr val="000000">
                      <a:alpha val="43137"/>
                    </a:srgbClr>
                  </a:outerShdw>
                </a:effectLst>
                <a:latin typeface="UTM Aptima" pitchFamily="18" charset="0"/>
              </a:rPr>
              <a:t>cảm</a:t>
            </a:r>
            <a:r>
              <a:rPr lang="en-US" sz="2800" dirty="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a:solidFill>
                  <a:schemeClr val="accent5">
                    <a:lumMod val="75000"/>
                  </a:schemeClr>
                </a:solidFill>
                <a:effectLst>
                  <a:outerShdw blurRad="38100" dist="38100" dir="2700000" algn="tl">
                    <a:srgbClr val="000000">
                      <a:alpha val="43137"/>
                    </a:srgbClr>
                  </a:outerShdw>
                </a:effectLst>
                <a:latin typeface="UTM Aptima" pitchFamily="18" charset="0"/>
              </a:rPr>
              <a:t>bài</a:t>
            </a:r>
            <a:r>
              <a:rPr lang="en-US" sz="2800" dirty="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a:solidFill>
                  <a:schemeClr val="accent5">
                    <a:lumMod val="75000"/>
                  </a:schemeClr>
                </a:solidFill>
                <a:effectLst>
                  <a:outerShdw blurRad="38100" dist="38100" dir="2700000" algn="tl">
                    <a:srgbClr val="000000">
                      <a:alpha val="43137"/>
                    </a:srgbClr>
                  </a:outerShdw>
                </a:effectLst>
                <a:latin typeface="UTM Aptima" pitchFamily="18" charset="0"/>
              </a:rPr>
              <a:t>văn</a:t>
            </a:r>
            <a:r>
              <a:rPr lang="en-US" sz="2800" dirty="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a:solidFill>
                  <a:schemeClr val="accent5">
                    <a:lumMod val="75000"/>
                  </a:schemeClr>
                </a:solidFill>
                <a:effectLst>
                  <a:outerShdw blurRad="38100" dist="38100" dir="2700000" algn="tl">
                    <a:srgbClr val="000000">
                      <a:alpha val="43137"/>
                    </a:srgbClr>
                  </a:outerShdw>
                </a:effectLst>
                <a:latin typeface="UTM Aptima" pitchFamily="18" charset="0"/>
              </a:rPr>
              <a:t>nhấn</a:t>
            </a:r>
            <a:r>
              <a:rPr lang="en-US" sz="2800" dirty="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a:solidFill>
                  <a:schemeClr val="accent5">
                    <a:lumMod val="75000"/>
                  </a:schemeClr>
                </a:solidFill>
                <a:effectLst>
                  <a:outerShdw blurRad="38100" dist="38100" dir="2700000" algn="tl">
                    <a:srgbClr val="000000">
                      <a:alpha val="43137"/>
                    </a:srgbClr>
                  </a:outerShdw>
                </a:effectLst>
                <a:latin typeface="UTM Aptima" pitchFamily="18" charset="0"/>
              </a:rPr>
              <a:t>giọng</a:t>
            </a:r>
            <a:r>
              <a:rPr lang="en-US" sz="2800" dirty="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a:solidFill>
                  <a:schemeClr val="accent5">
                    <a:lumMod val="75000"/>
                  </a:schemeClr>
                </a:solidFill>
                <a:effectLst>
                  <a:outerShdw blurRad="38100" dist="38100" dir="2700000" algn="tl">
                    <a:srgbClr val="000000">
                      <a:alpha val="43137"/>
                    </a:srgbClr>
                  </a:outerShdw>
                </a:effectLst>
                <a:latin typeface="UTM Aptima" pitchFamily="18" charset="0"/>
              </a:rPr>
              <a:t>những</a:t>
            </a:r>
            <a:r>
              <a:rPr lang="en-US" sz="2800" dirty="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a:solidFill>
                  <a:schemeClr val="accent5">
                    <a:lumMod val="75000"/>
                  </a:schemeClr>
                </a:solidFill>
                <a:effectLst>
                  <a:outerShdw blurRad="38100" dist="38100" dir="2700000" algn="tl">
                    <a:srgbClr val="000000">
                      <a:alpha val="43137"/>
                    </a:srgbClr>
                  </a:outerShdw>
                </a:effectLst>
                <a:latin typeface="UTM Aptima" pitchFamily="18" charset="0"/>
              </a:rPr>
              <a:t>từ</a:t>
            </a:r>
            <a:r>
              <a:rPr lang="en-US" sz="2800" dirty="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a:solidFill>
                  <a:schemeClr val="accent5">
                    <a:lumMod val="75000"/>
                  </a:schemeClr>
                </a:solidFill>
                <a:effectLst>
                  <a:outerShdw blurRad="38100" dist="38100" dir="2700000" algn="tl">
                    <a:srgbClr val="000000">
                      <a:alpha val="43137"/>
                    </a:srgbClr>
                  </a:outerShdw>
                </a:effectLst>
                <a:latin typeface="UTM Aptima" pitchFamily="18" charset="0"/>
              </a:rPr>
              <a:t>ngữ</a:t>
            </a:r>
            <a:r>
              <a:rPr lang="en-US" sz="2800" dirty="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a:solidFill>
                  <a:schemeClr val="accent5">
                    <a:lumMod val="75000"/>
                  </a:schemeClr>
                </a:solidFill>
                <a:effectLst>
                  <a:outerShdw blurRad="38100" dist="38100" dir="2700000" algn="tl">
                    <a:srgbClr val="000000">
                      <a:alpha val="43137"/>
                    </a:srgbClr>
                  </a:outerShdw>
                </a:effectLst>
                <a:latin typeface="UTM Aptima" pitchFamily="18" charset="0"/>
              </a:rPr>
              <a:t>gợi</a:t>
            </a:r>
            <a:r>
              <a:rPr lang="en-US" sz="2800" dirty="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a:solidFill>
                  <a:schemeClr val="accent5">
                    <a:lumMod val="75000"/>
                  </a:schemeClr>
                </a:solidFill>
                <a:effectLst>
                  <a:outerShdw blurRad="38100" dist="38100" dir="2700000" algn="tl">
                    <a:srgbClr val="000000">
                      <a:alpha val="43137"/>
                    </a:srgbClr>
                  </a:outerShdw>
                </a:effectLst>
                <a:latin typeface="UTM Aptima" pitchFamily="18" charset="0"/>
              </a:rPr>
              <a:t>tả</a:t>
            </a:r>
            <a:r>
              <a:rPr lang="en-US" sz="2800" dirty="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a:solidFill>
                  <a:schemeClr val="accent5">
                    <a:lumMod val="75000"/>
                  </a:schemeClr>
                </a:solidFill>
                <a:effectLst>
                  <a:outerShdw blurRad="38100" dist="38100" dir="2700000" algn="tl">
                    <a:srgbClr val="000000">
                      <a:alpha val="43137"/>
                    </a:srgbClr>
                  </a:outerShdw>
                </a:effectLst>
                <a:latin typeface="UTM Aptima" pitchFamily="18" charset="0"/>
              </a:rPr>
              <a:t>gợi</a:t>
            </a:r>
            <a:r>
              <a:rPr lang="en-US" sz="2800" dirty="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a:solidFill>
                  <a:schemeClr val="accent5">
                    <a:lumMod val="75000"/>
                  </a:schemeClr>
                </a:solidFill>
                <a:effectLst>
                  <a:outerShdw blurRad="38100" dist="38100" dir="2700000" algn="tl">
                    <a:srgbClr val="000000">
                      <a:alpha val="43137"/>
                    </a:srgbClr>
                  </a:outerShdw>
                </a:effectLst>
                <a:latin typeface="UTM Aptima" pitchFamily="18" charset="0"/>
              </a:rPr>
              <a:t>cảm</a:t>
            </a:r>
            <a:r>
              <a:rPr lang="en-US" sz="2800" dirty="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a:solidFill>
                  <a:schemeClr val="accent5">
                    <a:lumMod val="75000"/>
                  </a:schemeClr>
                </a:solidFill>
                <a:effectLst>
                  <a:outerShdw blurRad="38100" dist="38100" dir="2700000" algn="tl">
                    <a:srgbClr val="000000">
                      <a:alpha val="43137"/>
                    </a:srgbClr>
                  </a:outerShdw>
                </a:effectLst>
                <a:latin typeface="UTM Aptima" pitchFamily="18" charset="0"/>
              </a:rPr>
              <a:t>làm</a:t>
            </a:r>
            <a:r>
              <a:rPr lang="en-US" sz="2800" dirty="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a:solidFill>
                  <a:schemeClr val="accent5">
                    <a:lumMod val="75000"/>
                  </a:schemeClr>
                </a:solidFill>
                <a:effectLst>
                  <a:outerShdw blurRad="38100" dist="38100" dir="2700000" algn="tl">
                    <a:srgbClr val="000000">
                      <a:alpha val="43137"/>
                    </a:srgbClr>
                  </a:outerShdw>
                </a:effectLst>
                <a:latin typeface="UTM Aptima" pitchFamily="18" charset="0"/>
              </a:rPr>
              <a:t>nổi</a:t>
            </a:r>
            <a:r>
              <a:rPr lang="en-US" sz="2800" dirty="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a:solidFill>
                  <a:schemeClr val="accent5">
                    <a:lumMod val="75000"/>
                  </a:schemeClr>
                </a:solidFill>
                <a:effectLst>
                  <a:outerShdw blurRad="38100" dist="38100" dir="2700000" algn="tl">
                    <a:srgbClr val="000000">
                      <a:alpha val="43137"/>
                    </a:srgbClr>
                  </a:outerShdw>
                </a:effectLst>
                <a:latin typeface="UTM Aptima" pitchFamily="18" charset="0"/>
              </a:rPr>
              <a:t>bật</a:t>
            </a:r>
            <a:r>
              <a:rPr lang="en-US" sz="2800" dirty="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a:solidFill>
                  <a:schemeClr val="accent5">
                    <a:lumMod val="75000"/>
                  </a:schemeClr>
                </a:solidFill>
                <a:effectLst>
                  <a:outerShdw blurRad="38100" dist="38100" dir="2700000" algn="tl">
                    <a:srgbClr val="000000">
                      <a:alpha val="43137"/>
                    </a:srgbClr>
                  </a:outerShdw>
                </a:effectLst>
                <a:latin typeface="UTM Aptima" pitchFamily="18" charset="0"/>
              </a:rPr>
              <a:t>sự</a:t>
            </a:r>
            <a:r>
              <a:rPr lang="en-US" sz="2800" dirty="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a:solidFill>
                  <a:schemeClr val="accent5">
                    <a:lumMod val="75000"/>
                  </a:schemeClr>
                </a:solidFill>
                <a:effectLst>
                  <a:outerShdw blurRad="38100" dist="38100" dir="2700000" algn="tl">
                    <a:srgbClr val="000000">
                      <a:alpha val="43137"/>
                    </a:srgbClr>
                  </a:outerShdw>
                </a:effectLst>
                <a:latin typeface="UTM Aptima" pitchFamily="18" charset="0"/>
              </a:rPr>
              <a:t>khắc</a:t>
            </a:r>
            <a:r>
              <a:rPr lang="en-US" sz="2800" dirty="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a:solidFill>
                  <a:schemeClr val="accent5">
                    <a:lumMod val="75000"/>
                  </a:schemeClr>
                </a:solidFill>
                <a:effectLst>
                  <a:outerShdw blurRad="38100" dist="38100" dir="2700000" algn="tl">
                    <a:srgbClr val="000000">
                      <a:alpha val="43137"/>
                    </a:srgbClr>
                  </a:outerShdw>
                </a:effectLst>
                <a:latin typeface="UTM Aptima" pitchFamily="18" charset="0"/>
              </a:rPr>
              <a:t>nghiệt</a:t>
            </a:r>
            <a:r>
              <a:rPr lang="en-US" sz="2800" dirty="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a:solidFill>
                  <a:schemeClr val="accent5">
                    <a:lumMod val="75000"/>
                  </a:schemeClr>
                </a:solidFill>
                <a:effectLst>
                  <a:outerShdw blurRad="38100" dist="38100" dir="2700000" algn="tl">
                    <a:srgbClr val="000000">
                      <a:alpha val="43137"/>
                    </a:srgbClr>
                  </a:outerShdw>
                </a:effectLst>
                <a:latin typeface="UTM Aptima" pitchFamily="18" charset="0"/>
              </a:rPr>
              <a:t>của</a:t>
            </a:r>
            <a:r>
              <a:rPr lang="en-US" sz="2800" dirty="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a:solidFill>
                  <a:schemeClr val="accent5">
                    <a:lumMod val="75000"/>
                  </a:schemeClr>
                </a:solidFill>
                <a:effectLst>
                  <a:outerShdw blurRad="38100" dist="38100" dir="2700000" algn="tl">
                    <a:srgbClr val="000000">
                      <a:alpha val="43137"/>
                    </a:srgbClr>
                  </a:outerShdw>
                </a:effectLst>
                <a:latin typeface="UTM Aptima" pitchFamily="18" charset="0"/>
              </a:rPr>
              <a:t>thiên</a:t>
            </a:r>
            <a:r>
              <a:rPr lang="en-US" sz="2800" dirty="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a:solidFill>
                  <a:schemeClr val="accent5">
                    <a:lumMod val="75000"/>
                  </a:schemeClr>
                </a:solidFill>
                <a:effectLst>
                  <a:outerShdw blurRad="38100" dist="38100" dir="2700000" algn="tl">
                    <a:srgbClr val="000000">
                      <a:alpha val="43137"/>
                    </a:srgbClr>
                  </a:outerShdw>
                </a:effectLst>
                <a:latin typeface="UTM Aptima" pitchFamily="18" charset="0"/>
              </a:rPr>
              <a:t>nhiên</a:t>
            </a:r>
            <a:r>
              <a:rPr lang="en-US" sz="2800" dirty="0">
                <a:solidFill>
                  <a:schemeClr val="accent5">
                    <a:lumMod val="75000"/>
                  </a:schemeClr>
                </a:solidFill>
                <a:effectLst>
                  <a:outerShdw blurRad="38100" dist="38100" dir="2700000" algn="tl">
                    <a:srgbClr val="000000">
                      <a:alpha val="43137"/>
                    </a:srgbClr>
                  </a:outerShdw>
                </a:effectLst>
                <a:latin typeface="UTM Aptima" pitchFamily="18" charset="0"/>
              </a:rPr>
              <a:t> ở </a:t>
            </a:r>
            <a:r>
              <a:rPr lang="en-US" sz="2800" dirty="0" err="1">
                <a:solidFill>
                  <a:schemeClr val="accent5">
                    <a:lumMod val="75000"/>
                  </a:schemeClr>
                </a:solidFill>
                <a:effectLst>
                  <a:outerShdw blurRad="38100" dist="38100" dir="2700000" algn="tl">
                    <a:srgbClr val="000000">
                      <a:alpha val="43137"/>
                    </a:srgbClr>
                  </a:outerShdw>
                </a:effectLst>
                <a:latin typeface="UTM Aptima" pitchFamily="18" charset="0"/>
              </a:rPr>
              <a:t>Cà</a:t>
            </a:r>
            <a:r>
              <a:rPr lang="en-US" sz="2800" dirty="0">
                <a:solidFill>
                  <a:schemeClr val="accent5">
                    <a:lumMod val="75000"/>
                  </a:schemeClr>
                </a:solidFill>
                <a:effectLst>
                  <a:outerShdw blurRad="38100" dist="38100" dir="2700000" algn="tl">
                    <a:srgbClr val="000000">
                      <a:alpha val="43137"/>
                    </a:srgbClr>
                  </a:outerShdw>
                </a:effectLst>
                <a:latin typeface="UTM Aptima" pitchFamily="18" charset="0"/>
              </a:rPr>
              <a:t> Mau </a:t>
            </a:r>
            <a:r>
              <a:rPr lang="en-US" sz="2800" dirty="0" err="1">
                <a:solidFill>
                  <a:schemeClr val="accent5">
                    <a:lumMod val="75000"/>
                  </a:schemeClr>
                </a:solidFill>
                <a:effectLst>
                  <a:outerShdw blurRad="38100" dist="38100" dir="2700000" algn="tl">
                    <a:srgbClr val="000000">
                      <a:alpha val="43137"/>
                    </a:srgbClr>
                  </a:outerShdw>
                </a:effectLst>
                <a:latin typeface="UTM Aptima" pitchFamily="18" charset="0"/>
              </a:rPr>
              <a:t>và</a:t>
            </a:r>
            <a:r>
              <a:rPr lang="en-US" sz="2800" dirty="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a:solidFill>
                  <a:schemeClr val="accent5">
                    <a:lumMod val="75000"/>
                  </a:schemeClr>
                </a:solidFill>
                <a:effectLst>
                  <a:outerShdw blurRad="38100" dist="38100" dir="2700000" algn="tl">
                    <a:srgbClr val="000000">
                      <a:alpha val="43137"/>
                    </a:srgbClr>
                  </a:outerShdw>
                </a:effectLst>
                <a:latin typeface="UTM Aptima" pitchFamily="18" charset="0"/>
              </a:rPr>
              <a:t>tính</a:t>
            </a:r>
            <a:r>
              <a:rPr lang="en-US" sz="2800" dirty="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a:solidFill>
                  <a:schemeClr val="accent5">
                    <a:lumMod val="75000"/>
                  </a:schemeClr>
                </a:solidFill>
                <a:effectLst>
                  <a:outerShdw blurRad="38100" dist="38100" dir="2700000" algn="tl">
                    <a:srgbClr val="000000">
                      <a:alpha val="43137"/>
                    </a:srgbClr>
                  </a:outerShdw>
                </a:effectLst>
                <a:latin typeface="UTM Aptima" pitchFamily="18" charset="0"/>
              </a:rPr>
              <a:t>cách</a:t>
            </a:r>
            <a:r>
              <a:rPr lang="en-US" sz="2800" dirty="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a:solidFill>
                  <a:schemeClr val="accent5">
                    <a:lumMod val="75000"/>
                  </a:schemeClr>
                </a:solidFill>
                <a:effectLst>
                  <a:outerShdw blurRad="38100" dist="38100" dir="2700000" algn="tl">
                    <a:srgbClr val="000000">
                      <a:alpha val="43137"/>
                    </a:srgbClr>
                  </a:outerShdw>
                </a:effectLst>
                <a:latin typeface="UTM Aptima" pitchFamily="18" charset="0"/>
              </a:rPr>
              <a:t>kiên</a:t>
            </a:r>
            <a:r>
              <a:rPr lang="en-US" sz="2800" dirty="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a:solidFill>
                  <a:schemeClr val="accent5">
                    <a:lumMod val="75000"/>
                  </a:schemeClr>
                </a:solidFill>
                <a:effectLst>
                  <a:outerShdw blurRad="38100" dist="38100" dir="2700000" algn="tl">
                    <a:srgbClr val="000000">
                      <a:alpha val="43137"/>
                    </a:srgbClr>
                  </a:outerShdw>
                </a:effectLst>
                <a:latin typeface="UTM Aptima" pitchFamily="18" charset="0"/>
              </a:rPr>
              <a:t>cường</a:t>
            </a:r>
            <a:r>
              <a:rPr lang="en-US" sz="2800" dirty="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a:solidFill>
                  <a:schemeClr val="accent5">
                    <a:lumMod val="75000"/>
                  </a:schemeClr>
                </a:solidFill>
                <a:effectLst>
                  <a:outerShdw blurRad="38100" dist="38100" dir="2700000" algn="tl">
                    <a:srgbClr val="000000">
                      <a:alpha val="43137"/>
                    </a:srgbClr>
                  </a:outerShdw>
                </a:effectLst>
                <a:latin typeface="UTM Aptima" pitchFamily="18" charset="0"/>
              </a:rPr>
              <a:t>của</a:t>
            </a:r>
            <a:r>
              <a:rPr lang="en-US" sz="2800" dirty="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a:solidFill>
                  <a:schemeClr val="accent5">
                    <a:lumMod val="75000"/>
                  </a:schemeClr>
                </a:solidFill>
                <a:effectLst>
                  <a:outerShdw blurRad="38100" dist="38100" dir="2700000" algn="tl">
                    <a:srgbClr val="000000">
                      <a:alpha val="43137"/>
                    </a:srgbClr>
                  </a:outerShdw>
                </a:effectLst>
                <a:latin typeface="UTM Aptima" pitchFamily="18" charset="0"/>
              </a:rPr>
              <a:t>người</a:t>
            </a:r>
            <a:r>
              <a:rPr lang="en-US" sz="2800" dirty="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a:solidFill>
                  <a:schemeClr val="accent5">
                    <a:lumMod val="75000"/>
                  </a:schemeClr>
                </a:solidFill>
                <a:effectLst>
                  <a:outerShdw blurRad="38100" dist="38100" dir="2700000" algn="tl">
                    <a:srgbClr val="000000">
                      <a:alpha val="43137"/>
                    </a:srgbClr>
                  </a:outerShdw>
                </a:effectLst>
                <a:latin typeface="UTM Aptima" pitchFamily="18" charset="0"/>
              </a:rPr>
              <a:t>Cà</a:t>
            </a:r>
            <a:r>
              <a:rPr lang="en-US" sz="2800" dirty="0">
                <a:solidFill>
                  <a:schemeClr val="accent5">
                    <a:lumMod val="75000"/>
                  </a:schemeClr>
                </a:solidFill>
                <a:effectLst>
                  <a:outerShdw blurRad="38100" dist="38100" dir="2700000" algn="tl">
                    <a:srgbClr val="000000">
                      <a:alpha val="43137"/>
                    </a:srgbClr>
                  </a:outerShdw>
                </a:effectLst>
                <a:latin typeface="UTM Aptima" pitchFamily="18" charset="0"/>
              </a:rPr>
              <a:t> Mau.</a:t>
            </a:r>
          </a:p>
          <a:p>
            <a:pPr marL="457200" indent="-457200">
              <a:buFont typeface="Wingdings" panose="05000000000000000000" charset="0"/>
              <a:buChar char="ü"/>
            </a:pPr>
            <a:r>
              <a:rPr lang="en-US" sz="2800" dirty="0">
                <a:solidFill>
                  <a:srgbClr val="7030A0"/>
                </a:solidFill>
                <a:effectLst>
                  <a:outerShdw blurRad="38100" dist="38100" dir="2700000" algn="tl">
                    <a:srgbClr val="000000">
                      <a:alpha val="43137"/>
                    </a:srgbClr>
                  </a:outerShdw>
                </a:effectLst>
                <a:latin typeface="UTM Aptima" pitchFamily="18" charset="0"/>
              </a:rPr>
              <a:t> </a:t>
            </a:r>
            <a:r>
              <a:rPr lang="en-US" sz="2800" dirty="0" err="1">
                <a:solidFill>
                  <a:srgbClr val="7030A0"/>
                </a:solidFill>
                <a:effectLst>
                  <a:outerShdw blurRad="38100" dist="38100" dir="2700000" algn="tl">
                    <a:srgbClr val="000000">
                      <a:alpha val="43137"/>
                    </a:srgbClr>
                  </a:outerShdw>
                </a:effectLst>
                <a:latin typeface="UTM Aptima" pitchFamily="18" charset="0"/>
              </a:rPr>
              <a:t>Hiểu</a:t>
            </a:r>
            <a:r>
              <a:rPr lang="en-US" sz="2800" dirty="0">
                <a:solidFill>
                  <a:srgbClr val="7030A0"/>
                </a:solidFill>
                <a:effectLst>
                  <a:outerShdw blurRad="38100" dist="38100" dir="2700000" algn="tl">
                    <a:srgbClr val="000000">
                      <a:alpha val="43137"/>
                    </a:srgbClr>
                  </a:outerShdw>
                </a:effectLst>
                <a:latin typeface="UTM Aptima" pitchFamily="18" charset="0"/>
              </a:rPr>
              <a:t> ý </a:t>
            </a:r>
            <a:r>
              <a:rPr lang="en-US" sz="2800" dirty="0" err="1">
                <a:solidFill>
                  <a:srgbClr val="7030A0"/>
                </a:solidFill>
                <a:effectLst>
                  <a:outerShdw blurRad="38100" dist="38100" dir="2700000" algn="tl">
                    <a:srgbClr val="000000">
                      <a:alpha val="43137"/>
                    </a:srgbClr>
                  </a:outerShdw>
                </a:effectLst>
                <a:latin typeface="UTM Aptima" pitchFamily="18" charset="0"/>
              </a:rPr>
              <a:t>nghĩa</a:t>
            </a:r>
            <a:r>
              <a:rPr lang="en-US" sz="2800" dirty="0">
                <a:solidFill>
                  <a:srgbClr val="7030A0"/>
                </a:solidFill>
                <a:effectLst>
                  <a:outerShdw blurRad="38100" dist="38100" dir="2700000" algn="tl">
                    <a:srgbClr val="000000">
                      <a:alpha val="43137"/>
                    </a:srgbClr>
                  </a:outerShdw>
                </a:effectLst>
                <a:latin typeface="UTM Aptima" pitchFamily="18" charset="0"/>
              </a:rPr>
              <a:t> </a:t>
            </a:r>
            <a:r>
              <a:rPr lang="en-US" sz="2800" dirty="0" err="1">
                <a:solidFill>
                  <a:srgbClr val="7030A0"/>
                </a:solidFill>
                <a:effectLst>
                  <a:outerShdw blurRad="38100" dist="38100" dir="2700000" algn="tl">
                    <a:srgbClr val="000000">
                      <a:alpha val="43137"/>
                    </a:srgbClr>
                  </a:outerShdw>
                </a:effectLst>
                <a:latin typeface="UTM Aptima" pitchFamily="18" charset="0"/>
              </a:rPr>
              <a:t>của</a:t>
            </a:r>
            <a:r>
              <a:rPr lang="en-US" sz="2800" dirty="0">
                <a:solidFill>
                  <a:srgbClr val="7030A0"/>
                </a:solidFill>
                <a:effectLst>
                  <a:outerShdw blurRad="38100" dist="38100" dir="2700000" algn="tl">
                    <a:srgbClr val="000000">
                      <a:alpha val="43137"/>
                    </a:srgbClr>
                  </a:outerShdw>
                </a:effectLst>
                <a:latin typeface="UTM Aptima" pitchFamily="18" charset="0"/>
              </a:rPr>
              <a:t> </a:t>
            </a:r>
            <a:r>
              <a:rPr lang="en-US" sz="2800" dirty="0" err="1">
                <a:solidFill>
                  <a:srgbClr val="7030A0"/>
                </a:solidFill>
                <a:effectLst>
                  <a:outerShdw blurRad="38100" dist="38100" dir="2700000" algn="tl">
                    <a:srgbClr val="000000">
                      <a:alpha val="43137"/>
                    </a:srgbClr>
                  </a:outerShdw>
                </a:effectLst>
                <a:latin typeface="UTM Aptima" pitchFamily="18" charset="0"/>
              </a:rPr>
              <a:t>bài</a:t>
            </a:r>
            <a:r>
              <a:rPr lang="en-US" sz="2800" dirty="0">
                <a:solidFill>
                  <a:srgbClr val="7030A0"/>
                </a:solidFill>
                <a:effectLst>
                  <a:outerShdw blurRad="38100" dist="38100" dir="2700000" algn="tl">
                    <a:srgbClr val="000000">
                      <a:alpha val="43137"/>
                    </a:srgbClr>
                  </a:outerShdw>
                </a:effectLst>
                <a:latin typeface="UTM Aptima" pitchFamily="18" charset="0"/>
              </a:rPr>
              <a:t> </a:t>
            </a:r>
            <a:r>
              <a:rPr lang="en-US" sz="2800" dirty="0" err="1">
                <a:solidFill>
                  <a:srgbClr val="7030A0"/>
                </a:solidFill>
                <a:effectLst>
                  <a:outerShdw blurRad="38100" dist="38100" dir="2700000" algn="tl">
                    <a:srgbClr val="000000">
                      <a:alpha val="43137"/>
                    </a:srgbClr>
                  </a:outerShdw>
                </a:effectLst>
                <a:latin typeface="UTM Aptima" pitchFamily="18" charset="0"/>
              </a:rPr>
              <a:t>văn</a:t>
            </a:r>
            <a:r>
              <a:rPr lang="en-US" sz="2800" dirty="0">
                <a:solidFill>
                  <a:srgbClr val="7030A0"/>
                </a:solidFill>
                <a:effectLst>
                  <a:outerShdw blurRad="38100" dist="38100" dir="2700000" algn="tl">
                    <a:srgbClr val="000000">
                      <a:alpha val="43137"/>
                    </a:srgbClr>
                  </a:outerShdw>
                </a:effectLst>
                <a:latin typeface="UTM Aptima" pitchFamily="18" charset="0"/>
              </a:rPr>
              <a:t>: </a:t>
            </a:r>
            <a:r>
              <a:rPr lang="en-US" sz="2800" dirty="0" err="1">
                <a:solidFill>
                  <a:srgbClr val="7030A0"/>
                </a:solidFill>
                <a:effectLst>
                  <a:outerShdw blurRad="38100" dist="38100" dir="2700000" algn="tl">
                    <a:srgbClr val="000000">
                      <a:alpha val="43137"/>
                    </a:srgbClr>
                  </a:outerShdw>
                </a:effectLst>
                <a:latin typeface="UTM Aptima" pitchFamily="18" charset="0"/>
              </a:rPr>
              <a:t>Sự</a:t>
            </a:r>
            <a:r>
              <a:rPr lang="en-US" sz="2800" dirty="0">
                <a:solidFill>
                  <a:srgbClr val="7030A0"/>
                </a:solidFill>
                <a:effectLst>
                  <a:outerShdw blurRad="38100" dist="38100" dir="2700000" algn="tl">
                    <a:srgbClr val="000000">
                      <a:alpha val="43137"/>
                    </a:srgbClr>
                  </a:outerShdw>
                </a:effectLst>
                <a:latin typeface="UTM Aptima" pitchFamily="18" charset="0"/>
              </a:rPr>
              <a:t> </a:t>
            </a:r>
            <a:r>
              <a:rPr lang="en-US" sz="2800" dirty="0" err="1">
                <a:solidFill>
                  <a:srgbClr val="7030A0"/>
                </a:solidFill>
                <a:effectLst>
                  <a:outerShdw blurRad="38100" dist="38100" dir="2700000" algn="tl">
                    <a:srgbClr val="000000">
                      <a:alpha val="43137"/>
                    </a:srgbClr>
                  </a:outerShdw>
                </a:effectLst>
                <a:latin typeface="UTM Aptima" pitchFamily="18" charset="0"/>
              </a:rPr>
              <a:t>khắc</a:t>
            </a:r>
            <a:r>
              <a:rPr lang="en-US" sz="2800" dirty="0">
                <a:solidFill>
                  <a:srgbClr val="7030A0"/>
                </a:solidFill>
                <a:effectLst>
                  <a:outerShdw blurRad="38100" dist="38100" dir="2700000" algn="tl">
                    <a:srgbClr val="000000">
                      <a:alpha val="43137"/>
                    </a:srgbClr>
                  </a:outerShdw>
                </a:effectLst>
                <a:latin typeface="UTM Aptima" pitchFamily="18" charset="0"/>
              </a:rPr>
              <a:t> </a:t>
            </a:r>
            <a:r>
              <a:rPr lang="en-US" sz="2800" dirty="0" err="1">
                <a:solidFill>
                  <a:srgbClr val="7030A0"/>
                </a:solidFill>
                <a:effectLst>
                  <a:outerShdw blurRad="38100" dist="38100" dir="2700000" algn="tl">
                    <a:srgbClr val="000000">
                      <a:alpha val="43137"/>
                    </a:srgbClr>
                  </a:outerShdw>
                </a:effectLst>
                <a:latin typeface="UTM Aptima" pitchFamily="18" charset="0"/>
              </a:rPr>
              <a:t>nghiệt</a:t>
            </a:r>
            <a:r>
              <a:rPr lang="en-US" sz="2800" dirty="0">
                <a:solidFill>
                  <a:srgbClr val="7030A0"/>
                </a:solidFill>
                <a:effectLst>
                  <a:outerShdw blurRad="38100" dist="38100" dir="2700000" algn="tl">
                    <a:srgbClr val="000000">
                      <a:alpha val="43137"/>
                    </a:srgbClr>
                  </a:outerShdw>
                </a:effectLst>
                <a:latin typeface="UTM Aptima" pitchFamily="18" charset="0"/>
              </a:rPr>
              <a:t> </a:t>
            </a:r>
            <a:r>
              <a:rPr lang="en-US" sz="2800" dirty="0" err="1">
                <a:solidFill>
                  <a:srgbClr val="7030A0"/>
                </a:solidFill>
                <a:effectLst>
                  <a:outerShdw blurRad="38100" dist="38100" dir="2700000" algn="tl">
                    <a:srgbClr val="000000">
                      <a:alpha val="43137"/>
                    </a:srgbClr>
                  </a:outerShdw>
                </a:effectLst>
                <a:latin typeface="UTM Aptima" pitchFamily="18" charset="0"/>
              </a:rPr>
              <a:t>của</a:t>
            </a:r>
            <a:r>
              <a:rPr lang="en-US" sz="2800" dirty="0">
                <a:solidFill>
                  <a:srgbClr val="7030A0"/>
                </a:solidFill>
                <a:effectLst>
                  <a:outerShdw blurRad="38100" dist="38100" dir="2700000" algn="tl">
                    <a:srgbClr val="000000">
                      <a:alpha val="43137"/>
                    </a:srgbClr>
                  </a:outerShdw>
                </a:effectLst>
                <a:latin typeface="UTM Aptima" pitchFamily="18" charset="0"/>
              </a:rPr>
              <a:t> </a:t>
            </a:r>
            <a:r>
              <a:rPr lang="en-US" sz="2800" dirty="0" err="1">
                <a:solidFill>
                  <a:srgbClr val="7030A0"/>
                </a:solidFill>
                <a:effectLst>
                  <a:outerShdw blurRad="38100" dist="38100" dir="2700000" algn="tl">
                    <a:srgbClr val="000000">
                      <a:alpha val="43137"/>
                    </a:srgbClr>
                  </a:outerShdw>
                </a:effectLst>
                <a:latin typeface="UTM Aptima" pitchFamily="18" charset="0"/>
              </a:rPr>
              <a:t>thiên</a:t>
            </a:r>
            <a:r>
              <a:rPr lang="en-US" sz="2800" dirty="0">
                <a:solidFill>
                  <a:srgbClr val="7030A0"/>
                </a:solidFill>
                <a:effectLst>
                  <a:outerShdw blurRad="38100" dist="38100" dir="2700000" algn="tl">
                    <a:srgbClr val="000000">
                      <a:alpha val="43137"/>
                    </a:srgbClr>
                  </a:outerShdw>
                </a:effectLst>
                <a:latin typeface="UTM Aptima" pitchFamily="18" charset="0"/>
              </a:rPr>
              <a:t> </a:t>
            </a:r>
            <a:r>
              <a:rPr lang="en-US" sz="2800" dirty="0" err="1">
                <a:solidFill>
                  <a:srgbClr val="7030A0"/>
                </a:solidFill>
                <a:effectLst>
                  <a:outerShdw blurRad="38100" dist="38100" dir="2700000" algn="tl">
                    <a:srgbClr val="000000">
                      <a:alpha val="43137"/>
                    </a:srgbClr>
                  </a:outerShdw>
                </a:effectLst>
                <a:latin typeface="UTM Aptima" pitchFamily="18" charset="0"/>
              </a:rPr>
              <a:t>nhiên</a:t>
            </a:r>
            <a:r>
              <a:rPr lang="en-US" sz="2800" dirty="0">
                <a:solidFill>
                  <a:srgbClr val="7030A0"/>
                </a:solidFill>
                <a:effectLst>
                  <a:outerShdw blurRad="38100" dist="38100" dir="2700000" algn="tl">
                    <a:srgbClr val="000000">
                      <a:alpha val="43137"/>
                    </a:srgbClr>
                  </a:outerShdw>
                </a:effectLst>
                <a:latin typeface="UTM Aptima" pitchFamily="18" charset="0"/>
              </a:rPr>
              <a:t> </a:t>
            </a:r>
            <a:r>
              <a:rPr lang="en-US" sz="2800" dirty="0" err="1">
                <a:solidFill>
                  <a:srgbClr val="7030A0"/>
                </a:solidFill>
                <a:effectLst>
                  <a:outerShdw blurRad="38100" dist="38100" dir="2700000" algn="tl">
                    <a:srgbClr val="000000">
                      <a:alpha val="43137"/>
                    </a:srgbClr>
                  </a:outerShdw>
                </a:effectLst>
                <a:latin typeface="UTM Aptima" pitchFamily="18" charset="0"/>
              </a:rPr>
              <a:t>Cà</a:t>
            </a:r>
            <a:r>
              <a:rPr lang="en-US" sz="2800" dirty="0">
                <a:solidFill>
                  <a:srgbClr val="7030A0"/>
                </a:solidFill>
                <a:effectLst>
                  <a:outerShdw blurRad="38100" dist="38100" dir="2700000" algn="tl">
                    <a:srgbClr val="000000">
                      <a:alpha val="43137"/>
                    </a:srgbClr>
                  </a:outerShdw>
                </a:effectLst>
                <a:latin typeface="UTM Aptima" pitchFamily="18" charset="0"/>
              </a:rPr>
              <a:t> Mau </a:t>
            </a:r>
            <a:r>
              <a:rPr lang="en-US" sz="2800" dirty="0" err="1">
                <a:solidFill>
                  <a:srgbClr val="7030A0"/>
                </a:solidFill>
                <a:effectLst>
                  <a:outerShdw blurRad="38100" dist="38100" dir="2700000" algn="tl">
                    <a:srgbClr val="000000">
                      <a:alpha val="43137"/>
                    </a:srgbClr>
                  </a:outerShdw>
                </a:effectLst>
                <a:latin typeface="UTM Aptima" pitchFamily="18" charset="0"/>
              </a:rPr>
              <a:t>góp</a:t>
            </a:r>
            <a:r>
              <a:rPr lang="en-US" sz="2800" dirty="0">
                <a:solidFill>
                  <a:srgbClr val="7030A0"/>
                </a:solidFill>
                <a:effectLst>
                  <a:outerShdw blurRad="38100" dist="38100" dir="2700000" algn="tl">
                    <a:srgbClr val="000000">
                      <a:alpha val="43137"/>
                    </a:srgbClr>
                  </a:outerShdw>
                </a:effectLst>
                <a:latin typeface="UTM Aptima" pitchFamily="18" charset="0"/>
              </a:rPr>
              <a:t> </a:t>
            </a:r>
            <a:r>
              <a:rPr lang="en-US" sz="2800" dirty="0" err="1">
                <a:solidFill>
                  <a:srgbClr val="7030A0"/>
                </a:solidFill>
                <a:effectLst>
                  <a:outerShdw blurRad="38100" dist="38100" dir="2700000" algn="tl">
                    <a:srgbClr val="000000">
                      <a:alpha val="43137"/>
                    </a:srgbClr>
                  </a:outerShdw>
                </a:effectLst>
                <a:latin typeface="UTM Aptima" pitchFamily="18" charset="0"/>
              </a:rPr>
              <a:t>phần</a:t>
            </a:r>
            <a:r>
              <a:rPr lang="en-US" sz="2800" dirty="0">
                <a:solidFill>
                  <a:srgbClr val="7030A0"/>
                </a:solidFill>
                <a:effectLst>
                  <a:outerShdw blurRad="38100" dist="38100" dir="2700000" algn="tl">
                    <a:srgbClr val="000000">
                      <a:alpha val="43137"/>
                    </a:srgbClr>
                  </a:outerShdw>
                </a:effectLst>
                <a:latin typeface="UTM Aptima" pitchFamily="18" charset="0"/>
              </a:rPr>
              <a:t> </a:t>
            </a:r>
            <a:r>
              <a:rPr lang="en-US" sz="2800" dirty="0" err="1">
                <a:solidFill>
                  <a:srgbClr val="7030A0"/>
                </a:solidFill>
                <a:effectLst>
                  <a:outerShdw blurRad="38100" dist="38100" dir="2700000" algn="tl">
                    <a:srgbClr val="000000">
                      <a:alpha val="43137"/>
                    </a:srgbClr>
                  </a:outerShdw>
                </a:effectLst>
                <a:latin typeface="UTM Aptima" pitchFamily="18" charset="0"/>
              </a:rPr>
              <a:t>hun</a:t>
            </a:r>
            <a:r>
              <a:rPr lang="en-US" sz="2800" dirty="0">
                <a:solidFill>
                  <a:srgbClr val="7030A0"/>
                </a:solidFill>
                <a:effectLst>
                  <a:outerShdw blurRad="38100" dist="38100" dir="2700000" algn="tl">
                    <a:srgbClr val="000000">
                      <a:alpha val="43137"/>
                    </a:srgbClr>
                  </a:outerShdw>
                </a:effectLst>
                <a:latin typeface="UTM Aptima" pitchFamily="18" charset="0"/>
              </a:rPr>
              <a:t> </a:t>
            </a:r>
            <a:r>
              <a:rPr lang="en-US" sz="2800" dirty="0" err="1">
                <a:solidFill>
                  <a:srgbClr val="7030A0"/>
                </a:solidFill>
                <a:effectLst>
                  <a:outerShdw blurRad="38100" dist="38100" dir="2700000" algn="tl">
                    <a:srgbClr val="000000">
                      <a:alpha val="43137"/>
                    </a:srgbClr>
                  </a:outerShdw>
                </a:effectLst>
                <a:latin typeface="UTM Aptima" pitchFamily="18" charset="0"/>
              </a:rPr>
              <a:t>đúc</a:t>
            </a:r>
            <a:r>
              <a:rPr lang="en-US" sz="2800" dirty="0">
                <a:solidFill>
                  <a:srgbClr val="7030A0"/>
                </a:solidFill>
                <a:effectLst>
                  <a:outerShdw blurRad="38100" dist="38100" dir="2700000" algn="tl">
                    <a:srgbClr val="000000">
                      <a:alpha val="43137"/>
                    </a:srgbClr>
                  </a:outerShdw>
                </a:effectLst>
                <a:latin typeface="UTM Aptima" pitchFamily="18" charset="0"/>
              </a:rPr>
              <a:t> </a:t>
            </a:r>
            <a:r>
              <a:rPr lang="en-US" sz="2800" dirty="0" err="1">
                <a:solidFill>
                  <a:srgbClr val="7030A0"/>
                </a:solidFill>
                <a:effectLst>
                  <a:outerShdw blurRad="38100" dist="38100" dir="2700000" algn="tl">
                    <a:srgbClr val="000000">
                      <a:alpha val="43137"/>
                    </a:srgbClr>
                  </a:outerShdw>
                </a:effectLst>
                <a:latin typeface="UTM Aptima" pitchFamily="18" charset="0"/>
              </a:rPr>
              <a:t>nên</a:t>
            </a:r>
            <a:r>
              <a:rPr lang="en-US" sz="2800" dirty="0">
                <a:solidFill>
                  <a:srgbClr val="7030A0"/>
                </a:solidFill>
                <a:effectLst>
                  <a:outerShdw blurRad="38100" dist="38100" dir="2700000" algn="tl">
                    <a:srgbClr val="000000">
                      <a:alpha val="43137"/>
                    </a:srgbClr>
                  </a:outerShdw>
                </a:effectLst>
                <a:latin typeface="UTM Aptima" pitchFamily="18" charset="0"/>
              </a:rPr>
              <a:t> </a:t>
            </a:r>
            <a:r>
              <a:rPr lang="en-US" sz="2800" dirty="0" err="1">
                <a:solidFill>
                  <a:srgbClr val="7030A0"/>
                </a:solidFill>
                <a:effectLst>
                  <a:outerShdw blurRad="38100" dist="38100" dir="2700000" algn="tl">
                    <a:srgbClr val="000000">
                      <a:alpha val="43137"/>
                    </a:srgbClr>
                  </a:outerShdw>
                </a:effectLst>
                <a:latin typeface="UTM Aptima" pitchFamily="18" charset="0"/>
              </a:rPr>
              <a:t>tính</a:t>
            </a:r>
            <a:r>
              <a:rPr lang="en-US" sz="2800" dirty="0">
                <a:solidFill>
                  <a:srgbClr val="7030A0"/>
                </a:solidFill>
                <a:effectLst>
                  <a:outerShdw blurRad="38100" dist="38100" dir="2700000" algn="tl">
                    <a:srgbClr val="000000">
                      <a:alpha val="43137"/>
                    </a:srgbClr>
                  </a:outerShdw>
                </a:effectLst>
                <a:latin typeface="UTM Aptima" pitchFamily="18" charset="0"/>
              </a:rPr>
              <a:t> </a:t>
            </a:r>
            <a:r>
              <a:rPr lang="en-US" sz="2800" dirty="0" err="1">
                <a:solidFill>
                  <a:srgbClr val="7030A0"/>
                </a:solidFill>
                <a:effectLst>
                  <a:outerShdw blurRad="38100" dist="38100" dir="2700000" algn="tl">
                    <a:srgbClr val="000000">
                      <a:alpha val="43137"/>
                    </a:srgbClr>
                  </a:outerShdw>
                </a:effectLst>
                <a:latin typeface="UTM Aptima" pitchFamily="18" charset="0"/>
              </a:rPr>
              <a:t>cách</a:t>
            </a:r>
            <a:r>
              <a:rPr lang="en-US" sz="2800" dirty="0">
                <a:solidFill>
                  <a:srgbClr val="7030A0"/>
                </a:solidFill>
                <a:effectLst>
                  <a:outerShdw blurRad="38100" dist="38100" dir="2700000" algn="tl">
                    <a:srgbClr val="000000">
                      <a:alpha val="43137"/>
                    </a:srgbClr>
                  </a:outerShdw>
                </a:effectLst>
                <a:latin typeface="UTM Aptima" pitchFamily="18" charset="0"/>
              </a:rPr>
              <a:t> </a:t>
            </a:r>
            <a:r>
              <a:rPr lang="en-US" sz="2800" dirty="0" err="1">
                <a:solidFill>
                  <a:srgbClr val="7030A0"/>
                </a:solidFill>
                <a:effectLst>
                  <a:outerShdw blurRad="38100" dist="38100" dir="2700000" algn="tl">
                    <a:srgbClr val="000000">
                      <a:alpha val="43137"/>
                    </a:srgbClr>
                  </a:outerShdw>
                </a:effectLst>
                <a:latin typeface="UTM Aptima" pitchFamily="18" charset="0"/>
              </a:rPr>
              <a:t>kiên</a:t>
            </a:r>
            <a:r>
              <a:rPr lang="en-US" sz="2800" dirty="0">
                <a:solidFill>
                  <a:srgbClr val="7030A0"/>
                </a:solidFill>
                <a:effectLst>
                  <a:outerShdw blurRad="38100" dist="38100" dir="2700000" algn="tl">
                    <a:srgbClr val="000000">
                      <a:alpha val="43137"/>
                    </a:srgbClr>
                  </a:outerShdw>
                </a:effectLst>
                <a:latin typeface="UTM Aptima" pitchFamily="18" charset="0"/>
              </a:rPr>
              <a:t> </a:t>
            </a:r>
            <a:r>
              <a:rPr lang="en-US" sz="2800" dirty="0" err="1">
                <a:solidFill>
                  <a:srgbClr val="7030A0"/>
                </a:solidFill>
                <a:effectLst>
                  <a:outerShdw blurRad="38100" dist="38100" dir="2700000" algn="tl">
                    <a:srgbClr val="000000">
                      <a:alpha val="43137"/>
                    </a:srgbClr>
                  </a:outerShdw>
                </a:effectLst>
                <a:latin typeface="UTM Aptima" pitchFamily="18" charset="0"/>
              </a:rPr>
              <a:t>cường</a:t>
            </a:r>
            <a:r>
              <a:rPr lang="en-US" sz="2800" dirty="0">
                <a:solidFill>
                  <a:srgbClr val="7030A0"/>
                </a:solidFill>
                <a:effectLst>
                  <a:outerShdw blurRad="38100" dist="38100" dir="2700000" algn="tl">
                    <a:srgbClr val="000000">
                      <a:alpha val="43137"/>
                    </a:srgbClr>
                  </a:outerShdw>
                </a:effectLst>
                <a:latin typeface="UTM Aptima" pitchFamily="18" charset="0"/>
              </a:rPr>
              <a:t> </a:t>
            </a:r>
            <a:r>
              <a:rPr lang="en-US" sz="2800" dirty="0" err="1">
                <a:solidFill>
                  <a:srgbClr val="7030A0"/>
                </a:solidFill>
                <a:effectLst>
                  <a:outerShdw blurRad="38100" dist="38100" dir="2700000" algn="tl">
                    <a:srgbClr val="000000">
                      <a:alpha val="43137"/>
                    </a:srgbClr>
                  </a:outerShdw>
                </a:effectLst>
                <a:latin typeface="UTM Aptima" pitchFamily="18" charset="0"/>
              </a:rPr>
              <a:t>của</a:t>
            </a:r>
            <a:r>
              <a:rPr lang="en-US" sz="2800" dirty="0">
                <a:solidFill>
                  <a:srgbClr val="7030A0"/>
                </a:solidFill>
                <a:effectLst>
                  <a:outerShdw blurRad="38100" dist="38100" dir="2700000" algn="tl">
                    <a:srgbClr val="000000">
                      <a:alpha val="43137"/>
                    </a:srgbClr>
                  </a:outerShdw>
                </a:effectLst>
                <a:latin typeface="UTM Aptima" pitchFamily="18" charset="0"/>
              </a:rPr>
              <a:t> </a:t>
            </a:r>
            <a:r>
              <a:rPr lang="en-US" sz="2800" dirty="0" err="1">
                <a:solidFill>
                  <a:srgbClr val="7030A0"/>
                </a:solidFill>
                <a:effectLst>
                  <a:outerShdw blurRad="38100" dist="38100" dir="2700000" algn="tl">
                    <a:srgbClr val="000000">
                      <a:alpha val="43137"/>
                    </a:srgbClr>
                  </a:outerShdw>
                </a:effectLst>
                <a:latin typeface="UTM Aptima" pitchFamily="18" charset="0"/>
              </a:rPr>
              <a:t>người</a:t>
            </a:r>
            <a:r>
              <a:rPr lang="en-US" sz="2800" dirty="0">
                <a:solidFill>
                  <a:srgbClr val="7030A0"/>
                </a:solidFill>
                <a:effectLst>
                  <a:outerShdw blurRad="38100" dist="38100" dir="2700000" algn="tl">
                    <a:srgbClr val="000000">
                      <a:alpha val="43137"/>
                    </a:srgbClr>
                  </a:outerShdw>
                </a:effectLst>
                <a:latin typeface="UTM Aptima" pitchFamily="18" charset="0"/>
              </a:rPr>
              <a:t> </a:t>
            </a:r>
            <a:r>
              <a:rPr lang="en-US" sz="2800" dirty="0" err="1">
                <a:solidFill>
                  <a:srgbClr val="7030A0"/>
                </a:solidFill>
                <a:effectLst>
                  <a:outerShdw blurRad="38100" dist="38100" dir="2700000" algn="tl">
                    <a:srgbClr val="000000">
                      <a:alpha val="43137"/>
                    </a:srgbClr>
                  </a:outerShdw>
                </a:effectLst>
                <a:latin typeface="UTM Aptima" pitchFamily="18" charset="0"/>
              </a:rPr>
              <a:t>Cà</a:t>
            </a:r>
            <a:r>
              <a:rPr lang="en-US" sz="2800" dirty="0">
                <a:solidFill>
                  <a:srgbClr val="7030A0"/>
                </a:solidFill>
                <a:effectLst>
                  <a:outerShdw blurRad="38100" dist="38100" dir="2700000" algn="tl">
                    <a:srgbClr val="000000">
                      <a:alpha val="43137"/>
                    </a:srgbClr>
                  </a:outerShdw>
                </a:effectLst>
                <a:latin typeface="UTM Aptima" pitchFamily="18" charset="0"/>
              </a:rPr>
              <a:t> Mau.</a:t>
            </a:r>
            <a:endParaRPr lang="en-GB" altLang="en-US" sz="2800" dirty="0">
              <a:solidFill>
                <a:srgbClr val="7030A0"/>
              </a:solidFill>
              <a:effectLst>
                <a:outerShdw blurRad="38100" dist="38100" dir="2700000" algn="tl">
                  <a:srgbClr val="000000">
                    <a:alpha val="43137"/>
                  </a:srgbClr>
                </a:outerShdw>
              </a:effectLst>
              <a:latin typeface="UTM Aptima" pitchFamily="18" charset="0"/>
            </a:endParaRPr>
          </a:p>
          <a:p>
            <a:pPr marL="457200" indent="-457200">
              <a:buFont typeface="Wingdings" panose="05000000000000000000" charset="0"/>
              <a:buChar char="ü"/>
            </a:pPr>
            <a:r>
              <a:rPr lang="en-GB" altLang="en-US" sz="2800" dirty="0" err="1">
                <a:solidFill>
                  <a:schemeClr val="accent6">
                    <a:lumMod val="75000"/>
                  </a:schemeClr>
                </a:solidFill>
                <a:effectLst>
                  <a:outerShdw blurRad="38100" dist="38100" dir="2700000" algn="tl">
                    <a:srgbClr val="000000">
                      <a:alpha val="43137"/>
                    </a:srgbClr>
                  </a:outerShdw>
                </a:effectLst>
                <a:latin typeface="UTM Aptima" pitchFamily="18" charset="0"/>
              </a:rPr>
              <a:t>Biết</a:t>
            </a:r>
            <a:r>
              <a:rPr lang="en-US" sz="2800" dirty="0">
                <a:solidFill>
                  <a:schemeClr val="accent6">
                    <a:lumMod val="75000"/>
                  </a:schemeClr>
                </a:solidFill>
                <a:effectLst>
                  <a:outerShdw blurRad="38100" dist="38100" dir="2700000" algn="tl">
                    <a:srgbClr val="000000">
                      <a:alpha val="43137"/>
                    </a:srgbClr>
                  </a:outerShdw>
                </a:effectLst>
                <a:latin typeface="UTM Aptima" pitchFamily="18" charset="0"/>
              </a:rPr>
              <a:t> </a:t>
            </a:r>
            <a:r>
              <a:rPr lang="en-US" sz="2800" dirty="0" err="1">
                <a:solidFill>
                  <a:schemeClr val="accent6">
                    <a:lumMod val="75000"/>
                  </a:schemeClr>
                </a:solidFill>
                <a:effectLst>
                  <a:outerShdw blurRad="38100" dist="38100" dir="2700000" algn="tl">
                    <a:srgbClr val="000000">
                      <a:alpha val="43137"/>
                    </a:srgbClr>
                  </a:outerShdw>
                </a:effectLst>
                <a:latin typeface="UTM Aptima" pitchFamily="18" charset="0"/>
              </a:rPr>
              <a:t>bảo</a:t>
            </a:r>
            <a:r>
              <a:rPr lang="en-US" sz="2800" dirty="0">
                <a:solidFill>
                  <a:schemeClr val="accent6">
                    <a:lumMod val="75000"/>
                  </a:schemeClr>
                </a:solidFill>
                <a:effectLst>
                  <a:outerShdw blurRad="38100" dist="38100" dir="2700000" algn="tl">
                    <a:srgbClr val="000000">
                      <a:alpha val="43137"/>
                    </a:srgbClr>
                  </a:outerShdw>
                </a:effectLst>
                <a:latin typeface="UTM Aptima" pitchFamily="18" charset="0"/>
              </a:rPr>
              <a:t> </a:t>
            </a:r>
            <a:r>
              <a:rPr lang="en-US" sz="2800" dirty="0" err="1">
                <a:solidFill>
                  <a:schemeClr val="accent6">
                    <a:lumMod val="75000"/>
                  </a:schemeClr>
                </a:solidFill>
                <a:effectLst>
                  <a:outerShdw blurRad="38100" dist="38100" dir="2700000" algn="tl">
                    <a:srgbClr val="000000">
                      <a:alpha val="43137"/>
                    </a:srgbClr>
                  </a:outerShdw>
                </a:effectLst>
                <a:latin typeface="UTM Aptima" pitchFamily="18" charset="0"/>
              </a:rPr>
              <a:t>vệ</a:t>
            </a:r>
            <a:r>
              <a:rPr lang="en-US" sz="2800" dirty="0">
                <a:solidFill>
                  <a:schemeClr val="accent6">
                    <a:lumMod val="75000"/>
                  </a:schemeClr>
                </a:solidFill>
                <a:effectLst>
                  <a:outerShdw blurRad="38100" dist="38100" dir="2700000" algn="tl">
                    <a:srgbClr val="000000">
                      <a:alpha val="43137"/>
                    </a:srgbClr>
                  </a:outerShdw>
                </a:effectLst>
                <a:latin typeface="UTM Aptima" pitchFamily="18" charset="0"/>
              </a:rPr>
              <a:t> </a:t>
            </a:r>
            <a:r>
              <a:rPr lang="en-US" sz="2800" dirty="0" err="1">
                <a:solidFill>
                  <a:schemeClr val="accent6">
                    <a:lumMod val="75000"/>
                  </a:schemeClr>
                </a:solidFill>
                <a:effectLst>
                  <a:outerShdw blurRad="38100" dist="38100" dir="2700000" algn="tl">
                    <a:srgbClr val="000000">
                      <a:alpha val="43137"/>
                    </a:srgbClr>
                  </a:outerShdw>
                </a:effectLst>
                <a:latin typeface="UTM Aptima" pitchFamily="18" charset="0"/>
              </a:rPr>
              <a:t>môi</a:t>
            </a:r>
            <a:r>
              <a:rPr lang="en-US" sz="2800" dirty="0">
                <a:solidFill>
                  <a:schemeClr val="accent6">
                    <a:lumMod val="75000"/>
                  </a:schemeClr>
                </a:solidFill>
                <a:effectLst>
                  <a:outerShdw blurRad="38100" dist="38100" dir="2700000" algn="tl">
                    <a:srgbClr val="000000">
                      <a:alpha val="43137"/>
                    </a:srgbClr>
                  </a:outerShdw>
                </a:effectLst>
                <a:latin typeface="UTM Aptima" pitchFamily="18" charset="0"/>
              </a:rPr>
              <a:t> </a:t>
            </a:r>
            <a:r>
              <a:rPr lang="en-US" sz="2800" dirty="0" err="1">
                <a:solidFill>
                  <a:schemeClr val="accent6">
                    <a:lumMod val="75000"/>
                  </a:schemeClr>
                </a:solidFill>
                <a:effectLst>
                  <a:outerShdw blurRad="38100" dist="38100" dir="2700000" algn="tl">
                    <a:srgbClr val="000000">
                      <a:alpha val="43137"/>
                    </a:srgbClr>
                  </a:outerShdw>
                </a:effectLst>
                <a:latin typeface="UTM Aptima" pitchFamily="18" charset="0"/>
              </a:rPr>
              <a:t>trường</a:t>
            </a:r>
            <a:r>
              <a:rPr lang="en-US" sz="2800" dirty="0">
                <a:solidFill>
                  <a:schemeClr val="accent6">
                    <a:lumMod val="75000"/>
                  </a:schemeClr>
                </a:solidFill>
                <a:effectLst>
                  <a:outerShdw blurRad="38100" dist="38100" dir="2700000" algn="tl">
                    <a:srgbClr val="000000">
                      <a:alpha val="43137"/>
                    </a:srgbClr>
                  </a:outerShdw>
                </a:effectLst>
                <a:latin typeface="UTM Aptima" pitchFamily="18" charset="0"/>
              </a:rPr>
              <a:t> </a:t>
            </a:r>
            <a:r>
              <a:rPr lang="en-US" sz="2800" dirty="0" err="1">
                <a:solidFill>
                  <a:schemeClr val="accent6">
                    <a:lumMod val="75000"/>
                  </a:schemeClr>
                </a:solidFill>
                <a:effectLst>
                  <a:outerShdw blurRad="38100" dist="38100" dir="2700000" algn="tl">
                    <a:srgbClr val="000000">
                      <a:alpha val="43137"/>
                    </a:srgbClr>
                  </a:outerShdw>
                </a:effectLst>
                <a:latin typeface="UTM Aptima" pitchFamily="18" charset="0"/>
              </a:rPr>
              <a:t>tự</a:t>
            </a:r>
            <a:r>
              <a:rPr lang="en-US" sz="2800" dirty="0">
                <a:solidFill>
                  <a:schemeClr val="accent6">
                    <a:lumMod val="75000"/>
                  </a:schemeClr>
                </a:solidFill>
                <a:effectLst>
                  <a:outerShdw blurRad="38100" dist="38100" dir="2700000" algn="tl">
                    <a:srgbClr val="000000">
                      <a:alpha val="43137"/>
                    </a:srgbClr>
                  </a:outerShdw>
                </a:effectLst>
                <a:latin typeface="UTM Aptima" pitchFamily="18" charset="0"/>
              </a:rPr>
              <a:t> </a:t>
            </a:r>
            <a:r>
              <a:rPr lang="en-US" sz="2800" dirty="0" err="1">
                <a:solidFill>
                  <a:schemeClr val="accent6">
                    <a:lumMod val="75000"/>
                  </a:schemeClr>
                </a:solidFill>
                <a:effectLst>
                  <a:outerShdw blurRad="38100" dist="38100" dir="2700000" algn="tl">
                    <a:srgbClr val="000000">
                      <a:alpha val="43137"/>
                    </a:srgbClr>
                  </a:outerShdw>
                </a:effectLst>
                <a:latin typeface="UTM Aptima" pitchFamily="18" charset="0"/>
              </a:rPr>
              <a:t>nhiên</a:t>
            </a:r>
            <a:r>
              <a:rPr lang="en-US" sz="2800" dirty="0">
                <a:solidFill>
                  <a:schemeClr val="accent6">
                    <a:lumMod val="75000"/>
                  </a:schemeClr>
                </a:solidFill>
                <a:effectLst>
                  <a:outerShdw blurRad="38100" dist="38100" dir="2700000" algn="tl">
                    <a:srgbClr val="000000">
                      <a:alpha val="43137"/>
                    </a:srgbClr>
                  </a:outerShdw>
                </a:effectLst>
                <a:latin typeface="UTM Aptima" pitchFamily="18" charset="0"/>
              </a:rPr>
              <a:t>. </a:t>
            </a:r>
            <a:endParaRPr lang="en-US" altLang="en-US" sz="2800" dirty="0">
              <a:solidFill>
                <a:schemeClr val="accent6">
                  <a:lumMod val="75000"/>
                </a:schemeClr>
              </a:solidFill>
              <a:effectLst>
                <a:outerShdw blurRad="38100" dist="38100" dir="2700000" algn="tl">
                  <a:srgbClr val="000000">
                    <a:alpha val="43137"/>
                  </a:srgbClr>
                </a:outerShdw>
              </a:effectLst>
              <a:latin typeface="UTM Aptima" pitchFamily="18" charset="0"/>
            </a:endParaRPr>
          </a:p>
        </p:txBody>
      </p:sp>
      <p:sp>
        <p:nvSpPr>
          <p:cNvPr id="9" name="Rectangle 6"/>
          <p:cNvSpPr>
            <a:spLocks noChangeArrowheads="1"/>
          </p:cNvSpPr>
          <p:nvPr/>
        </p:nvSpPr>
        <p:spPr bwMode="auto">
          <a:xfrm>
            <a:off x="4453435" y="260911"/>
            <a:ext cx="44807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x-none" sz="3600" b="1" u="sng" dirty="0">
                <a:solidFill>
                  <a:schemeClr val="accent2">
                    <a:lumMod val="75000"/>
                  </a:schemeClr>
                </a:solidFill>
                <a:latin typeface="UTM Mother" pitchFamily="18" charset="0"/>
              </a:rPr>
              <a:t>YÊU CẦU CẦN ĐẠT</a:t>
            </a:r>
          </a:p>
        </p:txBody>
      </p:sp>
    </p:spTree>
    <p:extLst>
      <p:ext uri="{BB962C8B-B14F-4D97-AF65-F5344CB8AC3E}">
        <p14:creationId xmlns:p14="http://schemas.microsoft.com/office/powerpoint/2010/main" val="179549659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wipe(left)">
                                      <p:cBhvr>
                                        <p:cTn id="30" dur="500"/>
                                        <p:tgtEl>
                                          <p:spTgt spid="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animEffect transition="in" filter="wipe(left)">
                                      <p:cBhvr>
                                        <p:cTn id="35" dur="500"/>
                                        <p:tgtEl>
                                          <p:spTgt spid="8">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
                                            <p:txEl>
                                              <p:pRg st="2" end="2"/>
                                            </p:txEl>
                                          </p:spTgt>
                                        </p:tgtEl>
                                        <p:attrNameLst>
                                          <p:attrName>style.visibility</p:attrName>
                                        </p:attrNameLst>
                                      </p:cBhvr>
                                      <p:to>
                                        <p:strVal val="visible"/>
                                      </p:to>
                                    </p:set>
                                    <p:animEffect transition="in" filter="wipe(left)">
                                      <p:cBhvr>
                                        <p:cTn id="4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8">
            <a:extLst>
              <a:ext uri="{FF2B5EF4-FFF2-40B4-BE49-F238E27FC236}">
                <a16:creationId xmlns:a16="http://schemas.microsoft.com/office/drawing/2014/main" id="{03C40C8F-3D4D-4E4E-B5AD-02E0F65FA44C}"/>
              </a:ext>
            </a:extLst>
          </p:cNvPr>
          <p:cNvSpPr>
            <a:spLocks/>
          </p:cNvSpPr>
          <p:nvPr/>
        </p:nvSpPr>
        <p:spPr bwMode="auto">
          <a:xfrm>
            <a:off x="4616167" y="1267009"/>
            <a:ext cx="2955876" cy="2952692"/>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rgbClr val="7BC6AE"/>
          </a:solidFill>
          <a:ln w="0">
            <a:noFill/>
            <a:prstDash val="solid"/>
            <a:round/>
            <a:headEnd/>
            <a:tailEnd/>
          </a:ln>
        </p:spPr>
        <p:txBody>
          <a:bodyPr vert="horz" wrap="square" lIns="121906" tIns="60953" rIns="121906" bIns="60953" numCol="1" anchor="t" anchorCtr="0" compatLnSpc="1">
            <a:prstTxWarp prst="textNoShape">
              <a:avLst/>
            </a:prstTxWarp>
          </a:bodyPr>
          <a:lstStyle/>
          <a:p>
            <a:endParaRPr lang="zh-CN" altLang="en-US" sz="1896" dirty="0">
              <a:latin typeface="字魂70号-灵悦黑体" panose="00000500000000000000" pitchFamily="2" charset="-122"/>
              <a:ea typeface="字魂70号-灵悦黑体" panose="00000500000000000000" pitchFamily="2" charset="-122"/>
            </a:endParaRPr>
          </a:p>
        </p:txBody>
      </p:sp>
      <p:sp>
        <p:nvSpPr>
          <p:cNvPr id="7" name="Freeform 8">
            <a:extLst>
              <a:ext uri="{FF2B5EF4-FFF2-40B4-BE49-F238E27FC236}">
                <a16:creationId xmlns:a16="http://schemas.microsoft.com/office/drawing/2014/main" id="{8B13F120-265A-418B-A4D1-0D71A05CE34C}"/>
              </a:ext>
            </a:extLst>
          </p:cNvPr>
          <p:cNvSpPr>
            <a:spLocks/>
          </p:cNvSpPr>
          <p:nvPr/>
        </p:nvSpPr>
        <p:spPr bwMode="auto">
          <a:xfrm>
            <a:off x="4618062" y="1134344"/>
            <a:ext cx="2955876" cy="2952692"/>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rgbClr val="57A980"/>
          </a:solidFill>
          <a:ln w="0">
            <a:noFill/>
            <a:prstDash val="solid"/>
            <a:round/>
            <a:headEnd/>
            <a:tailEnd/>
          </a:ln>
        </p:spPr>
        <p:txBody>
          <a:bodyPr vert="horz" wrap="square" lIns="121906" tIns="60953" rIns="121906" bIns="60953" numCol="1" anchor="t" anchorCtr="0" compatLnSpc="1">
            <a:prstTxWarp prst="textNoShape">
              <a:avLst/>
            </a:prstTxWarp>
          </a:bodyPr>
          <a:lstStyle/>
          <a:p>
            <a:endParaRPr lang="zh-CN" altLang="en-US" sz="1896" dirty="0">
              <a:latin typeface="字魂70号-灵悦黑体" panose="00000500000000000000" pitchFamily="2" charset="-122"/>
              <a:ea typeface="字魂70号-灵悦黑体" panose="00000500000000000000" pitchFamily="2" charset="-122"/>
            </a:endParaRPr>
          </a:p>
        </p:txBody>
      </p:sp>
      <p:sp>
        <p:nvSpPr>
          <p:cNvPr id="8" name="文本框 2">
            <a:extLst>
              <a:ext uri="{FF2B5EF4-FFF2-40B4-BE49-F238E27FC236}">
                <a16:creationId xmlns:a16="http://schemas.microsoft.com/office/drawing/2014/main" id="{6ADBD26F-0094-4E38-AF5F-24DF43B8B4A1}"/>
              </a:ext>
            </a:extLst>
          </p:cNvPr>
          <p:cNvSpPr txBox="1">
            <a:spLocks noChangeArrowheads="1"/>
          </p:cNvSpPr>
          <p:nvPr>
            <p:custDataLst>
              <p:tags r:id="rId1"/>
            </p:custDataLst>
          </p:nvPr>
        </p:nvSpPr>
        <p:spPr bwMode="auto">
          <a:xfrm>
            <a:off x="5290038" y="1572256"/>
            <a:ext cx="1608134" cy="14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9600" dirty="0">
                <a:solidFill>
                  <a:schemeClr val="bg1"/>
                </a:solidFill>
                <a:latin typeface="字魂70号-灵悦黑体" panose="00000500000000000000" pitchFamily="2" charset="-122"/>
                <a:ea typeface="字魂70号-灵悦黑体" panose="00000500000000000000" pitchFamily="2" charset="-122"/>
                <a:cs typeface="Times New Roman" panose="02020603050405020304" pitchFamily="18" charset="0"/>
                <a:sym typeface="Arial" panose="020B0604020202020204" pitchFamily="34" charset="0"/>
              </a:rPr>
              <a:t>02</a:t>
            </a:r>
            <a:endParaRPr lang="zh-CN" altLang="en-US" sz="9600" dirty="0">
              <a:solidFill>
                <a:schemeClr val="bg1"/>
              </a:solidFill>
              <a:latin typeface="字魂70号-灵悦黑体" panose="00000500000000000000" pitchFamily="2" charset="-122"/>
              <a:ea typeface="字魂70号-灵悦黑体" panose="00000500000000000000" pitchFamily="2" charset="-122"/>
              <a:cs typeface="Times New Roman" panose="02020603050405020304" pitchFamily="18" charset="0"/>
              <a:sym typeface="Arial" panose="020B0604020202020204" pitchFamily="34" charset="0"/>
            </a:endParaRPr>
          </a:p>
        </p:txBody>
      </p:sp>
      <p:sp>
        <p:nvSpPr>
          <p:cNvPr id="9" name="文本框 11">
            <a:extLst>
              <a:ext uri="{FF2B5EF4-FFF2-40B4-BE49-F238E27FC236}">
                <a16:creationId xmlns:a16="http://schemas.microsoft.com/office/drawing/2014/main" id="{80E549F6-AD2E-4267-912E-E42B40C124B2}"/>
              </a:ext>
            </a:extLst>
          </p:cNvPr>
          <p:cNvSpPr txBox="1">
            <a:spLocks noChangeArrowheads="1"/>
          </p:cNvSpPr>
          <p:nvPr>
            <p:custDataLst>
              <p:tags r:id="rId2"/>
            </p:custDataLst>
          </p:nvPr>
        </p:nvSpPr>
        <p:spPr bwMode="auto">
          <a:xfrm>
            <a:off x="4452610" y="3010534"/>
            <a:ext cx="3286779" cy="369332"/>
          </a:xfrm>
          <a:prstGeom prst="rect">
            <a:avLst/>
          </a:prstGeom>
          <a:noFill/>
          <a:ln>
            <a:noFill/>
          </a:ln>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400" dirty="0" err="1">
                <a:solidFill>
                  <a:schemeClr val="bg1"/>
                </a:solidFill>
                <a:latin typeface="字魂70号-灵悦黑体" panose="00000500000000000000" pitchFamily="2" charset="-122"/>
                <a:ea typeface="字魂70号-灵悦黑体" panose="00000500000000000000" pitchFamily="2" charset="-122"/>
                <a:cs typeface="Times New Roman" panose="02020603050405020304" pitchFamily="18" charset="0"/>
                <a:sym typeface="Arial" panose="020B0604020202020204" pitchFamily="34" charset="0"/>
              </a:rPr>
              <a:t>Đoạn</a:t>
            </a:r>
            <a:r>
              <a:rPr lang="en-US" altLang="zh-CN" sz="2400" dirty="0">
                <a:solidFill>
                  <a:schemeClr val="bg1"/>
                </a:solidFill>
                <a:latin typeface="字魂70号-灵悦黑体" panose="00000500000000000000" pitchFamily="2" charset="-122"/>
                <a:ea typeface="字魂70号-灵悦黑体" panose="00000500000000000000" pitchFamily="2" charset="-122"/>
                <a:cs typeface="Times New Roman" panose="02020603050405020304" pitchFamily="18" charset="0"/>
                <a:sym typeface="Arial" panose="020B0604020202020204" pitchFamily="34" charset="0"/>
              </a:rPr>
              <a:t> 2</a:t>
            </a:r>
            <a:endParaRPr lang="zh-CN" altLang="en-US" sz="2400" dirty="0">
              <a:solidFill>
                <a:schemeClr val="bg1"/>
              </a:solidFill>
              <a:latin typeface="字魂70号-灵悦黑体" panose="00000500000000000000" pitchFamily="2" charset="-122"/>
              <a:ea typeface="字魂70号-灵悦黑体" panose="00000500000000000000" pitchFamily="2" charset="-122"/>
              <a:cs typeface="Times New Roman" panose="02020603050405020304" pitchFamily="18" charset="0"/>
              <a:sym typeface="Arial" panose="020B0604020202020204" pitchFamily="34" charset="0"/>
            </a:endParaRPr>
          </a:p>
        </p:txBody>
      </p:sp>
      <p:sp>
        <p:nvSpPr>
          <p:cNvPr id="10" name="矩形 9">
            <a:extLst>
              <a:ext uri="{FF2B5EF4-FFF2-40B4-BE49-F238E27FC236}">
                <a16:creationId xmlns:a16="http://schemas.microsoft.com/office/drawing/2014/main" id="{8871F547-250C-43A1-A16E-67144FEA24D4}"/>
              </a:ext>
            </a:extLst>
          </p:cNvPr>
          <p:cNvSpPr/>
          <p:nvPr/>
        </p:nvSpPr>
        <p:spPr>
          <a:xfrm>
            <a:off x="1444060" y="4219701"/>
            <a:ext cx="9516040" cy="830997"/>
          </a:xfrm>
          <a:prstGeom prst="rect">
            <a:avLst/>
          </a:prstGeom>
        </p:spPr>
        <p:txBody>
          <a:bodyPr wrap="square" lIns="0" tIns="0" rIns="0" bIns="0">
            <a:spAutoFit/>
          </a:bodyPr>
          <a:lstStyle/>
          <a:p>
            <a:pPr algn="ctr">
              <a:spcBef>
                <a:spcPct val="50000"/>
              </a:spcBef>
            </a:pPr>
            <a:r>
              <a:rPr lang="en-US" altLang="en-GB" sz="54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altLang="en-GB" sz="5400" b="1" dirty="0" err="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Cà</a:t>
            </a:r>
            <a:r>
              <a:rPr lang="en-US" altLang="en-GB" sz="54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Mau </a:t>
            </a:r>
            <a:r>
              <a:rPr lang="en-US" altLang="en-GB" sz="5400" b="1" dirty="0" err="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đất</a:t>
            </a:r>
            <a:r>
              <a:rPr lang="en-US" altLang="en-GB" sz="54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5400" b="1" dirty="0" err="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xốp</a:t>
            </a:r>
            <a:r>
              <a:rPr lang="en-US" altLang="en-GB" sz="54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altLang="en-GB" sz="5400" b="1" dirty="0" err="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cây</a:t>
            </a:r>
            <a:r>
              <a:rPr lang="en-US" altLang="en-GB" sz="54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5400" b="1" dirty="0" err="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đước</a:t>
            </a:r>
            <a:r>
              <a:rPr lang="en-US" altLang="en-GB" sz="54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pic>
        <p:nvPicPr>
          <p:cNvPr id="13" name="图片 12">
            <a:extLst>
              <a:ext uri="{FF2B5EF4-FFF2-40B4-BE49-F238E27FC236}">
                <a16:creationId xmlns:a16="http://schemas.microsoft.com/office/drawing/2014/main" id="{2F1DC65D-C5A9-4F71-9598-EFA5D264CB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a:off x="0" y="0"/>
            <a:ext cx="4162520" cy="2161309"/>
          </a:xfrm>
          <a:prstGeom prst="rect">
            <a:avLst/>
          </a:prstGeom>
        </p:spPr>
      </p:pic>
      <p:pic>
        <p:nvPicPr>
          <p:cNvPr id="14" name="图片 13">
            <a:extLst>
              <a:ext uri="{FF2B5EF4-FFF2-40B4-BE49-F238E27FC236}">
                <a16:creationId xmlns:a16="http://schemas.microsoft.com/office/drawing/2014/main" id="{EF09A445-AB6B-411B-B565-A08FA1955CA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flipH="1">
            <a:off x="8017747" y="-3047"/>
            <a:ext cx="4174253" cy="2167401"/>
          </a:xfrm>
          <a:prstGeom prst="rect">
            <a:avLst/>
          </a:prstGeom>
        </p:spPr>
      </p:pic>
      <p:grpSp>
        <p:nvGrpSpPr>
          <p:cNvPr id="15" name="组合 14">
            <a:extLst>
              <a:ext uri="{FF2B5EF4-FFF2-40B4-BE49-F238E27FC236}">
                <a16:creationId xmlns:a16="http://schemas.microsoft.com/office/drawing/2014/main" id="{7F951385-2010-4DCD-A27F-1252E82C67E2}"/>
              </a:ext>
            </a:extLst>
          </p:cNvPr>
          <p:cNvGrpSpPr/>
          <p:nvPr/>
        </p:nvGrpSpPr>
        <p:grpSpPr>
          <a:xfrm>
            <a:off x="-1895" y="6216962"/>
            <a:ext cx="12192000" cy="973776"/>
            <a:chOff x="0" y="5884224"/>
            <a:chExt cx="12192000" cy="973776"/>
          </a:xfrm>
        </p:grpSpPr>
        <p:pic>
          <p:nvPicPr>
            <p:cNvPr id="16" name="图片 15">
              <a:extLst>
                <a:ext uri="{FF2B5EF4-FFF2-40B4-BE49-F238E27FC236}">
                  <a16:creationId xmlns:a16="http://schemas.microsoft.com/office/drawing/2014/main" id="{2318D0A0-27E9-4F02-8543-A848DB78D9E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17" name="图片 16">
              <a:extLst>
                <a:ext uri="{FF2B5EF4-FFF2-40B4-BE49-F238E27FC236}">
                  <a16:creationId xmlns:a16="http://schemas.microsoft.com/office/drawing/2014/main" id="{008EBBA3-2618-4904-AB4C-6C917901B45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18" name="图片 17">
              <a:extLst>
                <a:ext uri="{FF2B5EF4-FFF2-40B4-BE49-F238E27FC236}">
                  <a16:creationId xmlns:a16="http://schemas.microsoft.com/office/drawing/2014/main" id="{5D13011E-872B-4BF5-B082-EA00DF065EF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spTree>
    <p:extLst>
      <p:ext uri="{BB962C8B-B14F-4D97-AF65-F5344CB8AC3E}">
        <p14:creationId xmlns:p14="http://schemas.microsoft.com/office/powerpoint/2010/main" val="315995552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0200" y="531793"/>
            <a:ext cx="11607800" cy="6001643"/>
          </a:xfrm>
          <a:prstGeom prst="rect">
            <a:avLst/>
          </a:prstGeom>
        </p:spPr>
        <p:txBody>
          <a:bodyPr wrap="square">
            <a:spAutoFit/>
          </a:bodyPr>
          <a:lstStyle/>
          <a:p>
            <a:r>
              <a:rPr lang="en-GB" altLang="en-US" sz="4400" b="1" u="sng" dirty="0" err="1">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Đoạn</a:t>
            </a:r>
            <a:r>
              <a:rPr lang="en-GB" altLang="en-US" sz="4400" b="1" u="sng"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2</a:t>
            </a:r>
            <a:r>
              <a:rPr lang="en-GB" altLang="en-US" sz="44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a:t>
            </a:r>
            <a:endParaRPr lang="en-GB" altLang="en-US" sz="34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endParaRPr>
          </a:p>
          <a:p>
            <a:pPr algn="just"/>
            <a:r>
              <a:rPr lang="en-US" sz="3400" dirty="0">
                <a:latin typeface="Times New Roman" pitchFamily="18" charset="0"/>
                <a:cs typeface="Times New Roman" pitchFamily="18" charset="0"/>
              </a:rPr>
              <a:t>	</a:t>
            </a:r>
            <a:r>
              <a:rPr lang="vi-VN" sz="3400" dirty="0">
                <a:latin typeface="+mj-lt"/>
              </a:rPr>
              <a:t> Cà Mau đất xốp. Mùa nắng, đất nẻ chân chim, nền nhà cũng rạn nứt. Trên cái đất phập phều và lắm gió, dông như thế, cây đứng lẻ khó mà chống nổi với những cơn thịnh nộ của trời. Cây bình bát, cây bần cũng phải quây quần thành chòm, thành rặng; rễ phải dài, phải cắm sâu vào trong lòng đất. Nhiều nhất là đước. Đước mọc san sát đến tận mũi đất cuối cùng, thẳng đuột như hằng hà sa số cây dù xanh cắm trên bãi. Nhà cửa dựng dọc theo những bờ kênh, dưới những hàng đước xanh rì. Nhà nọ sang nhà kia phải leo trên cầu bằng thân cây đước…</a:t>
            </a:r>
          </a:p>
          <a:p>
            <a:pPr algn="just"/>
            <a:r>
              <a:rPr lang="en-US" sz="3400" dirty="0"/>
              <a:t>	</a:t>
            </a:r>
            <a:endParaRPr lang="en-US" sz="3400" dirty="0">
              <a:latin typeface="Times New Roman" pitchFamily="18" charset="0"/>
              <a:cs typeface="Times New Roman" pitchFamily="18" charset="0"/>
            </a:endParaRPr>
          </a:p>
        </p:txBody>
      </p:sp>
    </p:spTree>
    <p:extLst>
      <p:ext uri="{BB962C8B-B14F-4D97-AF65-F5344CB8AC3E}">
        <p14:creationId xmlns:p14="http://schemas.microsoft.com/office/powerpoint/2010/main" val="3789415298"/>
      </p:ext>
    </p:extLst>
  </p:cSld>
  <p:clrMapOvr>
    <a:masterClrMapping/>
  </p:clrMapOvr>
  <p:transition spd="slow">
    <p:pull/>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64664" y="1608273"/>
            <a:ext cx="4972536" cy="4720845"/>
          </a:xfrm>
          <a:prstGeom prst="rect">
            <a:avLst/>
          </a:prstGeom>
        </p:spPr>
      </p:pic>
      <p:grpSp>
        <p:nvGrpSpPr>
          <p:cNvPr id="2" name="Group 1"/>
          <p:cNvGrpSpPr/>
          <p:nvPr/>
        </p:nvGrpSpPr>
        <p:grpSpPr>
          <a:xfrm>
            <a:off x="102734" y="255064"/>
            <a:ext cx="4117099" cy="1252443"/>
            <a:chOff x="422007" y="174389"/>
            <a:chExt cx="4927198" cy="955121"/>
          </a:xfrm>
        </p:grpSpPr>
        <p:sp>
          <p:nvSpPr>
            <p:cNvPr id="3" name="矩形: 圆角 2"/>
            <p:cNvSpPr/>
            <p:nvPr/>
          </p:nvSpPr>
          <p:spPr>
            <a:xfrm>
              <a:off x="704849" y="476249"/>
              <a:ext cx="4644356" cy="653261"/>
            </a:xfrm>
            <a:custGeom>
              <a:avLst/>
              <a:gdLst>
                <a:gd name="connsiteX0" fmla="*/ 0 w 3940053"/>
                <a:gd name="connsiteY0" fmla="*/ 108809 h 652838"/>
                <a:gd name="connsiteX1" fmla="*/ 108809 w 3940053"/>
                <a:gd name="connsiteY1" fmla="*/ 0 h 652838"/>
                <a:gd name="connsiteX2" fmla="*/ 3831244 w 3940053"/>
                <a:gd name="connsiteY2" fmla="*/ 0 h 652838"/>
                <a:gd name="connsiteX3" fmla="*/ 3940053 w 3940053"/>
                <a:gd name="connsiteY3" fmla="*/ 108809 h 652838"/>
                <a:gd name="connsiteX4" fmla="*/ 3940053 w 3940053"/>
                <a:gd name="connsiteY4" fmla="*/ 544029 h 652838"/>
                <a:gd name="connsiteX5" fmla="*/ 3831244 w 3940053"/>
                <a:gd name="connsiteY5" fmla="*/ 652838 h 652838"/>
                <a:gd name="connsiteX6" fmla="*/ 108809 w 3940053"/>
                <a:gd name="connsiteY6" fmla="*/ 652838 h 652838"/>
                <a:gd name="connsiteX7" fmla="*/ 0 w 3940053"/>
                <a:gd name="connsiteY7" fmla="*/ 544029 h 652838"/>
                <a:gd name="connsiteX8" fmla="*/ 0 w 3940053"/>
                <a:gd name="connsiteY8" fmla="*/ 108809 h 652838"/>
                <a:gd name="connsiteX0-1" fmla="*/ 0 w 3940053"/>
                <a:gd name="connsiteY0-2" fmla="*/ 109232 h 653261"/>
                <a:gd name="connsiteX1-3" fmla="*/ 108809 w 3940053"/>
                <a:gd name="connsiteY1-4" fmla="*/ 423 h 653261"/>
                <a:gd name="connsiteX2-5" fmla="*/ 366333 w 3940053"/>
                <a:gd name="connsiteY2-6" fmla="*/ 0 h 653261"/>
                <a:gd name="connsiteX3-7" fmla="*/ 3831244 w 3940053"/>
                <a:gd name="connsiteY3-8" fmla="*/ 423 h 653261"/>
                <a:gd name="connsiteX4-9" fmla="*/ 3940053 w 3940053"/>
                <a:gd name="connsiteY4-10" fmla="*/ 109232 h 653261"/>
                <a:gd name="connsiteX5-11" fmla="*/ 3940053 w 3940053"/>
                <a:gd name="connsiteY5-12" fmla="*/ 544452 h 653261"/>
                <a:gd name="connsiteX6-13" fmla="*/ 3831244 w 3940053"/>
                <a:gd name="connsiteY6-14" fmla="*/ 653261 h 653261"/>
                <a:gd name="connsiteX7-15" fmla="*/ 108809 w 3940053"/>
                <a:gd name="connsiteY7-16" fmla="*/ 653261 h 653261"/>
                <a:gd name="connsiteX8-17" fmla="*/ 0 w 3940053"/>
                <a:gd name="connsiteY8-18" fmla="*/ 544452 h 653261"/>
                <a:gd name="connsiteX9" fmla="*/ 0 w 3940053"/>
                <a:gd name="connsiteY9" fmla="*/ 109232 h 653261"/>
                <a:gd name="connsiteX0-19" fmla="*/ 8317 w 3948370"/>
                <a:gd name="connsiteY0-20" fmla="*/ 109232 h 653261"/>
                <a:gd name="connsiteX1-21" fmla="*/ 117126 w 3948370"/>
                <a:gd name="connsiteY1-22" fmla="*/ 423 h 653261"/>
                <a:gd name="connsiteX2-23" fmla="*/ 374650 w 3948370"/>
                <a:gd name="connsiteY2-24" fmla="*/ 0 h 653261"/>
                <a:gd name="connsiteX3-25" fmla="*/ 3839561 w 3948370"/>
                <a:gd name="connsiteY3-26" fmla="*/ 423 h 653261"/>
                <a:gd name="connsiteX4-27" fmla="*/ 3948370 w 3948370"/>
                <a:gd name="connsiteY4-28" fmla="*/ 109232 h 653261"/>
                <a:gd name="connsiteX5-29" fmla="*/ 3948370 w 3948370"/>
                <a:gd name="connsiteY5-30" fmla="*/ 544452 h 653261"/>
                <a:gd name="connsiteX6-31" fmla="*/ 3839561 w 3948370"/>
                <a:gd name="connsiteY6-32" fmla="*/ 653261 h 653261"/>
                <a:gd name="connsiteX7-33" fmla="*/ 117126 w 3948370"/>
                <a:gd name="connsiteY7-34" fmla="*/ 653261 h 653261"/>
                <a:gd name="connsiteX8-35" fmla="*/ 8317 w 3948370"/>
                <a:gd name="connsiteY8-36" fmla="*/ 544452 h 653261"/>
                <a:gd name="connsiteX9-37" fmla="*/ 0 w 3948370"/>
                <a:gd name="connsiteY9-38" fmla="*/ 400051 h 653261"/>
                <a:gd name="connsiteX10" fmla="*/ 8317 w 3948370"/>
                <a:gd name="connsiteY10" fmla="*/ 109232 h 653261"/>
                <a:gd name="connsiteX0-39" fmla="*/ 8317 w 3948370"/>
                <a:gd name="connsiteY0-40" fmla="*/ 109232 h 653261"/>
                <a:gd name="connsiteX1-41" fmla="*/ 117126 w 3948370"/>
                <a:gd name="connsiteY1-42" fmla="*/ 423 h 653261"/>
                <a:gd name="connsiteX2-43" fmla="*/ 374650 w 3948370"/>
                <a:gd name="connsiteY2-44" fmla="*/ 0 h 653261"/>
                <a:gd name="connsiteX3-45" fmla="*/ 3839561 w 3948370"/>
                <a:gd name="connsiteY3-46" fmla="*/ 423 h 653261"/>
                <a:gd name="connsiteX4-47" fmla="*/ 3948370 w 3948370"/>
                <a:gd name="connsiteY4-48" fmla="*/ 109232 h 653261"/>
                <a:gd name="connsiteX5-49" fmla="*/ 3948370 w 3948370"/>
                <a:gd name="connsiteY5-50" fmla="*/ 544452 h 653261"/>
                <a:gd name="connsiteX6-51" fmla="*/ 3839561 w 3948370"/>
                <a:gd name="connsiteY6-52" fmla="*/ 653261 h 653261"/>
                <a:gd name="connsiteX7-53" fmla="*/ 117126 w 3948370"/>
                <a:gd name="connsiteY7-54" fmla="*/ 653261 h 653261"/>
                <a:gd name="connsiteX8-55" fmla="*/ 8317 w 3948370"/>
                <a:gd name="connsiteY8-56" fmla="*/ 544452 h 653261"/>
                <a:gd name="connsiteX9-57" fmla="*/ 0 w 3948370"/>
                <a:gd name="connsiteY9-58" fmla="*/ 400051 h 653261"/>
                <a:gd name="connsiteX10-59" fmla="*/ 99757 w 3948370"/>
                <a:gd name="connsiteY10-60" fmla="*/ 200672 h 653261"/>
                <a:gd name="connsiteX0-61" fmla="*/ 8317 w 3948370"/>
                <a:gd name="connsiteY0-62" fmla="*/ 109232 h 653261"/>
                <a:gd name="connsiteX1-63" fmla="*/ 117126 w 3948370"/>
                <a:gd name="connsiteY1-64" fmla="*/ 423 h 653261"/>
                <a:gd name="connsiteX2-65" fmla="*/ 374650 w 3948370"/>
                <a:gd name="connsiteY2-66" fmla="*/ 0 h 653261"/>
                <a:gd name="connsiteX3-67" fmla="*/ 3839561 w 3948370"/>
                <a:gd name="connsiteY3-68" fmla="*/ 423 h 653261"/>
                <a:gd name="connsiteX4-69" fmla="*/ 3948370 w 3948370"/>
                <a:gd name="connsiteY4-70" fmla="*/ 109232 h 653261"/>
                <a:gd name="connsiteX5-71" fmla="*/ 3948370 w 3948370"/>
                <a:gd name="connsiteY5-72" fmla="*/ 544452 h 653261"/>
                <a:gd name="connsiteX6-73" fmla="*/ 3839561 w 3948370"/>
                <a:gd name="connsiteY6-74" fmla="*/ 653261 h 653261"/>
                <a:gd name="connsiteX7-75" fmla="*/ 117126 w 3948370"/>
                <a:gd name="connsiteY7-76" fmla="*/ 653261 h 653261"/>
                <a:gd name="connsiteX8-77" fmla="*/ 8317 w 3948370"/>
                <a:gd name="connsiteY8-78" fmla="*/ 544452 h 653261"/>
                <a:gd name="connsiteX9-79" fmla="*/ 0 w 3948370"/>
                <a:gd name="connsiteY9-80" fmla="*/ 400051 h 653261"/>
                <a:gd name="connsiteX0-81" fmla="*/ 117126 w 3948370"/>
                <a:gd name="connsiteY0-82" fmla="*/ 423 h 653261"/>
                <a:gd name="connsiteX1-83" fmla="*/ 374650 w 3948370"/>
                <a:gd name="connsiteY1-84" fmla="*/ 0 h 653261"/>
                <a:gd name="connsiteX2-85" fmla="*/ 3839561 w 3948370"/>
                <a:gd name="connsiteY2-86" fmla="*/ 423 h 653261"/>
                <a:gd name="connsiteX3-87" fmla="*/ 3948370 w 3948370"/>
                <a:gd name="connsiteY3-88" fmla="*/ 109232 h 653261"/>
                <a:gd name="connsiteX4-89" fmla="*/ 3948370 w 3948370"/>
                <a:gd name="connsiteY4-90" fmla="*/ 544452 h 653261"/>
                <a:gd name="connsiteX5-91" fmla="*/ 3839561 w 3948370"/>
                <a:gd name="connsiteY5-92" fmla="*/ 653261 h 653261"/>
                <a:gd name="connsiteX6-93" fmla="*/ 117126 w 3948370"/>
                <a:gd name="connsiteY6-94" fmla="*/ 653261 h 653261"/>
                <a:gd name="connsiteX7-95" fmla="*/ 8317 w 3948370"/>
                <a:gd name="connsiteY7-96" fmla="*/ 544452 h 653261"/>
                <a:gd name="connsiteX8-97" fmla="*/ 0 w 3948370"/>
                <a:gd name="connsiteY8-98" fmla="*/ 400051 h 653261"/>
                <a:gd name="connsiteX0-99" fmla="*/ 374650 w 3948370"/>
                <a:gd name="connsiteY0-100" fmla="*/ 0 h 653261"/>
                <a:gd name="connsiteX1-101" fmla="*/ 3839561 w 3948370"/>
                <a:gd name="connsiteY1-102" fmla="*/ 423 h 653261"/>
                <a:gd name="connsiteX2-103" fmla="*/ 3948370 w 3948370"/>
                <a:gd name="connsiteY2-104" fmla="*/ 109232 h 653261"/>
                <a:gd name="connsiteX3-105" fmla="*/ 3948370 w 3948370"/>
                <a:gd name="connsiteY3-106" fmla="*/ 544452 h 653261"/>
                <a:gd name="connsiteX4-107" fmla="*/ 3839561 w 3948370"/>
                <a:gd name="connsiteY4-108" fmla="*/ 653261 h 653261"/>
                <a:gd name="connsiteX5-109" fmla="*/ 117126 w 3948370"/>
                <a:gd name="connsiteY5-110" fmla="*/ 653261 h 653261"/>
                <a:gd name="connsiteX6-111" fmla="*/ 8317 w 3948370"/>
                <a:gd name="connsiteY6-112" fmla="*/ 544452 h 653261"/>
                <a:gd name="connsiteX7-113" fmla="*/ 0 w 3948370"/>
                <a:gd name="connsiteY7-114" fmla="*/ 400051 h 6532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3948370" h="653261">
                  <a:moveTo>
                    <a:pt x="374650" y="0"/>
                  </a:moveTo>
                  <a:lnTo>
                    <a:pt x="3839561" y="423"/>
                  </a:lnTo>
                  <a:cubicBezTo>
                    <a:pt x="3899655" y="423"/>
                    <a:pt x="3948370" y="49138"/>
                    <a:pt x="3948370" y="109232"/>
                  </a:cubicBezTo>
                  <a:lnTo>
                    <a:pt x="3948370" y="544452"/>
                  </a:lnTo>
                  <a:cubicBezTo>
                    <a:pt x="3948370" y="604546"/>
                    <a:pt x="3899655" y="653261"/>
                    <a:pt x="3839561" y="653261"/>
                  </a:cubicBezTo>
                  <a:lnTo>
                    <a:pt x="117126" y="653261"/>
                  </a:lnTo>
                  <a:cubicBezTo>
                    <a:pt x="57032" y="653261"/>
                    <a:pt x="8317" y="604546"/>
                    <a:pt x="8317" y="544452"/>
                  </a:cubicBezTo>
                  <a:lnTo>
                    <a:pt x="0" y="400051"/>
                  </a:lnTo>
                </a:path>
              </a:pathLst>
            </a:custGeom>
            <a:solidFill>
              <a:srgbClr val="0070C0"/>
            </a:solidFill>
            <a:ln w="38100" cap="rnd" cmpd="sng">
              <a:solidFill>
                <a:schemeClr val="bg1">
                  <a:lumMod val="85000"/>
                </a:schemeClr>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4" name="文本框 10"/>
            <p:cNvSpPr txBox="1"/>
            <p:nvPr/>
          </p:nvSpPr>
          <p:spPr>
            <a:xfrm>
              <a:off x="974830" y="575957"/>
              <a:ext cx="4374375" cy="4928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Luyện</a:t>
              </a:r>
              <a:r>
                <a:rPr kumimoji="0" lang="en-US" altLang="zh-CN"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 </a:t>
              </a:r>
              <a:r>
                <a:rPr kumimoji="0" lang="en-US" altLang="zh-CN" sz="36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đọc</a:t>
              </a:r>
              <a:r>
                <a:rPr kumimoji="0" lang="en-US" altLang="zh-CN"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 </a:t>
              </a:r>
              <a:r>
                <a:rPr kumimoji="0" lang="en-US" altLang="zh-CN" sz="36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từ</a:t>
              </a:r>
              <a:r>
                <a:rPr kumimoji="0" lang="en-US" altLang="zh-CN" sz="3600" b="1"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 </a:t>
              </a:r>
              <a:r>
                <a:rPr kumimoji="0" lang="en-US" altLang="zh-CN" sz="3600" b="1"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khó</a:t>
              </a:r>
              <a:endParaRPr kumimoji="0" lang="zh-CN" alt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endParaRPr>
            </a:p>
          </p:txBody>
        </p:sp>
        <p:pic>
          <p:nvPicPr>
            <p:cNvPr id="5"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599">
              <a:off x="422007" y="174389"/>
              <a:ext cx="596859" cy="747062"/>
            </a:xfrm>
            <a:prstGeom prst="rect">
              <a:avLst/>
            </a:prstGeom>
            <a:effectLst>
              <a:outerShdw blurRad="50800" dist="38100" dir="2700000" algn="tl" rotWithShape="0">
                <a:prstClr val="black">
                  <a:alpha val="40000"/>
                </a:prstClr>
              </a:outerShdw>
            </a:effectLst>
          </p:spPr>
        </p:pic>
      </p:grpSp>
      <p:sp>
        <p:nvSpPr>
          <p:cNvPr id="10" name="TextBox 9"/>
          <p:cNvSpPr txBox="1"/>
          <p:nvPr/>
        </p:nvSpPr>
        <p:spPr>
          <a:xfrm>
            <a:off x="2279453" y="2001883"/>
            <a:ext cx="2609236" cy="4247317"/>
          </a:xfrm>
          <a:prstGeom prst="rect">
            <a:avLst/>
          </a:prstGeom>
          <a:noFill/>
        </p:spPr>
        <p:txBody>
          <a:bodyPr wrap="square" rtlCol="0">
            <a:spAutoFit/>
          </a:bodyPr>
          <a:lstStyle/>
          <a:p>
            <a:pPr>
              <a:lnSpc>
                <a:spcPct val="150000"/>
              </a:lnSpc>
            </a:pPr>
            <a:r>
              <a:rPr lang="en-US" sz="3000" b="1" dirty="0" err="1">
                <a:latin typeface="Times New Roman" pitchFamily="18" charset="0"/>
                <a:cs typeface="Times New Roman" pitchFamily="18" charset="0"/>
              </a:rPr>
              <a:t>rạ</a:t>
            </a:r>
            <a:r>
              <a:rPr lang="en-US" sz="3000" b="1" dirty="0" err="1">
                <a:solidFill>
                  <a:srgbClr val="FF0000"/>
                </a:solidFill>
                <a:latin typeface="Times New Roman" pitchFamily="18" charset="0"/>
                <a:cs typeface="Times New Roman" pitchFamily="18" charset="0"/>
              </a:rPr>
              <a:t>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nứ</a:t>
            </a:r>
            <a:r>
              <a:rPr lang="en-US" sz="3000" b="1" dirty="0" err="1">
                <a:solidFill>
                  <a:srgbClr val="FF0000"/>
                </a:solidFill>
                <a:latin typeface="Times New Roman" pitchFamily="18" charset="0"/>
                <a:cs typeface="Times New Roman" pitchFamily="18" charset="0"/>
              </a:rPr>
              <a:t>t</a:t>
            </a:r>
            <a:endParaRPr lang="en-US" sz="3000" b="1" dirty="0">
              <a:solidFill>
                <a:srgbClr val="FF0000"/>
              </a:solidFill>
              <a:latin typeface="Times New Roman" pitchFamily="18" charset="0"/>
              <a:cs typeface="Times New Roman" pitchFamily="18" charset="0"/>
            </a:endParaRPr>
          </a:p>
          <a:p>
            <a:pPr>
              <a:lnSpc>
                <a:spcPct val="150000"/>
              </a:lnSpc>
            </a:pPr>
            <a:r>
              <a:rPr lang="en-US" sz="3000" b="1" dirty="0" err="1">
                <a:latin typeface="Times New Roman" pitchFamily="18" charset="0"/>
                <a:cs typeface="Times New Roman" pitchFamily="18" charset="0"/>
              </a:rPr>
              <a:t>ph</a:t>
            </a:r>
            <a:r>
              <a:rPr lang="en-US" sz="3000" b="1" dirty="0" err="1">
                <a:solidFill>
                  <a:srgbClr val="FF0000"/>
                </a:solidFill>
                <a:latin typeface="Times New Roman" pitchFamily="18" charset="0"/>
                <a:cs typeface="Times New Roman" pitchFamily="18" charset="0"/>
              </a:rPr>
              <a:t>ập</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ph</a:t>
            </a:r>
            <a:r>
              <a:rPr lang="en-US" sz="3000" b="1" dirty="0" err="1">
                <a:solidFill>
                  <a:srgbClr val="FF0000"/>
                </a:solidFill>
                <a:latin typeface="Times New Roman" pitchFamily="18" charset="0"/>
                <a:cs typeface="Times New Roman" pitchFamily="18" charset="0"/>
              </a:rPr>
              <a:t>ều</a:t>
            </a:r>
            <a:endParaRPr lang="en-US" sz="3000" b="1" dirty="0">
              <a:solidFill>
                <a:srgbClr val="FF0000"/>
              </a:solidFill>
              <a:latin typeface="Times New Roman" pitchFamily="18" charset="0"/>
              <a:cs typeface="Times New Roman" pitchFamily="18" charset="0"/>
            </a:endParaRPr>
          </a:p>
          <a:p>
            <a:pPr>
              <a:lnSpc>
                <a:spcPct val="150000"/>
              </a:lnSpc>
            </a:pPr>
            <a:r>
              <a:rPr lang="en-US" sz="3000" b="1" dirty="0" err="1">
                <a:latin typeface="Times New Roman" pitchFamily="18" charset="0"/>
                <a:cs typeface="Times New Roman" pitchFamily="18" charset="0"/>
              </a:rPr>
              <a:t>bình</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bá</a:t>
            </a:r>
            <a:r>
              <a:rPr lang="en-US" sz="3000" b="1" dirty="0" err="1">
                <a:solidFill>
                  <a:srgbClr val="FF0000"/>
                </a:solidFill>
                <a:latin typeface="Times New Roman" pitchFamily="18" charset="0"/>
                <a:cs typeface="Times New Roman" pitchFamily="18" charset="0"/>
              </a:rPr>
              <a:t>t</a:t>
            </a:r>
            <a:endParaRPr lang="en-US" sz="3000" b="1" dirty="0">
              <a:solidFill>
                <a:srgbClr val="FF0000"/>
              </a:solidFill>
              <a:latin typeface="Times New Roman" pitchFamily="18" charset="0"/>
              <a:cs typeface="Times New Roman" pitchFamily="18" charset="0"/>
            </a:endParaRPr>
          </a:p>
          <a:p>
            <a:pPr>
              <a:lnSpc>
                <a:spcPct val="150000"/>
              </a:lnSpc>
            </a:pPr>
            <a:r>
              <a:rPr lang="en-US" sz="3000" b="1" dirty="0" err="1">
                <a:latin typeface="Times New Roman" pitchFamily="18" charset="0"/>
                <a:cs typeface="Times New Roman" pitchFamily="18" charset="0"/>
              </a:rPr>
              <a:t>qu</a:t>
            </a:r>
            <a:r>
              <a:rPr lang="en-US" sz="3000" b="1" dirty="0" err="1">
                <a:solidFill>
                  <a:srgbClr val="FF0000"/>
                </a:solidFill>
                <a:latin typeface="Times New Roman" pitchFamily="18" charset="0"/>
                <a:cs typeface="Times New Roman" pitchFamily="18" charset="0"/>
              </a:rPr>
              <a:t>ây</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qu</a:t>
            </a:r>
            <a:r>
              <a:rPr lang="en-US" sz="3000" b="1" dirty="0" err="1">
                <a:solidFill>
                  <a:srgbClr val="FF0000"/>
                </a:solidFill>
                <a:latin typeface="Times New Roman" pitchFamily="18" charset="0"/>
                <a:cs typeface="Times New Roman" pitchFamily="18" charset="0"/>
              </a:rPr>
              <a:t>ần</a:t>
            </a:r>
            <a:endParaRPr lang="en-US" sz="3000" b="1" dirty="0">
              <a:solidFill>
                <a:srgbClr val="FF0000"/>
              </a:solidFill>
              <a:latin typeface="Times New Roman" pitchFamily="18" charset="0"/>
              <a:cs typeface="Times New Roman" pitchFamily="18" charset="0"/>
            </a:endParaRPr>
          </a:p>
          <a:p>
            <a:pPr>
              <a:lnSpc>
                <a:spcPct val="150000"/>
              </a:lnSpc>
            </a:pPr>
            <a:r>
              <a:rPr lang="en-US" sz="3000" b="1" dirty="0">
                <a:solidFill>
                  <a:srgbClr val="FF0000"/>
                </a:solidFill>
                <a:latin typeface="Times New Roman" pitchFamily="18" charset="0"/>
                <a:cs typeface="Times New Roman" pitchFamily="18" charset="0"/>
              </a:rPr>
              <a:t>s</a:t>
            </a:r>
            <a:r>
              <a:rPr lang="en-US" sz="3000" b="1" dirty="0">
                <a:latin typeface="Times New Roman" pitchFamily="18" charset="0"/>
                <a:cs typeface="Times New Roman" pitchFamily="18" charset="0"/>
              </a:rPr>
              <a:t>a</a:t>
            </a:r>
            <a:r>
              <a:rPr lang="en-US" sz="3000" b="1" dirty="0">
                <a:solidFill>
                  <a:srgbClr val="FF0000"/>
                </a:solidFill>
                <a:latin typeface="Times New Roman" pitchFamily="18" charset="0"/>
                <a:cs typeface="Times New Roman" pitchFamily="18" charset="0"/>
              </a:rPr>
              <a:t>n</a:t>
            </a:r>
            <a:r>
              <a:rPr lang="en-US" sz="3000" b="1" dirty="0">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s</a:t>
            </a:r>
            <a:r>
              <a:rPr lang="en-US" sz="3000" b="1" dirty="0" err="1">
                <a:latin typeface="Times New Roman" pitchFamily="18" charset="0"/>
                <a:cs typeface="Times New Roman" pitchFamily="18" charset="0"/>
              </a:rPr>
              <a:t>á</a:t>
            </a:r>
            <a:r>
              <a:rPr lang="en-US" sz="3000" b="1" dirty="0" err="1">
                <a:solidFill>
                  <a:srgbClr val="FF0000"/>
                </a:solidFill>
                <a:latin typeface="Times New Roman" pitchFamily="18" charset="0"/>
                <a:cs typeface="Times New Roman" pitchFamily="18" charset="0"/>
              </a:rPr>
              <a:t>t</a:t>
            </a:r>
            <a:endParaRPr lang="en-US" sz="3000" b="1" dirty="0">
              <a:solidFill>
                <a:srgbClr val="FF0000"/>
              </a:solidFill>
              <a:latin typeface="Times New Roman" pitchFamily="18" charset="0"/>
              <a:cs typeface="Times New Roman" pitchFamily="18" charset="0"/>
            </a:endParaRPr>
          </a:p>
          <a:p>
            <a:pPr>
              <a:lnSpc>
                <a:spcPct val="150000"/>
              </a:lnSpc>
            </a:pPr>
            <a:r>
              <a:rPr lang="en-US" sz="3000" b="1" dirty="0" err="1">
                <a:latin typeface="Times New Roman" pitchFamily="18" charset="0"/>
                <a:cs typeface="Times New Roman" pitchFamily="18" charset="0"/>
              </a:rPr>
              <a:t>thẳng</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đ</a:t>
            </a:r>
            <a:r>
              <a:rPr lang="en-US" sz="3000" b="1" dirty="0" err="1">
                <a:solidFill>
                  <a:srgbClr val="FF0000"/>
                </a:solidFill>
                <a:latin typeface="Times New Roman" pitchFamily="18" charset="0"/>
                <a:cs typeface="Times New Roman" pitchFamily="18" charset="0"/>
              </a:rPr>
              <a:t>uột</a:t>
            </a:r>
            <a:endParaRPr lang="en-US" sz="3000" b="1" dirty="0">
              <a:solidFill>
                <a:srgbClr val="FF0000"/>
              </a:solidFill>
              <a:latin typeface="Times New Roman" pitchFamily="18" charset="0"/>
              <a:cs typeface="Times New Roman" pitchFamily="18" charset="0"/>
            </a:endParaRPr>
          </a:p>
        </p:txBody>
      </p:sp>
      <p:grpSp>
        <p:nvGrpSpPr>
          <p:cNvPr id="12" name="Group 11"/>
          <p:cNvGrpSpPr/>
          <p:nvPr/>
        </p:nvGrpSpPr>
        <p:grpSpPr>
          <a:xfrm>
            <a:off x="5881001" y="155529"/>
            <a:ext cx="5079144" cy="2569286"/>
            <a:chOff x="4227641" y="2767889"/>
            <a:chExt cx="5079144" cy="2569286"/>
          </a:xfrm>
        </p:grpSpPr>
        <p:pic>
          <p:nvPicPr>
            <p:cNvPr id="16"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227641" y="2767889"/>
              <a:ext cx="5079144" cy="2569286"/>
            </a:xfrm>
            <a:prstGeom prst="rect">
              <a:avLst/>
            </a:prstGeom>
          </p:spPr>
        </p:pic>
        <p:sp>
          <p:nvSpPr>
            <p:cNvPr id="17" name="Rectangle 16"/>
            <p:cNvSpPr/>
            <p:nvPr/>
          </p:nvSpPr>
          <p:spPr>
            <a:xfrm>
              <a:off x="4391840" y="3335857"/>
              <a:ext cx="4533900" cy="973266"/>
            </a:xfrm>
            <a:prstGeom prst="rect">
              <a:avLst/>
            </a:prstGeom>
            <a:noFill/>
            <a:ln w="9525">
              <a:noFill/>
            </a:ln>
          </p:spPr>
          <p:txBody>
            <a:bodyPr anchor="ctr" anchorCtr="0"/>
            <a:lstStyle/>
            <a:p>
              <a:pPr algn="ctr">
                <a:buClrTx/>
                <a:buSzTx/>
                <a:buFontTx/>
              </a:pPr>
              <a:r>
                <a:rPr lang="en-GB" sz="4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a:t>
              </a:r>
              <a:r>
                <a:rPr sz="4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 </a:t>
              </a:r>
              <a:r>
                <a:rPr lang="en-US" sz="44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còn</a:t>
              </a:r>
              <a:r>
                <a:rPr lang="en-US" sz="4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4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thấy</a:t>
              </a:r>
              <a:r>
                <a:rPr lang="en-GB" sz="4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từ nào khó đọc?</a:t>
              </a:r>
            </a:p>
          </p:txBody>
        </p:sp>
      </p:grpSp>
      <p:pic>
        <p:nvPicPr>
          <p:cNvPr id="21"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86382" y="2766947"/>
            <a:ext cx="3353562" cy="4114800"/>
          </a:xfrm>
          <a:prstGeom prst="rect">
            <a:avLst/>
          </a:prstGeom>
        </p:spPr>
      </p:pic>
    </p:spTree>
    <p:extLst>
      <p:ext uri="{BB962C8B-B14F-4D97-AF65-F5344CB8AC3E}">
        <p14:creationId xmlns:p14="http://schemas.microsoft.com/office/powerpoint/2010/main" val="282523915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circle(in)">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0">
                                            <p:txEl>
                                              <p:pRg st="1" end="1"/>
                                            </p:txEl>
                                          </p:spTgt>
                                        </p:tgtEl>
                                        <p:attrNameLst>
                                          <p:attrName>style.visibility</p:attrName>
                                        </p:attrNameLst>
                                      </p:cBhvr>
                                      <p:to>
                                        <p:strVal val="visible"/>
                                      </p:to>
                                    </p:set>
                                    <p:animEffect transition="in" filter="circle(in)">
                                      <p:cBhvr>
                                        <p:cTn id="32" dur="500"/>
                                        <p:tgtEl>
                                          <p:spTgt spid="10">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0">
                                            <p:txEl>
                                              <p:pRg st="2" end="2"/>
                                            </p:txEl>
                                          </p:spTgt>
                                        </p:tgtEl>
                                        <p:attrNameLst>
                                          <p:attrName>style.visibility</p:attrName>
                                        </p:attrNameLst>
                                      </p:cBhvr>
                                      <p:to>
                                        <p:strVal val="visible"/>
                                      </p:to>
                                    </p:set>
                                    <p:animEffect transition="in" filter="circle(in)">
                                      <p:cBhvr>
                                        <p:cTn id="37" dur="500"/>
                                        <p:tgtEl>
                                          <p:spTgt spid="10">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0">
                                            <p:txEl>
                                              <p:pRg st="3" end="3"/>
                                            </p:txEl>
                                          </p:spTgt>
                                        </p:tgtEl>
                                        <p:attrNameLst>
                                          <p:attrName>style.visibility</p:attrName>
                                        </p:attrNameLst>
                                      </p:cBhvr>
                                      <p:to>
                                        <p:strVal val="visible"/>
                                      </p:to>
                                    </p:set>
                                    <p:animEffect transition="in" filter="circle(in)">
                                      <p:cBhvr>
                                        <p:cTn id="42" dur="500"/>
                                        <p:tgtEl>
                                          <p:spTgt spid="10">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0">
                                            <p:txEl>
                                              <p:pRg st="4" end="4"/>
                                            </p:txEl>
                                          </p:spTgt>
                                        </p:tgtEl>
                                        <p:attrNameLst>
                                          <p:attrName>style.visibility</p:attrName>
                                        </p:attrNameLst>
                                      </p:cBhvr>
                                      <p:to>
                                        <p:strVal val="visible"/>
                                      </p:to>
                                    </p:set>
                                    <p:animEffect transition="in" filter="circle(in)">
                                      <p:cBhvr>
                                        <p:cTn id="47" dur="500"/>
                                        <p:tgtEl>
                                          <p:spTgt spid="10">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10">
                                            <p:txEl>
                                              <p:pRg st="5" end="5"/>
                                            </p:txEl>
                                          </p:spTgt>
                                        </p:tgtEl>
                                        <p:attrNameLst>
                                          <p:attrName>style.visibility</p:attrName>
                                        </p:attrNameLst>
                                      </p:cBhvr>
                                      <p:to>
                                        <p:strVal val="visible"/>
                                      </p:to>
                                    </p:set>
                                    <p:animEffect transition="in" filter="circle(in)">
                                      <p:cBhvr>
                                        <p:cTn id="5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0200" y="442893"/>
            <a:ext cx="11607800" cy="6155531"/>
          </a:xfrm>
          <a:prstGeom prst="rect">
            <a:avLst/>
          </a:prstGeom>
        </p:spPr>
        <p:txBody>
          <a:bodyPr wrap="square">
            <a:spAutoFit/>
          </a:bodyPr>
          <a:lstStyle/>
          <a:p>
            <a:r>
              <a:rPr lang="en-GB" altLang="en-US" sz="4800" b="1" u="sng" dirty="0" err="1">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Đoạn</a:t>
            </a:r>
            <a:r>
              <a:rPr lang="en-GB" altLang="en-US" sz="4800" b="1" u="sng"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2</a:t>
            </a:r>
            <a:r>
              <a:rPr lang="en-GB" altLang="en-US" sz="48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a:t>
            </a:r>
            <a:endParaRPr lang="en-GB" altLang="en-US" sz="34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endParaRPr>
          </a:p>
          <a:p>
            <a:pPr algn="just"/>
            <a:r>
              <a:rPr lang="en-US" sz="3400" dirty="0">
                <a:latin typeface="Times New Roman" pitchFamily="18" charset="0"/>
                <a:cs typeface="Times New Roman" pitchFamily="18" charset="0"/>
              </a:rPr>
              <a:t>	</a:t>
            </a:r>
            <a:r>
              <a:rPr lang="vi-VN" sz="3400" dirty="0">
                <a:latin typeface="+mj-lt"/>
              </a:rPr>
              <a:t> Cà Mau đất xốp. Mùa nắng, đất nẻ chân chim, nền nhà cũng </a:t>
            </a:r>
            <a:r>
              <a:rPr lang="vi-VN" sz="3400" dirty="0">
                <a:solidFill>
                  <a:schemeClr val="accent2">
                    <a:lumMod val="75000"/>
                  </a:schemeClr>
                </a:solidFill>
                <a:latin typeface="+mj-lt"/>
              </a:rPr>
              <a:t>rạn nứt</a:t>
            </a:r>
            <a:r>
              <a:rPr lang="vi-VN" sz="3400" dirty="0">
                <a:latin typeface="+mj-lt"/>
              </a:rPr>
              <a:t>. Trên cái đất </a:t>
            </a:r>
            <a:r>
              <a:rPr lang="vi-VN" sz="3400" dirty="0">
                <a:solidFill>
                  <a:schemeClr val="accent2">
                    <a:lumMod val="75000"/>
                  </a:schemeClr>
                </a:solidFill>
                <a:latin typeface="+mj-lt"/>
              </a:rPr>
              <a:t>phập phều </a:t>
            </a:r>
            <a:r>
              <a:rPr lang="vi-VN" sz="3400" dirty="0">
                <a:latin typeface="+mj-lt"/>
              </a:rPr>
              <a:t>và lắm gió, dông như thế, cây đứng lẻ khó mà chống nổi với những cơn thịnh nộ của trời. Cây </a:t>
            </a:r>
            <a:r>
              <a:rPr lang="vi-VN" sz="3400" dirty="0">
                <a:solidFill>
                  <a:schemeClr val="accent2">
                    <a:lumMod val="75000"/>
                  </a:schemeClr>
                </a:solidFill>
                <a:latin typeface="+mj-lt"/>
              </a:rPr>
              <a:t>bình bát</a:t>
            </a:r>
            <a:r>
              <a:rPr lang="vi-VN" sz="3400" dirty="0">
                <a:latin typeface="+mj-lt"/>
              </a:rPr>
              <a:t>, cây bần cũng phải </a:t>
            </a:r>
            <a:r>
              <a:rPr lang="vi-VN" sz="3400" dirty="0">
                <a:solidFill>
                  <a:schemeClr val="accent2">
                    <a:lumMod val="75000"/>
                  </a:schemeClr>
                </a:solidFill>
                <a:latin typeface="+mj-lt"/>
              </a:rPr>
              <a:t>quây quần </a:t>
            </a:r>
            <a:r>
              <a:rPr lang="vi-VN" sz="3400" dirty="0">
                <a:latin typeface="+mj-lt"/>
              </a:rPr>
              <a:t>thành chòm, thành rặng; rễ phải dài, phải cắm sâu vào trong lòng đất. Nhiều nhất là đước. Đước mọc </a:t>
            </a:r>
            <a:r>
              <a:rPr lang="vi-VN" sz="3400" dirty="0">
                <a:solidFill>
                  <a:schemeClr val="accent2">
                    <a:lumMod val="75000"/>
                  </a:schemeClr>
                </a:solidFill>
                <a:latin typeface="+mj-lt"/>
              </a:rPr>
              <a:t>san sát </a:t>
            </a:r>
            <a:r>
              <a:rPr lang="vi-VN" sz="3400" dirty="0">
                <a:latin typeface="+mj-lt"/>
              </a:rPr>
              <a:t>đến tận mũi đất cuối cùng, </a:t>
            </a:r>
            <a:r>
              <a:rPr lang="vi-VN" sz="3400" dirty="0">
                <a:solidFill>
                  <a:schemeClr val="accent2">
                    <a:lumMod val="75000"/>
                  </a:schemeClr>
                </a:solidFill>
                <a:latin typeface="+mj-lt"/>
              </a:rPr>
              <a:t>thẳng đuột </a:t>
            </a:r>
            <a:r>
              <a:rPr lang="vi-VN" sz="3400" dirty="0">
                <a:latin typeface="+mj-lt"/>
              </a:rPr>
              <a:t>như hằng hà sa số cây dù xanh cắm trên bãi. Nhà cửa dựng dọc theo những bờ kênh, dưới những hàng đước xanh rì. Nhà nọ sang nhà kia phải leo trên cầu bằng thân cây đước…</a:t>
            </a:r>
          </a:p>
          <a:p>
            <a:pPr algn="just"/>
            <a:r>
              <a:rPr lang="en-US" sz="3400" dirty="0"/>
              <a:t>	</a:t>
            </a:r>
            <a:endParaRPr lang="en-US" sz="3400" dirty="0">
              <a:latin typeface="Times New Roman" pitchFamily="18" charset="0"/>
              <a:cs typeface="Times New Roman" pitchFamily="18" charset="0"/>
            </a:endParaRPr>
          </a:p>
        </p:txBody>
      </p:sp>
      <p:cxnSp>
        <p:nvCxnSpPr>
          <p:cNvPr id="4" name="Straight Connector 3"/>
          <p:cNvCxnSpPr/>
          <p:nvPr/>
        </p:nvCxnSpPr>
        <p:spPr>
          <a:xfrm>
            <a:off x="1384300" y="2273300"/>
            <a:ext cx="1320800"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7" name="Straight Connector 6"/>
          <p:cNvCxnSpPr/>
          <p:nvPr/>
        </p:nvCxnSpPr>
        <p:spPr>
          <a:xfrm>
            <a:off x="5194300" y="2273300"/>
            <a:ext cx="1816100"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8" name="Straight Connector 7"/>
          <p:cNvCxnSpPr/>
          <p:nvPr/>
        </p:nvCxnSpPr>
        <p:spPr>
          <a:xfrm>
            <a:off x="1333500" y="3289300"/>
            <a:ext cx="1409700"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0" name="Straight Connector 9"/>
          <p:cNvCxnSpPr/>
          <p:nvPr/>
        </p:nvCxnSpPr>
        <p:spPr>
          <a:xfrm>
            <a:off x="6521450" y="3289300"/>
            <a:ext cx="1860550"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a:off x="3562350" y="4305300"/>
            <a:ext cx="1212850"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5" name="Straight Connector 14"/>
          <p:cNvCxnSpPr/>
          <p:nvPr/>
        </p:nvCxnSpPr>
        <p:spPr>
          <a:xfrm>
            <a:off x="9912350" y="4318000"/>
            <a:ext cx="2025650" cy="0"/>
          </a:xfrm>
          <a:prstGeom prst="line">
            <a:avLst/>
          </a:prstGeom>
          <a:ln w="3810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9515704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9073" y="1696762"/>
            <a:ext cx="6859894" cy="4947699"/>
          </a:xfrm>
          <a:prstGeom prst="rect">
            <a:avLst/>
          </a:prstGeom>
        </p:spPr>
      </p:pic>
      <p:grpSp>
        <p:nvGrpSpPr>
          <p:cNvPr id="2" name="Group 1"/>
          <p:cNvGrpSpPr/>
          <p:nvPr/>
        </p:nvGrpSpPr>
        <p:grpSpPr>
          <a:xfrm>
            <a:off x="102734" y="255064"/>
            <a:ext cx="5853566" cy="979617"/>
            <a:chOff x="422007" y="174389"/>
            <a:chExt cx="5960051" cy="747062"/>
          </a:xfrm>
        </p:grpSpPr>
        <p:sp>
          <p:nvSpPr>
            <p:cNvPr id="3" name="矩形: 圆角 2"/>
            <p:cNvSpPr/>
            <p:nvPr/>
          </p:nvSpPr>
          <p:spPr>
            <a:xfrm>
              <a:off x="990221" y="249327"/>
              <a:ext cx="5107354" cy="653261"/>
            </a:xfrm>
            <a:custGeom>
              <a:avLst/>
              <a:gdLst>
                <a:gd name="connsiteX0" fmla="*/ 0 w 3940053"/>
                <a:gd name="connsiteY0" fmla="*/ 108809 h 652838"/>
                <a:gd name="connsiteX1" fmla="*/ 108809 w 3940053"/>
                <a:gd name="connsiteY1" fmla="*/ 0 h 652838"/>
                <a:gd name="connsiteX2" fmla="*/ 3831244 w 3940053"/>
                <a:gd name="connsiteY2" fmla="*/ 0 h 652838"/>
                <a:gd name="connsiteX3" fmla="*/ 3940053 w 3940053"/>
                <a:gd name="connsiteY3" fmla="*/ 108809 h 652838"/>
                <a:gd name="connsiteX4" fmla="*/ 3940053 w 3940053"/>
                <a:gd name="connsiteY4" fmla="*/ 544029 h 652838"/>
                <a:gd name="connsiteX5" fmla="*/ 3831244 w 3940053"/>
                <a:gd name="connsiteY5" fmla="*/ 652838 h 652838"/>
                <a:gd name="connsiteX6" fmla="*/ 108809 w 3940053"/>
                <a:gd name="connsiteY6" fmla="*/ 652838 h 652838"/>
                <a:gd name="connsiteX7" fmla="*/ 0 w 3940053"/>
                <a:gd name="connsiteY7" fmla="*/ 544029 h 652838"/>
                <a:gd name="connsiteX8" fmla="*/ 0 w 3940053"/>
                <a:gd name="connsiteY8" fmla="*/ 108809 h 652838"/>
                <a:gd name="connsiteX0-1" fmla="*/ 0 w 3940053"/>
                <a:gd name="connsiteY0-2" fmla="*/ 109232 h 653261"/>
                <a:gd name="connsiteX1-3" fmla="*/ 108809 w 3940053"/>
                <a:gd name="connsiteY1-4" fmla="*/ 423 h 653261"/>
                <a:gd name="connsiteX2-5" fmla="*/ 366333 w 3940053"/>
                <a:gd name="connsiteY2-6" fmla="*/ 0 h 653261"/>
                <a:gd name="connsiteX3-7" fmla="*/ 3831244 w 3940053"/>
                <a:gd name="connsiteY3-8" fmla="*/ 423 h 653261"/>
                <a:gd name="connsiteX4-9" fmla="*/ 3940053 w 3940053"/>
                <a:gd name="connsiteY4-10" fmla="*/ 109232 h 653261"/>
                <a:gd name="connsiteX5-11" fmla="*/ 3940053 w 3940053"/>
                <a:gd name="connsiteY5-12" fmla="*/ 544452 h 653261"/>
                <a:gd name="connsiteX6-13" fmla="*/ 3831244 w 3940053"/>
                <a:gd name="connsiteY6-14" fmla="*/ 653261 h 653261"/>
                <a:gd name="connsiteX7-15" fmla="*/ 108809 w 3940053"/>
                <a:gd name="connsiteY7-16" fmla="*/ 653261 h 653261"/>
                <a:gd name="connsiteX8-17" fmla="*/ 0 w 3940053"/>
                <a:gd name="connsiteY8-18" fmla="*/ 544452 h 653261"/>
                <a:gd name="connsiteX9" fmla="*/ 0 w 3940053"/>
                <a:gd name="connsiteY9" fmla="*/ 109232 h 653261"/>
                <a:gd name="connsiteX0-19" fmla="*/ 8317 w 3948370"/>
                <a:gd name="connsiteY0-20" fmla="*/ 109232 h 653261"/>
                <a:gd name="connsiteX1-21" fmla="*/ 117126 w 3948370"/>
                <a:gd name="connsiteY1-22" fmla="*/ 423 h 653261"/>
                <a:gd name="connsiteX2-23" fmla="*/ 374650 w 3948370"/>
                <a:gd name="connsiteY2-24" fmla="*/ 0 h 653261"/>
                <a:gd name="connsiteX3-25" fmla="*/ 3839561 w 3948370"/>
                <a:gd name="connsiteY3-26" fmla="*/ 423 h 653261"/>
                <a:gd name="connsiteX4-27" fmla="*/ 3948370 w 3948370"/>
                <a:gd name="connsiteY4-28" fmla="*/ 109232 h 653261"/>
                <a:gd name="connsiteX5-29" fmla="*/ 3948370 w 3948370"/>
                <a:gd name="connsiteY5-30" fmla="*/ 544452 h 653261"/>
                <a:gd name="connsiteX6-31" fmla="*/ 3839561 w 3948370"/>
                <a:gd name="connsiteY6-32" fmla="*/ 653261 h 653261"/>
                <a:gd name="connsiteX7-33" fmla="*/ 117126 w 3948370"/>
                <a:gd name="connsiteY7-34" fmla="*/ 653261 h 653261"/>
                <a:gd name="connsiteX8-35" fmla="*/ 8317 w 3948370"/>
                <a:gd name="connsiteY8-36" fmla="*/ 544452 h 653261"/>
                <a:gd name="connsiteX9-37" fmla="*/ 0 w 3948370"/>
                <a:gd name="connsiteY9-38" fmla="*/ 400051 h 653261"/>
                <a:gd name="connsiteX10" fmla="*/ 8317 w 3948370"/>
                <a:gd name="connsiteY10" fmla="*/ 109232 h 653261"/>
                <a:gd name="connsiteX0-39" fmla="*/ 8317 w 3948370"/>
                <a:gd name="connsiteY0-40" fmla="*/ 109232 h 653261"/>
                <a:gd name="connsiteX1-41" fmla="*/ 117126 w 3948370"/>
                <a:gd name="connsiteY1-42" fmla="*/ 423 h 653261"/>
                <a:gd name="connsiteX2-43" fmla="*/ 374650 w 3948370"/>
                <a:gd name="connsiteY2-44" fmla="*/ 0 h 653261"/>
                <a:gd name="connsiteX3-45" fmla="*/ 3839561 w 3948370"/>
                <a:gd name="connsiteY3-46" fmla="*/ 423 h 653261"/>
                <a:gd name="connsiteX4-47" fmla="*/ 3948370 w 3948370"/>
                <a:gd name="connsiteY4-48" fmla="*/ 109232 h 653261"/>
                <a:gd name="connsiteX5-49" fmla="*/ 3948370 w 3948370"/>
                <a:gd name="connsiteY5-50" fmla="*/ 544452 h 653261"/>
                <a:gd name="connsiteX6-51" fmla="*/ 3839561 w 3948370"/>
                <a:gd name="connsiteY6-52" fmla="*/ 653261 h 653261"/>
                <a:gd name="connsiteX7-53" fmla="*/ 117126 w 3948370"/>
                <a:gd name="connsiteY7-54" fmla="*/ 653261 h 653261"/>
                <a:gd name="connsiteX8-55" fmla="*/ 8317 w 3948370"/>
                <a:gd name="connsiteY8-56" fmla="*/ 544452 h 653261"/>
                <a:gd name="connsiteX9-57" fmla="*/ 0 w 3948370"/>
                <a:gd name="connsiteY9-58" fmla="*/ 400051 h 653261"/>
                <a:gd name="connsiteX10-59" fmla="*/ 99757 w 3948370"/>
                <a:gd name="connsiteY10-60" fmla="*/ 200672 h 653261"/>
                <a:gd name="connsiteX0-61" fmla="*/ 8317 w 3948370"/>
                <a:gd name="connsiteY0-62" fmla="*/ 109232 h 653261"/>
                <a:gd name="connsiteX1-63" fmla="*/ 117126 w 3948370"/>
                <a:gd name="connsiteY1-64" fmla="*/ 423 h 653261"/>
                <a:gd name="connsiteX2-65" fmla="*/ 374650 w 3948370"/>
                <a:gd name="connsiteY2-66" fmla="*/ 0 h 653261"/>
                <a:gd name="connsiteX3-67" fmla="*/ 3839561 w 3948370"/>
                <a:gd name="connsiteY3-68" fmla="*/ 423 h 653261"/>
                <a:gd name="connsiteX4-69" fmla="*/ 3948370 w 3948370"/>
                <a:gd name="connsiteY4-70" fmla="*/ 109232 h 653261"/>
                <a:gd name="connsiteX5-71" fmla="*/ 3948370 w 3948370"/>
                <a:gd name="connsiteY5-72" fmla="*/ 544452 h 653261"/>
                <a:gd name="connsiteX6-73" fmla="*/ 3839561 w 3948370"/>
                <a:gd name="connsiteY6-74" fmla="*/ 653261 h 653261"/>
                <a:gd name="connsiteX7-75" fmla="*/ 117126 w 3948370"/>
                <a:gd name="connsiteY7-76" fmla="*/ 653261 h 653261"/>
                <a:gd name="connsiteX8-77" fmla="*/ 8317 w 3948370"/>
                <a:gd name="connsiteY8-78" fmla="*/ 544452 h 653261"/>
                <a:gd name="connsiteX9-79" fmla="*/ 0 w 3948370"/>
                <a:gd name="connsiteY9-80" fmla="*/ 400051 h 653261"/>
                <a:gd name="connsiteX0-81" fmla="*/ 117126 w 3948370"/>
                <a:gd name="connsiteY0-82" fmla="*/ 423 h 653261"/>
                <a:gd name="connsiteX1-83" fmla="*/ 374650 w 3948370"/>
                <a:gd name="connsiteY1-84" fmla="*/ 0 h 653261"/>
                <a:gd name="connsiteX2-85" fmla="*/ 3839561 w 3948370"/>
                <a:gd name="connsiteY2-86" fmla="*/ 423 h 653261"/>
                <a:gd name="connsiteX3-87" fmla="*/ 3948370 w 3948370"/>
                <a:gd name="connsiteY3-88" fmla="*/ 109232 h 653261"/>
                <a:gd name="connsiteX4-89" fmla="*/ 3948370 w 3948370"/>
                <a:gd name="connsiteY4-90" fmla="*/ 544452 h 653261"/>
                <a:gd name="connsiteX5-91" fmla="*/ 3839561 w 3948370"/>
                <a:gd name="connsiteY5-92" fmla="*/ 653261 h 653261"/>
                <a:gd name="connsiteX6-93" fmla="*/ 117126 w 3948370"/>
                <a:gd name="connsiteY6-94" fmla="*/ 653261 h 653261"/>
                <a:gd name="connsiteX7-95" fmla="*/ 8317 w 3948370"/>
                <a:gd name="connsiteY7-96" fmla="*/ 544452 h 653261"/>
                <a:gd name="connsiteX8-97" fmla="*/ 0 w 3948370"/>
                <a:gd name="connsiteY8-98" fmla="*/ 400051 h 653261"/>
                <a:gd name="connsiteX0-99" fmla="*/ 374650 w 3948370"/>
                <a:gd name="connsiteY0-100" fmla="*/ 0 h 653261"/>
                <a:gd name="connsiteX1-101" fmla="*/ 3839561 w 3948370"/>
                <a:gd name="connsiteY1-102" fmla="*/ 423 h 653261"/>
                <a:gd name="connsiteX2-103" fmla="*/ 3948370 w 3948370"/>
                <a:gd name="connsiteY2-104" fmla="*/ 109232 h 653261"/>
                <a:gd name="connsiteX3-105" fmla="*/ 3948370 w 3948370"/>
                <a:gd name="connsiteY3-106" fmla="*/ 544452 h 653261"/>
                <a:gd name="connsiteX4-107" fmla="*/ 3839561 w 3948370"/>
                <a:gd name="connsiteY4-108" fmla="*/ 653261 h 653261"/>
                <a:gd name="connsiteX5-109" fmla="*/ 117126 w 3948370"/>
                <a:gd name="connsiteY5-110" fmla="*/ 653261 h 653261"/>
                <a:gd name="connsiteX6-111" fmla="*/ 8317 w 3948370"/>
                <a:gd name="connsiteY6-112" fmla="*/ 544452 h 653261"/>
                <a:gd name="connsiteX7-113" fmla="*/ 0 w 3948370"/>
                <a:gd name="connsiteY7-114" fmla="*/ 400051 h 6532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3948370" h="653261">
                  <a:moveTo>
                    <a:pt x="374650" y="0"/>
                  </a:moveTo>
                  <a:lnTo>
                    <a:pt x="3839561" y="423"/>
                  </a:lnTo>
                  <a:cubicBezTo>
                    <a:pt x="3899655" y="423"/>
                    <a:pt x="3948370" y="49138"/>
                    <a:pt x="3948370" y="109232"/>
                  </a:cubicBezTo>
                  <a:lnTo>
                    <a:pt x="3948370" y="544452"/>
                  </a:lnTo>
                  <a:cubicBezTo>
                    <a:pt x="3948370" y="604546"/>
                    <a:pt x="3899655" y="653261"/>
                    <a:pt x="3839561" y="653261"/>
                  </a:cubicBezTo>
                  <a:lnTo>
                    <a:pt x="117126" y="653261"/>
                  </a:lnTo>
                  <a:cubicBezTo>
                    <a:pt x="57032" y="653261"/>
                    <a:pt x="8317" y="604546"/>
                    <a:pt x="8317" y="544452"/>
                  </a:cubicBezTo>
                  <a:lnTo>
                    <a:pt x="0" y="400051"/>
                  </a:lnTo>
                </a:path>
              </a:pathLst>
            </a:custGeom>
            <a:solidFill>
              <a:srgbClr val="0070C0"/>
            </a:solidFill>
            <a:ln w="38100" cap="rnd" cmpd="sng">
              <a:solidFill>
                <a:schemeClr val="bg1">
                  <a:lumMod val="85000"/>
                </a:schemeClr>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4" name="文本框 10"/>
            <p:cNvSpPr txBox="1"/>
            <p:nvPr/>
          </p:nvSpPr>
          <p:spPr>
            <a:xfrm>
              <a:off x="1639347" y="348829"/>
              <a:ext cx="4742711" cy="4928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Giải</a:t>
              </a:r>
              <a:r>
                <a:rPr kumimoji="0" lang="en-US" altLang="zh-CN" sz="3600" b="1"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 </a:t>
              </a:r>
              <a:r>
                <a:rPr kumimoji="0" lang="en-US" altLang="zh-CN" sz="3600" b="1"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nghĩa</a:t>
              </a:r>
              <a:r>
                <a:rPr kumimoji="0" lang="en-US" altLang="zh-CN" sz="3600" b="1"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 </a:t>
              </a:r>
              <a:r>
                <a:rPr kumimoji="0" lang="en-US" altLang="zh-CN" sz="3600" b="1"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từ</a:t>
              </a:r>
              <a:endParaRPr kumimoji="0" lang="zh-CN" alt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endParaRPr>
            </a:p>
          </p:txBody>
        </p:sp>
        <p:pic>
          <p:nvPicPr>
            <p:cNvPr id="5"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599">
              <a:off x="422007" y="174389"/>
              <a:ext cx="596859" cy="747062"/>
            </a:xfrm>
            <a:prstGeom prst="rect">
              <a:avLst/>
            </a:prstGeom>
            <a:effectLst>
              <a:outerShdw blurRad="50800" dist="38100" dir="2700000" algn="tl" rotWithShape="0">
                <a:prstClr val="black">
                  <a:alpha val="40000"/>
                </a:prstClr>
              </a:outerShdw>
            </a:effectLst>
          </p:spPr>
        </p:pic>
      </p:grpSp>
      <p:sp>
        <p:nvSpPr>
          <p:cNvPr id="10" name="TextBox 9"/>
          <p:cNvSpPr txBox="1"/>
          <p:nvPr/>
        </p:nvSpPr>
        <p:spPr>
          <a:xfrm>
            <a:off x="1444456" y="3211447"/>
            <a:ext cx="4854744" cy="1938992"/>
          </a:xfrm>
          <a:prstGeom prst="rect">
            <a:avLst/>
          </a:prstGeom>
          <a:noFill/>
        </p:spPr>
        <p:txBody>
          <a:bodyPr wrap="square" rtlCol="0">
            <a:spAutoFit/>
          </a:bodyPr>
          <a:lstStyle/>
          <a:p>
            <a:r>
              <a:rPr lang="en-US" sz="4000" b="1" dirty="0" err="1">
                <a:latin typeface="Times New Roman" pitchFamily="18" charset="0"/>
                <a:cs typeface="Times New Roman" pitchFamily="18" charset="0"/>
              </a:rPr>
              <a:t>Phập</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phều</a:t>
            </a:r>
            <a:r>
              <a:rPr lang="en-US" sz="4000" b="1" dirty="0">
                <a:latin typeface="Times New Roman" pitchFamily="18" charset="0"/>
                <a:cs typeface="Times New Roman" pitchFamily="18" charset="0"/>
              </a:rPr>
              <a: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trôi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nổi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phồng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rồi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xẹp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xuống</a:t>
            </a:r>
            <a:r>
              <a:rPr lang="en-US" sz="4000" dirty="0">
                <a:latin typeface="Times New Roman" pitchFamily="18" charset="0"/>
                <a:cs typeface="Times New Roman" pitchFamily="18" charset="0"/>
              </a:rPr>
              <a:t>.</a:t>
            </a:r>
          </a:p>
        </p:txBody>
      </p:sp>
      <p:grpSp>
        <p:nvGrpSpPr>
          <p:cNvPr id="12" name="Group 11"/>
          <p:cNvGrpSpPr/>
          <p:nvPr/>
        </p:nvGrpSpPr>
        <p:grpSpPr>
          <a:xfrm>
            <a:off x="6542546" y="88236"/>
            <a:ext cx="5079144" cy="2569286"/>
            <a:chOff x="4227641" y="2767889"/>
            <a:chExt cx="5079144" cy="2569286"/>
          </a:xfrm>
        </p:grpSpPr>
        <p:pic>
          <p:nvPicPr>
            <p:cNvPr id="16"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227641" y="2767889"/>
              <a:ext cx="5079144" cy="2569286"/>
            </a:xfrm>
            <a:prstGeom prst="rect">
              <a:avLst/>
            </a:prstGeom>
          </p:spPr>
        </p:pic>
        <p:sp>
          <p:nvSpPr>
            <p:cNvPr id="17" name="Rectangle 16"/>
            <p:cNvSpPr/>
            <p:nvPr/>
          </p:nvSpPr>
          <p:spPr>
            <a:xfrm>
              <a:off x="4391840" y="3335857"/>
              <a:ext cx="4533900" cy="973266"/>
            </a:xfrm>
            <a:prstGeom prst="rect">
              <a:avLst/>
            </a:prstGeom>
            <a:noFill/>
            <a:ln w="9525">
              <a:noFill/>
            </a:ln>
          </p:spPr>
          <p:txBody>
            <a:bodyPr anchor="ctr" anchorCtr="0"/>
            <a:lstStyle/>
            <a:p>
              <a:pPr algn="ctr">
                <a:buClrTx/>
                <a:buSzTx/>
                <a:buFontTx/>
              </a:pPr>
              <a:r>
                <a:rPr lang="en-GB"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a:t>
              </a:r>
              <a:r>
                <a:rPr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 </a:t>
              </a:r>
              <a:r>
                <a:rPr lang="en-US" sz="40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4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0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thấy</a:t>
              </a:r>
              <a:r>
                <a:rPr lang="en-GB"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từ nào </a:t>
              </a:r>
              <a:r>
                <a:rPr lang="en-GB" sz="40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khó</a:t>
              </a:r>
              <a:r>
                <a:rPr lang="en-GB"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0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hiểu</a:t>
              </a:r>
              <a:r>
                <a:rPr lang="en-GB"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0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không</a:t>
              </a:r>
              <a:r>
                <a:rPr lang="en-GB"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grpSp>
      <p:pic>
        <p:nvPicPr>
          <p:cNvPr id="21"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86382" y="2766947"/>
            <a:ext cx="3353562" cy="4114800"/>
          </a:xfrm>
          <a:prstGeom prst="rect">
            <a:avLst/>
          </a:prstGeom>
        </p:spPr>
      </p:pic>
      <p:sp>
        <p:nvSpPr>
          <p:cNvPr id="14" name="TextBox 13"/>
          <p:cNvSpPr txBox="1"/>
          <p:nvPr/>
        </p:nvSpPr>
        <p:spPr>
          <a:xfrm>
            <a:off x="1444456" y="3324094"/>
            <a:ext cx="4854744" cy="1323439"/>
          </a:xfrm>
          <a:prstGeom prst="rect">
            <a:avLst/>
          </a:prstGeom>
          <a:noFill/>
        </p:spPr>
        <p:txBody>
          <a:bodyPr wrap="square" rtlCol="0">
            <a:spAutoFit/>
          </a:bodyPr>
          <a:lstStyle/>
          <a:p>
            <a:r>
              <a:rPr lang="en-US" sz="4000" b="1" dirty="0" err="1">
                <a:latin typeface="Times New Roman" pitchFamily="18" charset="0"/>
                <a:cs typeface="Times New Roman" pitchFamily="18" charset="0"/>
              </a:rPr>
              <a:t>Cơn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thịnh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nộ</a:t>
            </a:r>
            <a:r>
              <a:rPr lang="en-US" sz="4000" b="1" dirty="0">
                <a:latin typeface="Times New Roman" pitchFamily="18" charset="0"/>
                <a:cs typeface="Times New Roman" pitchFamily="18" charset="0"/>
              </a:rPr>
              <a: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cơn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giận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dữ</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ghê</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gớm</a:t>
            </a:r>
            <a:r>
              <a:rPr lang="en-US" sz="4000" dirty="0">
                <a:latin typeface="Times New Roman" pitchFamily="18" charset="0"/>
                <a:cs typeface="Times New Roman" pitchFamily="18" charset="0"/>
              </a:rPr>
              <a:t>.</a:t>
            </a:r>
          </a:p>
        </p:txBody>
      </p:sp>
      <p:sp>
        <p:nvSpPr>
          <p:cNvPr id="15" name="TextBox 14"/>
          <p:cNvSpPr txBox="1"/>
          <p:nvPr/>
        </p:nvSpPr>
        <p:spPr>
          <a:xfrm>
            <a:off x="1341648" y="3324094"/>
            <a:ext cx="4854744" cy="1323439"/>
          </a:xfrm>
          <a:prstGeom prst="rect">
            <a:avLst/>
          </a:prstGeom>
          <a:noFill/>
        </p:spPr>
        <p:txBody>
          <a:bodyPr wrap="square" rtlCol="0">
            <a:spAutoFit/>
          </a:bodyPr>
          <a:lstStyle/>
          <a:p>
            <a:r>
              <a:rPr lang="en-US" sz="4000" b="1" dirty="0" err="1">
                <a:latin typeface="Times New Roman" pitchFamily="18" charset="0"/>
                <a:cs typeface="Times New Roman" pitchFamily="18" charset="0"/>
              </a:rPr>
              <a:t>Hằng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số</a:t>
            </a:r>
            <a:r>
              <a:rPr lang="en-US" sz="4000" b="1" dirty="0">
                <a:latin typeface="Times New Roman" pitchFamily="18" charset="0"/>
                <a:cs typeface="Times New Roman" pitchFamily="18" charset="0"/>
              </a:rPr>
              <a: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nhiều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vô</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đếm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xuể</a:t>
            </a:r>
            <a:r>
              <a:rPr lang="en-US" sz="4000" dirty="0">
                <a:latin typeface="Times New Roman" pitchFamily="18" charset="0"/>
                <a:cs typeface="Times New Roman" pitchFamily="18" charset="0"/>
              </a:rPr>
              <a:t>.</a:t>
            </a:r>
            <a:endParaRPr lang="en-US" sz="4000" dirty="0"/>
          </a:p>
        </p:txBody>
      </p:sp>
    </p:spTree>
    <p:extLst>
      <p:ext uri="{BB962C8B-B14F-4D97-AF65-F5344CB8AC3E}">
        <p14:creationId xmlns:p14="http://schemas.microsoft.com/office/powerpoint/2010/main" val="228133681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circle(in)">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0">
                                            <p:txEl>
                                              <p:pRg st="0" end="0"/>
                                            </p:txEl>
                                          </p:spTgt>
                                        </p:tgtEl>
                                      </p:cBhvr>
                                    </p:animEffect>
                                    <p:set>
                                      <p:cBhvr>
                                        <p:cTn id="32" dur="1" fill="hold">
                                          <p:stCondLst>
                                            <p:cond delay="499"/>
                                          </p:stCondLst>
                                        </p:cTn>
                                        <p:tgtEl>
                                          <p:spTgt spid="10">
                                            <p:txEl>
                                              <p:pRg st="0" end="0"/>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circle(in)">
                                      <p:cBhvr>
                                        <p:cTn id="37" dur="500"/>
                                        <p:tgtEl>
                                          <p:spTgt spid="1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4">
                                            <p:txEl>
                                              <p:pRg st="0" end="0"/>
                                            </p:txEl>
                                          </p:spTgt>
                                        </p:tgtEl>
                                      </p:cBhvr>
                                    </p:animEffect>
                                    <p:set>
                                      <p:cBhvr>
                                        <p:cTn id="42" dur="1" fill="hold">
                                          <p:stCondLst>
                                            <p:cond delay="499"/>
                                          </p:stCondLst>
                                        </p:cTn>
                                        <p:tgtEl>
                                          <p:spTgt spid="14">
                                            <p:txEl>
                                              <p:pRg st="0" end="0"/>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animEffect transition="in" filter="circle(in)">
                                      <p:cBhvr>
                                        <p:cTn id="4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14"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C2121E64-B43C-419A-A9F4-CB4C77258F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9435" y="2381726"/>
            <a:ext cx="4758361" cy="31821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8" name="Group 7"/>
          <p:cNvGrpSpPr/>
          <p:nvPr/>
        </p:nvGrpSpPr>
        <p:grpSpPr>
          <a:xfrm>
            <a:off x="7744780" y="-342900"/>
            <a:ext cx="4447220" cy="3283426"/>
            <a:chOff x="7617780" y="0"/>
            <a:chExt cx="4447220" cy="3283426"/>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17780" y="0"/>
              <a:ext cx="4447220" cy="3283426"/>
            </a:xfrm>
            <a:prstGeom prst="rect">
              <a:avLst/>
            </a:prstGeom>
          </p:spPr>
        </p:pic>
        <p:sp>
          <p:nvSpPr>
            <p:cNvPr id="6" name="TextBox 5"/>
            <p:cNvSpPr txBox="1"/>
            <p:nvPr/>
          </p:nvSpPr>
          <p:spPr>
            <a:xfrm>
              <a:off x="8509000" y="1244600"/>
              <a:ext cx="2997199" cy="1200329"/>
            </a:xfrm>
            <a:prstGeom prst="rect">
              <a:avLst/>
            </a:prstGeom>
            <a:noFill/>
          </p:spPr>
          <p:txBody>
            <a:bodyPr wrap="square" rtlCol="0">
              <a:spAutoFit/>
            </a:bodyPr>
            <a:lstStyle/>
            <a:p>
              <a:pPr algn="ctr"/>
              <a:r>
                <a:rPr lang="en-US" sz="3600" dirty="0" err="1">
                  <a:solidFill>
                    <a:schemeClr val="accent2">
                      <a:lumMod val="75000"/>
                    </a:schemeClr>
                  </a:solidFill>
                  <a:latin typeface="UTM Magnesium" pitchFamily="18" charset="0"/>
                </a:rPr>
                <a:t>Tìm</a:t>
              </a:r>
              <a:r>
                <a:rPr lang="en-US" sz="3600" dirty="0">
                  <a:solidFill>
                    <a:schemeClr val="accent2">
                      <a:lumMod val="75000"/>
                    </a:schemeClr>
                  </a:solidFill>
                  <a:latin typeface="UTM Magnesium" pitchFamily="18" charset="0"/>
                </a:rPr>
                <a:t> </a:t>
              </a:r>
              <a:r>
                <a:rPr lang="en-US" sz="3600" dirty="0" err="1">
                  <a:solidFill>
                    <a:schemeClr val="accent2">
                      <a:lumMod val="75000"/>
                    </a:schemeClr>
                  </a:solidFill>
                  <a:latin typeface="UTM Magnesium" pitchFamily="18" charset="0"/>
                </a:rPr>
                <a:t>hiểu</a:t>
              </a:r>
              <a:r>
                <a:rPr lang="en-US" sz="3600" dirty="0">
                  <a:solidFill>
                    <a:schemeClr val="accent2">
                      <a:lumMod val="75000"/>
                    </a:schemeClr>
                  </a:solidFill>
                  <a:latin typeface="UTM Magnesium" pitchFamily="18" charset="0"/>
                </a:rPr>
                <a:t> </a:t>
              </a:r>
              <a:r>
                <a:rPr lang="en-US" sz="3600" dirty="0" err="1">
                  <a:solidFill>
                    <a:schemeClr val="accent2">
                      <a:lumMod val="75000"/>
                    </a:schemeClr>
                  </a:solidFill>
                  <a:latin typeface="UTM Magnesium" pitchFamily="18" charset="0"/>
                </a:rPr>
                <a:t>bài</a:t>
              </a:r>
              <a:endParaRPr lang="en-US" sz="3600" dirty="0">
                <a:solidFill>
                  <a:schemeClr val="accent2">
                    <a:lumMod val="75000"/>
                  </a:schemeClr>
                </a:solidFill>
                <a:latin typeface="UTM Magnesium" pitchFamily="18" charset="0"/>
              </a:endParaRPr>
            </a:p>
          </p:txBody>
        </p:sp>
      </p:grpSp>
      <p:sp>
        <p:nvSpPr>
          <p:cNvPr id="15" name="Rectangle 14"/>
          <p:cNvSpPr/>
          <p:nvPr/>
        </p:nvSpPr>
        <p:spPr>
          <a:xfrm>
            <a:off x="531180" y="575538"/>
            <a:ext cx="6796720" cy="1569660"/>
          </a:xfrm>
          <a:prstGeom prst="rect">
            <a:avLst/>
          </a:prstGeom>
        </p:spPr>
        <p:txBody>
          <a:bodyPr wrap="square">
            <a:spAutoFit/>
          </a:bodyPr>
          <a:lstStyle/>
          <a:p>
            <a:r>
              <a:rPr lang="en-US" sz="4800" b="1" dirty="0" err="1">
                <a:effectLst>
                  <a:outerShdw blurRad="38100" dist="38100" dir="2700000" algn="tl">
                    <a:srgbClr val="000000">
                      <a:alpha val="43137"/>
                    </a:srgbClr>
                  </a:outerShdw>
                </a:effectLst>
                <a:latin typeface="UTM Duepuntozero" pitchFamily="18" charset="0"/>
                <a:cs typeface="Times New Roman" pitchFamily="18" charset="0"/>
              </a:rPr>
              <a:t>Cây</a:t>
            </a:r>
            <a:r>
              <a:rPr lang="en-US" sz="48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800" b="1" dirty="0" err="1">
                <a:effectLst>
                  <a:outerShdw blurRad="38100" dist="38100" dir="2700000" algn="tl">
                    <a:srgbClr val="000000">
                      <a:alpha val="43137"/>
                    </a:srgbClr>
                  </a:outerShdw>
                </a:effectLst>
                <a:latin typeface="UTM Duepuntozero" pitchFamily="18" charset="0"/>
                <a:cs typeface="Times New Roman" pitchFamily="18" charset="0"/>
              </a:rPr>
              <a:t>cối</a:t>
            </a:r>
            <a:r>
              <a:rPr lang="en-US" sz="48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800" b="1" dirty="0" err="1">
                <a:effectLst>
                  <a:outerShdw blurRad="38100" dist="38100" dir="2700000" algn="tl">
                    <a:srgbClr val="000000">
                      <a:alpha val="43137"/>
                    </a:srgbClr>
                  </a:outerShdw>
                </a:effectLst>
                <a:latin typeface="UTM Duepuntozero" pitchFamily="18" charset="0"/>
                <a:cs typeface="Times New Roman" pitchFamily="18" charset="0"/>
              </a:rPr>
              <a:t>trên</a:t>
            </a:r>
            <a:r>
              <a:rPr lang="en-US" sz="48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800" b="1" dirty="0" err="1">
                <a:effectLst>
                  <a:outerShdw blurRad="38100" dist="38100" dir="2700000" algn="tl">
                    <a:srgbClr val="000000">
                      <a:alpha val="43137"/>
                    </a:srgbClr>
                  </a:outerShdw>
                </a:effectLst>
                <a:latin typeface="UTM Duepuntozero" pitchFamily="18" charset="0"/>
                <a:cs typeface="Times New Roman" pitchFamily="18" charset="0"/>
              </a:rPr>
              <a:t>đất</a:t>
            </a:r>
            <a:r>
              <a:rPr lang="en-US" sz="48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800" b="1" dirty="0" err="1">
                <a:effectLst>
                  <a:outerShdw blurRad="38100" dist="38100" dir="2700000" algn="tl">
                    <a:srgbClr val="000000">
                      <a:alpha val="43137"/>
                    </a:srgbClr>
                  </a:outerShdw>
                </a:effectLst>
                <a:latin typeface="UTM Duepuntozero" pitchFamily="18" charset="0"/>
                <a:cs typeface="Times New Roman" pitchFamily="18" charset="0"/>
              </a:rPr>
              <a:t>Cà</a:t>
            </a:r>
            <a:r>
              <a:rPr lang="en-US" sz="4800" b="1" dirty="0">
                <a:effectLst>
                  <a:outerShdw blurRad="38100" dist="38100" dir="2700000" algn="tl">
                    <a:srgbClr val="000000">
                      <a:alpha val="43137"/>
                    </a:srgbClr>
                  </a:outerShdw>
                </a:effectLst>
                <a:latin typeface="UTM Duepuntozero" pitchFamily="18" charset="0"/>
                <a:cs typeface="Times New Roman" pitchFamily="18" charset="0"/>
              </a:rPr>
              <a:t> Mau </a:t>
            </a:r>
            <a:r>
              <a:rPr lang="en-US" sz="4800" b="1" dirty="0" err="1">
                <a:effectLst>
                  <a:outerShdw blurRad="38100" dist="38100" dir="2700000" algn="tl">
                    <a:srgbClr val="000000">
                      <a:alpha val="43137"/>
                    </a:srgbClr>
                  </a:outerShdw>
                </a:effectLst>
                <a:latin typeface="UTM Duepuntozero" pitchFamily="18" charset="0"/>
                <a:cs typeface="Times New Roman" pitchFamily="18" charset="0"/>
              </a:rPr>
              <a:t>mọc</a:t>
            </a:r>
            <a:r>
              <a:rPr lang="en-US" sz="48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800" b="1" dirty="0" err="1">
                <a:effectLst>
                  <a:outerShdw blurRad="38100" dist="38100" dir="2700000" algn="tl">
                    <a:srgbClr val="000000">
                      <a:alpha val="43137"/>
                    </a:srgbClr>
                  </a:outerShdw>
                </a:effectLst>
                <a:latin typeface="UTM Duepuntozero" pitchFamily="18" charset="0"/>
                <a:cs typeface="Times New Roman" pitchFamily="18" charset="0"/>
              </a:rPr>
              <a:t>ra</a:t>
            </a:r>
            <a:r>
              <a:rPr lang="en-US" sz="48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800" b="1" dirty="0" err="1">
                <a:effectLst>
                  <a:outerShdw blurRad="38100" dist="38100" dir="2700000" algn="tl">
                    <a:srgbClr val="000000">
                      <a:alpha val="43137"/>
                    </a:srgbClr>
                  </a:outerShdw>
                </a:effectLst>
                <a:latin typeface="UTM Duepuntozero" pitchFamily="18" charset="0"/>
                <a:cs typeface="Times New Roman" pitchFamily="18" charset="0"/>
              </a:rPr>
              <a:t>sao</a:t>
            </a:r>
            <a:r>
              <a:rPr lang="en-US" sz="4800" b="1" dirty="0">
                <a:effectLst>
                  <a:outerShdw blurRad="38100" dist="38100" dir="2700000" algn="tl">
                    <a:srgbClr val="000000">
                      <a:alpha val="43137"/>
                    </a:srgbClr>
                  </a:outerShdw>
                </a:effectLst>
                <a:latin typeface="UTM Duepuntozero" pitchFamily="18" charset="0"/>
                <a:cs typeface="Times New Roman" pitchFamily="18" charset="0"/>
              </a:rPr>
              <a:t>?</a:t>
            </a:r>
          </a:p>
        </p:txBody>
      </p:sp>
      <p:sp>
        <p:nvSpPr>
          <p:cNvPr id="16" name="Rectangle 15"/>
          <p:cNvSpPr/>
          <p:nvPr/>
        </p:nvSpPr>
        <p:spPr>
          <a:xfrm>
            <a:off x="592460" y="2372131"/>
            <a:ext cx="5732140" cy="3477875"/>
          </a:xfrm>
          <a:prstGeom prst="rect">
            <a:avLst/>
          </a:prstGeom>
        </p:spPr>
        <p:txBody>
          <a:bodyPr wrap="square">
            <a:spAutoFit/>
          </a:bodyPr>
          <a:lstStyle/>
          <a:p>
            <a:pPr algn="just"/>
            <a:r>
              <a:rPr lang="en-US" sz="4400" dirty="0" err="1">
                <a:latin typeface="UTM French Vanilla" pitchFamily="18" charset="0"/>
              </a:rPr>
              <a:t>Cây</a:t>
            </a:r>
            <a:r>
              <a:rPr lang="en-US" sz="4400" dirty="0">
                <a:latin typeface="UTM French Vanilla" pitchFamily="18" charset="0"/>
              </a:rPr>
              <a:t> </a:t>
            </a:r>
            <a:r>
              <a:rPr lang="en-US" sz="4400" dirty="0" err="1">
                <a:latin typeface="UTM French Vanilla" pitchFamily="18" charset="0"/>
              </a:rPr>
              <a:t>cối</a:t>
            </a:r>
            <a:r>
              <a:rPr lang="en-US" sz="4400" dirty="0">
                <a:latin typeface="UTM French Vanilla" pitchFamily="18" charset="0"/>
              </a:rPr>
              <a:t> </a:t>
            </a:r>
            <a:r>
              <a:rPr lang="en-US" sz="4400" dirty="0" err="1">
                <a:latin typeface="UTM French Vanilla" pitchFamily="18" charset="0"/>
              </a:rPr>
              <a:t>mọc</a:t>
            </a:r>
            <a:r>
              <a:rPr lang="en-US" sz="4400" dirty="0">
                <a:latin typeface="UTM French Vanilla" pitchFamily="18" charset="0"/>
              </a:rPr>
              <a:t> </a:t>
            </a:r>
            <a:r>
              <a:rPr lang="en-US" sz="4400" dirty="0" err="1">
                <a:latin typeface="UTM French Vanilla" pitchFamily="18" charset="0"/>
              </a:rPr>
              <a:t>thành</a:t>
            </a:r>
            <a:r>
              <a:rPr lang="en-US" sz="4400" dirty="0">
                <a:latin typeface="UTM French Vanilla" pitchFamily="18" charset="0"/>
              </a:rPr>
              <a:t> </a:t>
            </a:r>
            <a:r>
              <a:rPr lang="en-US" sz="4400" dirty="0" err="1">
                <a:latin typeface="UTM French Vanilla" pitchFamily="18" charset="0"/>
              </a:rPr>
              <a:t>chòm</a:t>
            </a:r>
            <a:r>
              <a:rPr lang="en-US" sz="4400" dirty="0">
                <a:latin typeface="UTM French Vanilla" pitchFamily="18" charset="0"/>
              </a:rPr>
              <a:t>, </a:t>
            </a:r>
            <a:r>
              <a:rPr lang="en-US" sz="4400" dirty="0" err="1">
                <a:latin typeface="UTM French Vanilla" pitchFamily="18" charset="0"/>
              </a:rPr>
              <a:t>thành</a:t>
            </a:r>
            <a:r>
              <a:rPr lang="en-US" sz="4400" dirty="0">
                <a:latin typeface="UTM French Vanilla" pitchFamily="18" charset="0"/>
              </a:rPr>
              <a:t> </a:t>
            </a:r>
            <a:r>
              <a:rPr lang="en-US" sz="4400" dirty="0" err="1">
                <a:latin typeface="UTM French Vanilla" pitchFamily="18" charset="0"/>
              </a:rPr>
              <a:t>rặng</a:t>
            </a:r>
            <a:r>
              <a:rPr lang="en-US" sz="4400" dirty="0">
                <a:latin typeface="UTM French Vanilla" pitchFamily="18" charset="0"/>
              </a:rPr>
              <a:t>; </a:t>
            </a:r>
            <a:r>
              <a:rPr lang="en-US" sz="4400" dirty="0" err="1">
                <a:latin typeface="UTM French Vanilla" pitchFamily="18" charset="0"/>
              </a:rPr>
              <a:t>rễ</a:t>
            </a:r>
            <a:r>
              <a:rPr lang="en-US" sz="4400" dirty="0">
                <a:latin typeface="UTM French Vanilla" pitchFamily="18" charset="0"/>
              </a:rPr>
              <a:t> </a:t>
            </a:r>
            <a:r>
              <a:rPr lang="en-US" sz="4400" dirty="0" err="1">
                <a:latin typeface="UTM French Vanilla" pitchFamily="18" charset="0"/>
              </a:rPr>
              <a:t>dài</a:t>
            </a:r>
            <a:r>
              <a:rPr lang="en-US" sz="4400" dirty="0">
                <a:latin typeface="UTM French Vanilla" pitchFamily="18" charset="0"/>
              </a:rPr>
              <a:t>, </a:t>
            </a:r>
            <a:r>
              <a:rPr lang="en-US" sz="4400" dirty="0" err="1">
                <a:latin typeface="UTM French Vanilla" pitchFamily="18" charset="0"/>
              </a:rPr>
              <a:t>cắm</a:t>
            </a:r>
            <a:r>
              <a:rPr lang="en-US" sz="4400" dirty="0">
                <a:latin typeface="UTM French Vanilla" pitchFamily="18" charset="0"/>
              </a:rPr>
              <a:t> </a:t>
            </a:r>
            <a:r>
              <a:rPr lang="en-US" sz="4400" dirty="0" err="1">
                <a:latin typeface="UTM French Vanilla" pitchFamily="18" charset="0"/>
              </a:rPr>
              <a:t>sâu</a:t>
            </a:r>
            <a:r>
              <a:rPr lang="en-US" sz="4400" dirty="0">
                <a:latin typeface="UTM French Vanilla" pitchFamily="18" charset="0"/>
              </a:rPr>
              <a:t> </a:t>
            </a:r>
            <a:r>
              <a:rPr lang="en-US" sz="4400" dirty="0" err="1">
                <a:latin typeface="UTM French Vanilla" pitchFamily="18" charset="0"/>
              </a:rPr>
              <a:t>vào</a:t>
            </a:r>
            <a:r>
              <a:rPr lang="en-US" sz="4400" dirty="0">
                <a:latin typeface="UTM French Vanilla" pitchFamily="18" charset="0"/>
              </a:rPr>
              <a:t> </a:t>
            </a:r>
            <a:r>
              <a:rPr lang="en-US" sz="4400" dirty="0" err="1">
                <a:latin typeface="UTM French Vanilla" pitchFamily="18" charset="0"/>
              </a:rPr>
              <a:t>lòng</a:t>
            </a:r>
            <a:r>
              <a:rPr lang="en-US" sz="4400" dirty="0">
                <a:latin typeface="UTM French Vanilla" pitchFamily="18" charset="0"/>
              </a:rPr>
              <a:t> </a:t>
            </a:r>
            <a:r>
              <a:rPr lang="en-US" sz="4400" dirty="0" err="1">
                <a:latin typeface="UTM French Vanilla" pitchFamily="18" charset="0"/>
              </a:rPr>
              <a:t>đất</a:t>
            </a:r>
            <a:r>
              <a:rPr lang="en-US" sz="4400" dirty="0">
                <a:latin typeface="UTM French Vanilla" pitchFamily="18" charset="0"/>
              </a:rPr>
              <a:t> </a:t>
            </a:r>
            <a:r>
              <a:rPr lang="en-US" sz="4400" dirty="0" err="1">
                <a:latin typeface="UTM French Vanilla" pitchFamily="18" charset="0"/>
              </a:rPr>
              <a:t>để</a:t>
            </a:r>
            <a:r>
              <a:rPr lang="en-US" sz="4400" dirty="0">
                <a:latin typeface="UTM French Vanilla" pitchFamily="18" charset="0"/>
              </a:rPr>
              <a:t> </a:t>
            </a:r>
            <a:r>
              <a:rPr lang="en-US" sz="4400" dirty="0" err="1">
                <a:latin typeface="UTM French Vanilla" pitchFamily="18" charset="0"/>
              </a:rPr>
              <a:t>chống</a:t>
            </a:r>
            <a:r>
              <a:rPr lang="en-US" sz="4400" dirty="0">
                <a:latin typeface="UTM French Vanilla" pitchFamily="18" charset="0"/>
              </a:rPr>
              <a:t> </a:t>
            </a:r>
            <a:r>
              <a:rPr lang="en-US" sz="4400" dirty="0" err="1">
                <a:latin typeface="UTM French Vanilla" pitchFamily="18" charset="0"/>
              </a:rPr>
              <a:t>chọi</a:t>
            </a:r>
            <a:r>
              <a:rPr lang="en-US" sz="4400" dirty="0">
                <a:latin typeface="UTM French Vanilla" pitchFamily="18" charset="0"/>
              </a:rPr>
              <a:t> </a:t>
            </a:r>
            <a:r>
              <a:rPr lang="en-US" sz="4400" dirty="0" err="1">
                <a:latin typeface="UTM French Vanilla" pitchFamily="18" charset="0"/>
              </a:rPr>
              <a:t>được</a:t>
            </a:r>
            <a:r>
              <a:rPr lang="en-US" sz="4400" dirty="0">
                <a:latin typeface="UTM French Vanilla" pitchFamily="18" charset="0"/>
              </a:rPr>
              <a:t> </a:t>
            </a:r>
            <a:r>
              <a:rPr lang="en-US" sz="4400" dirty="0" err="1">
                <a:latin typeface="UTM French Vanilla" pitchFamily="18" charset="0"/>
              </a:rPr>
              <a:t>với</a:t>
            </a:r>
            <a:r>
              <a:rPr lang="en-US" sz="4400" dirty="0">
                <a:latin typeface="UTM French Vanilla" pitchFamily="18" charset="0"/>
              </a:rPr>
              <a:t> </a:t>
            </a:r>
            <a:r>
              <a:rPr lang="en-US" sz="4400" dirty="0" err="1">
                <a:latin typeface="UTM French Vanilla" pitchFamily="18" charset="0"/>
              </a:rPr>
              <a:t>thời</a:t>
            </a:r>
            <a:r>
              <a:rPr lang="en-US" sz="4400" dirty="0">
                <a:latin typeface="UTM French Vanilla" pitchFamily="18" charset="0"/>
              </a:rPr>
              <a:t> </a:t>
            </a:r>
            <a:r>
              <a:rPr lang="en-US" sz="4400" dirty="0" err="1">
                <a:latin typeface="UTM French Vanilla" pitchFamily="18" charset="0"/>
              </a:rPr>
              <a:t>tiết</a:t>
            </a:r>
            <a:r>
              <a:rPr lang="en-US" sz="4400" dirty="0">
                <a:latin typeface="UTM French Vanilla" pitchFamily="18" charset="0"/>
              </a:rPr>
              <a:t> </a:t>
            </a:r>
            <a:r>
              <a:rPr lang="en-US" sz="4400" dirty="0" err="1">
                <a:latin typeface="UTM French Vanilla" pitchFamily="18" charset="0"/>
              </a:rPr>
              <a:t>khắc</a:t>
            </a:r>
            <a:r>
              <a:rPr lang="en-US" sz="4400" dirty="0">
                <a:latin typeface="UTM French Vanilla" pitchFamily="18" charset="0"/>
              </a:rPr>
              <a:t> </a:t>
            </a:r>
            <a:r>
              <a:rPr lang="en-US" sz="4400" dirty="0" err="1">
                <a:latin typeface="UTM French Vanilla" pitchFamily="18" charset="0"/>
              </a:rPr>
              <a:t>nghiệt</a:t>
            </a:r>
            <a:r>
              <a:rPr lang="en-US" sz="4400" dirty="0">
                <a:latin typeface="UTM French Vanilla" pitchFamily="18" charset="0"/>
              </a:rPr>
              <a:t>.</a:t>
            </a:r>
          </a:p>
        </p:txBody>
      </p:sp>
    </p:spTree>
    <p:extLst>
      <p:ext uri="{BB962C8B-B14F-4D97-AF65-F5344CB8AC3E}">
        <p14:creationId xmlns:p14="http://schemas.microsoft.com/office/powerpoint/2010/main" val="56339025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6612" y="1351147"/>
            <a:ext cx="5262222" cy="29668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134" y="749300"/>
            <a:ext cx="5390478" cy="30337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69931">
            <a:off x="3119915" y="3620540"/>
            <a:ext cx="4910490" cy="27644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35632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C2121E64-B43C-419A-A9F4-CB4C77258F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9435" y="2385890"/>
            <a:ext cx="4758361" cy="31738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8" name="Group 7"/>
          <p:cNvGrpSpPr/>
          <p:nvPr/>
        </p:nvGrpSpPr>
        <p:grpSpPr>
          <a:xfrm>
            <a:off x="7744780" y="-342900"/>
            <a:ext cx="4447220" cy="3283426"/>
            <a:chOff x="7617780" y="0"/>
            <a:chExt cx="4447220" cy="3283426"/>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17780" y="0"/>
              <a:ext cx="4447220" cy="3283426"/>
            </a:xfrm>
            <a:prstGeom prst="rect">
              <a:avLst/>
            </a:prstGeom>
          </p:spPr>
        </p:pic>
        <p:sp>
          <p:nvSpPr>
            <p:cNvPr id="6" name="TextBox 5"/>
            <p:cNvSpPr txBox="1"/>
            <p:nvPr/>
          </p:nvSpPr>
          <p:spPr>
            <a:xfrm>
              <a:off x="8509000" y="1244600"/>
              <a:ext cx="2997199" cy="1200329"/>
            </a:xfrm>
            <a:prstGeom prst="rect">
              <a:avLst/>
            </a:prstGeom>
            <a:noFill/>
          </p:spPr>
          <p:txBody>
            <a:bodyPr wrap="square" rtlCol="0">
              <a:spAutoFit/>
            </a:bodyPr>
            <a:lstStyle/>
            <a:p>
              <a:pPr algn="ctr"/>
              <a:r>
                <a:rPr lang="en-US" sz="3600" dirty="0" err="1">
                  <a:solidFill>
                    <a:schemeClr val="accent2">
                      <a:lumMod val="75000"/>
                    </a:schemeClr>
                  </a:solidFill>
                  <a:latin typeface="UTM Magnesium" pitchFamily="18" charset="0"/>
                </a:rPr>
                <a:t>Tìm</a:t>
              </a:r>
              <a:r>
                <a:rPr lang="en-US" sz="3600" dirty="0">
                  <a:solidFill>
                    <a:schemeClr val="accent2">
                      <a:lumMod val="75000"/>
                    </a:schemeClr>
                  </a:solidFill>
                  <a:latin typeface="UTM Magnesium" pitchFamily="18" charset="0"/>
                </a:rPr>
                <a:t> </a:t>
              </a:r>
              <a:r>
                <a:rPr lang="en-US" sz="3600" dirty="0" err="1">
                  <a:solidFill>
                    <a:schemeClr val="accent2">
                      <a:lumMod val="75000"/>
                    </a:schemeClr>
                  </a:solidFill>
                  <a:latin typeface="UTM Magnesium" pitchFamily="18" charset="0"/>
                </a:rPr>
                <a:t>hiểu</a:t>
              </a:r>
              <a:r>
                <a:rPr lang="en-US" sz="3600" dirty="0">
                  <a:solidFill>
                    <a:schemeClr val="accent2">
                      <a:lumMod val="75000"/>
                    </a:schemeClr>
                  </a:solidFill>
                  <a:latin typeface="UTM Magnesium" pitchFamily="18" charset="0"/>
                </a:rPr>
                <a:t> </a:t>
              </a:r>
              <a:r>
                <a:rPr lang="en-US" sz="3600" dirty="0" err="1">
                  <a:solidFill>
                    <a:schemeClr val="accent2">
                      <a:lumMod val="75000"/>
                    </a:schemeClr>
                  </a:solidFill>
                  <a:latin typeface="UTM Magnesium" pitchFamily="18" charset="0"/>
                </a:rPr>
                <a:t>bài</a:t>
              </a:r>
              <a:endParaRPr lang="en-US" sz="3600" dirty="0">
                <a:solidFill>
                  <a:schemeClr val="accent2">
                    <a:lumMod val="75000"/>
                  </a:schemeClr>
                </a:solidFill>
                <a:latin typeface="UTM Magnesium" pitchFamily="18" charset="0"/>
              </a:endParaRPr>
            </a:p>
          </p:txBody>
        </p:sp>
      </p:grpSp>
      <p:sp>
        <p:nvSpPr>
          <p:cNvPr id="15" name="Rectangle 14"/>
          <p:cNvSpPr/>
          <p:nvPr/>
        </p:nvSpPr>
        <p:spPr>
          <a:xfrm>
            <a:off x="531180" y="575538"/>
            <a:ext cx="6796720" cy="1569660"/>
          </a:xfrm>
          <a:prstGeom prst="rect">
            <a:avLst/>
          </a:prstGeom>
        </p:spPr>
        <p:txBody>
          <a:bodyPr wrap="square">
            <a:spAutoFit/>
          </a:bodyPr>
          <a:lstStyle/>
          <a:p>
            <a:r>
              <a:rPr lang="en-US" sz="4800" b="1" dirty="0" err="1">
                <a:effectLst>
                  <a:outerShdw blurRad="38100" dist="38100" dir="2700000" algn="tl">
                    <a:srgbClr val="000000">
                      <a:alpha val="43137"/>
                    </a:srgbClr>
                  </a:outerShdw>
                </a:effectLst>
                <a:latin typeface="UTM Duepuntozero" pitchFamily="18" charset="0"/>
                <a:cs typeface="Times New Roman" pitchFamily="18" charset="0"/>
              </a:rPr>
              <a:t>Người</a:t>
            </a:r>
            <a:r>
              <a:rPr lang="en-US" sz="48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800" b="1" dirty="0" err="1">
                <a:effectLst>
                  <a:outerShdw blurRad="38100" dist="38100" dir="2700000" algn="tl">
                    <a:srgbClr val="000000">
                      <a:alpha val="43137"/>
                    </a:srgbClr>
                  </a:outerShdw>
                </a:effectLst>
                <a:latin typeface="UTM Duepuntozero" pitchFamily="18" charset="0"/>
                <a:cs typeface="Times New Roman" pitchFamily="18" charset="0"/>
              </a:rPr>
              <a:t>Cà</a:t>
            </a:r>
            <a:r>
              <a:rPr lang="en-US" sz="4800" b="1" dirty="0">
                <a:effectLst>
                  <a:outerShdw blurRad="38100" dist="38100" dir="2700000" algn="tl">
                    <a:srgbClr val="000000">
                      <a:alpha val="43137"/>
                    </a:srgbClr>
                  </a:outerShdw>
                </a:effectLst>
                <a:latin typeface="UTM Duepuntozero" pitchFamily="18" charset="0"/>
                <a:cs typeface="Times New Roman" pitchFamily="18" charset="0"/>
              </a:rPr>
              <a:t> Mau </a:t>
            </a:r>
            <a:r>
              <a:rPr lang="en-US" sz="4800" b="1" dirty="0" err="1">
                <a:effectLst>
                  <a:outerShdw blurRad="38100" dist="38100" dir="2700000" algn="tl">
                    <a:srgbClr val="000000">
                      <a:alpha val="43137"/>
                    </a:srgbClr>
                  </a:outerShdw>
                </a:effectLst>
                <a:latin typeface="UTM Duepuntozero" pitchFamily="18" charset="0"/>
                <a:cs typeface="Times New Roman" pitchFamily="18" charset="0"/>
              </a:rPr>
              <a:t>dựng</a:t>
            </a:r>
            <a:r>
              <a:rPr lang="en-US" sz="48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800" b="1" dirty="0" err="1">
                <a:effectLst>
                  <a:outerShdw blurRad="38100" dist="38100" dir="2700000" algn="tl">
                    <a:srgbClr val="000000">
                      <a:alpha val="43137"/>
                    </a:srgbClr>
                  </a:outerShdw>
                </a:effectLst>
                <a:latin typeface="UTM Duepuntozero" pitchFamily="18" charset="0"/>
                <a:cs typeface="Times New Roman" pitchFamily="18" charset="0"/>
              </a:rPr>
              <a:t>nhà</a:t>
            </a:r>
            <a:r>
              <a:rPr lang="en-US" sz="48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800" b="1" dirty="0" err="1">
                <a:effectLst>
                  <a:outerShdw blurRad="38100" dist="38100" dir="2700000" algn="tl">
                    <a:srgbClr val="000000">
                      <a:alpha val="43137"/>
                    </a:srgbClr>
                  </a:outerShdw>
                </a:effectLst>
                <a:latin typeface="UTM Duepuntozero" pitchFamily="18" charset="0"/>
                <a:cs typeface="Times New Roman" pitchFamily="18" charset="0"/>
              </a:rPr>
              <a:t>cửa</a:t>
            </a:r>
            <a:r>
              <a:rPr lang="en-US" sz="48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800" b="1" dirty="0" err="1">
                <a:effectLst>
                  <a:outerShdw blurRad="38100" dist="38100" dir="2700000" algn="tl">
                    <a:srgbClr val="000000">
                      <a:alpha val="43137"/>
                    </a:srgbClr>
                  </a:outerShdw>
                </a:effectLst>
                <a:latin typeface="UTM Duepuntozero" pitchFamily="18" charset="0"/>
                <a:cs typeface="Times New Roman" pitchFamily="18" charset="0"/>
              </a:rPr>
              <a:t>như</a:t>
            </a:r>
            <a:r>
              <a:rPr lang="en-US" sz="48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800" b="1" dirty="0" err="1">
                <a:effectLst>
                  <a:outerShdw blurRad="38100" dist="38100" dir="2700000" algn="tl">
                    <a:srgbClr val="000000">
                      <a:alpha val="43137"/>
                    </a:srgbClr>
                  </a:outerShdw>
                </a:effectLst>
                <a:latin typeface="UTM Duepuntozero" pitchFamily="18" charset="0"/>
                <a:cs typeface="Times New Roman" pitchFamily="18" charset="0"/>
              </a:rPr>
              <a:t>thế</a:t>
            </a:r>
            <a:r>
              <a:rPr lang="en-US" sz="48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800" b="1" dirty="0" err="1">
                <a:effectLst>
                  <a:outerShdw blurRad="38100" dist="38100" dir="2700000" algn="tl">
                    <a:srgbClr val="000000">
                      <a:alpha val="43137"/>
                    </a:srgbClr>
                  </a:outerShdw>
                </a:effectLst>
                <a:latin typeface="UTM Duepuntozero" pitchFamily="18" charset="0"/>
                <a:cs typeface="Times New Roman" pitchFamily="18" charset="0"/>
              </a:rPr>
              <a:t>nào</a:t>
            </a:r>
            <a:r>
              <a:rPr lang="en-US" sz="4800" b="1" dirty="0">
                <a:effectLst>
                  <a:outerShdw blurRad="38100" dist="38100" dir="2700000" algn="tl">
                    <a:srgbClr val="000000">
                      <a:alpha val="43137"/>
                    </a:srgbClr>
                  </a:outerShdw>
                </a:effectLst>
                <a:latin typeface="UTM Duepuntozero" pitchFamily="18" charset="0"/>
                <a:cs typeface="Times New Roman" pitchFamily="18" charset="0"/>
              </a:rPr>
              <a:t>?</a:t>
            </a:r>
          </a:p>
        </p:txBody>
      </p:sp>
      <p:sp>
        <p:nvSpPr>
          <p:cNvPr id="16" name="Rectangle 15"/>
          <p:cNvSpPr/>
          <p:nvPr/>
        </p:nvSpPr>
        <p:spPr>
          <a:xfrm>
            <a:off x="592460" y="2372131"/>
            <a:ext cx="5732140" cy="3477875"/>
          </a:xfrm>
          <a:prstGeom prst="rect">
            <a:avLst/>
          </a:prstGeom>
        </p:spPr>
        <p:txBody>
          <a:bodyPr wrap="square">
            <a:spAutoFit/>
          </a:bodyPr>
          <a:lstStyle/>
          <a:p>
            <a:pPr algn="just"/>
            <a:r>
              <a:rPr lang="en-US" sz="4400" dirty="0" err="1">
                <a:latin typeface="UTM French Vanilla" pitchFamily="18" charset="0"/>
              </a:rPr>
              <a:t>Nhà</a:t>
            </a:r>
            <a:r>
              <a:rPr lang="en-US" sz="4400" dirty="0">
                <a:latin typeface="UTM French Vanilla" pitchFamily="18" charset="0"/>
              </a:rPr>
              <a:t> </a:t>
            </a:r>
            <a:r>
              <a:rPr lang="en-US" sz="4400" dirty="0" err="1">
                <a:latin typeface="UTM French Vanilla" pitchFamily="18" charset="0"/>
              </a:rPr>
              <a:t>cửa</a:t>
            </a:r>
            <a:r>
              <a:rPr lang="en-US" sz="4400" dirty="0">
                <a:latin typeface="UTM French Vanilla" pitchFamily="18" charset="0"/>
              </a:rPr>
              <a:t> </a:t>
            </a:r>
            <a:r>
              <a:rPr lang="en-US" sz="4400" dirty="0" err="1">
                <a:latin typeface="UTM French Vanilla" pitchFamily="18" charset="0"/>
              </a:rPr>
              <a:t>dựng</a:t>
            </a:r>
            <a:r>
              <a:rPr lang="en-US" sz="4400" dirty="0">
                <a:latin typeface="UTM French Vanilla" pitchFamily="18" charset="0"/>
              </a:rPr>
              <a:t> </a:t>
            </a:r>
            <a:r>
              <a:rPr lang="en-US" sz="4400" dirty="0" err="1">
                <a:latin typeface="UTM French Vanilla" pitchFamily="18" charset="0"/>
              </a:rPr>
              <a:t>dọc</a:t>
            </a:r>
            <a:r>
              <a:rPr lang="en-US" sz="4400" dirty="0">
                <a:latin typeface="UTM French Vanilla" pitchFamily="18" charset="0"/>
              </a:rPr>
              <a:t> </a:t>
            </a:r>
            <a:r>
              <a:rPr lang="en-US" sz="4400" dirty="0" err="1">
                <a:latin typeface="UTM French Vanilla" pitchFamily="18" charset="0"/>
              </a:rPr>
              <a:t>những</a:t>
            </a:r>
            <a:r>
              <a:rPr lang="en-US" sz="4400" dirty="0">
                <a:latin typeface="UTM French Vanilla" pitchFamily="18" charset="0"/>
              </a:rPr>
              <a:t> </a:t>
            </a:r>
            <a:r>
              <a:rPr lang="en-US" sz="4400" dirty="0" err="1">
                <a:latin typeface="UTM French Vanilla" pitchFamily="18" charset="0"/>
              </a:rPr>
              <a:t>bờ</a:t>
            </a:r>
            <a:r>
              <a:rPr lang="en-US" sz="4400" dirty="0">
                <a:latin typeface="UTM French Vanilla" pitchFamily="18" charset="0"/>
              </a:rPr>
              <a:t> </a:t>
            </a:r>
            <a:r>
              <a:rPr lang="en-US" sz="4400" dirty="0" err="1">
                <a:latin typeface="UTM French Vanilla" pitchFamily="18" charset="0"/>
              </a:rPr>
              <a:t>kênh</a:t>
            </a:r>
            <a:r>
              <a:rPr lang="en-US" sz="4400" dirty="0">
                <a:latin typeface="UTM French Vanilla" pitchFamily="18" charset="0"/>
              </a:rPr>
              <a:t>, </a:t>
            </a:r>
            <a:r>
              <a:rPr lang="en-US" sz="4400" dirty="0" err="1">
                <a:latin typeface="UTM French Vanilla" pitchFamily="18" charset="0"/>
              </a:rPr>
              <a:t>dưới</a:t>
            </a:r>
            <a:r>
              <a:rPr lang="en-US" sz="4400" dirty="0">
                <a:latin typeface="UTM French Vanilla" pitchFamily="18" charset="0"/>
              </a:rPr>
              <a:t> </a:t>
            </a:r>
            <a:r>
              <a:rPr lang="en-US" sz="4400" dirty="0" err="1">
                <a:latin typeface="UTM French Vanilla" pitchFamily="18" charset="0"/>
              </a:rPr>
              <a:t>những</a:t>
            </a:r>
            <a:r>
              <a:rPr lang="en-US" sz="4400" dirty="0">
                <a:latin typeface="UTM French Vanilla" pitchFamily="18" charset="0"/>
              </a:rPr>
              <a:t> </a:t>
            </a:r>
            <a:r>
              <a:rPr lang="en-US" sz="4400" dirty="0" err="1">
                <a:latin typeface="UTM French Vanilla" pitchFamily="18" charset="0"/>
              </a:rPr>
              <a:t>hàng</a:t>
            </a:r>
            <a:r>
              <a:rPr lang="en-US" sz="4400" dirty="0">
                <a:latin typeface="UTM French Vanilla" pitchFamily="18" charset="0"/>
              </a:rPr>
              <a:t> </a:t>
            </a:r>
            <a:r>
              <a:rPr lang="en-US" sz="4400" dirty="0" err="1">
                <a:latin typeface="UTM French Vanilla" pitchFamily="18" charset="0"/>
              </a:rPr>
              <a:t>đước</a:t>
            </a:r>
            <a:r>
              <a:rPr lang="en-US" sz="4400" dirty="0">
                <a:latin typeface="UTM French Vanilla" pitchFamily="18" charset="0"/>
              </a:rPr>
              <a:t> </a:t>
            </a:r>
            <a:r>
              <a:rPr lang="en-US" sz="4400" dirty="0" err="1">
                <a:latin typeface="UTM French Vanilla" pitchFamily="18" charset="0"/>
              </a:rPr>
              <a:t>xanh</a:t>
            </a:r>
            <a:r>
              <a:rPr lang="en-US" sz="4400" dirty="0">
                <a:latin typeface="UTM French Vanilla" pitchFamily="18" charset="0"/>
              </a:rPr>
              <a:t> </a:t>
            </a:r>
            <a:r>
              <a:rPr lang="en-US" sz="4400" dirty="0" err="1">
                <a:latin typeface="UTM French Vanilla" pitchFamily="18" charset="0"/>
              </a:rPr>
              <a:t>rì</a:t>
            </a:r>
            <a:r>
              <a:rPr lang="en-US" sz="4400" dirty="0">
                <a:latin typeface="UTM French Vanilla" pitchFamily="18" charset="0"/>
              </a:rPr>
              <a:t>; </a:t>
            </a:r>
            <a:r>
              <a:rPr lang="en-US" sz="4400" dirty="0" err="1">
                <a:latin typeface="UTM French Vanilla" pitchFamily="18" charset="0"/>
              </a:rPr>
              <a:t>từ</a:t>
            </a:r>
            <a:r>
              <a:rPr lang="en-US" sz="4400" dirty="0">
                <a:latin typeface="UTM French Vanilla" pitchFamily="18" charset="0"/>
              </a:rPr>
              <a:t> </a:t>
            </a:r>
            <a:r>
              <a:rPr lang="en-US" sz="4400" dirty="0" err="1">
                <a:latin typeface="UTM French Vanilla" pitchFamily="18" charset="0"/>
              </a:rPr>
              <a:t>nhà</a:t>
            </a:r>
            <a:r>
              <a:rPr lang="en-US" sz="4400" dirty="0">
                <a:latin typeface="UTM French Vanilla" pitchFamily="18" charset="0"/>
              </a:rPr>
              <a:t> </a:t>
            </a:r>
            <a:r>
              <a:rPr lang="en-US" sz="4400" dirty="0" err="1">
                <a:latin typeface="UTM French Vanilla" pitchFamily="18" charset="0"/>
              </a:rPr>
              <a:t>nọ</a:t>
            </a:r>
            <a:r>
              <a:rPr lang="en-US" sz="4400" dirty="0">
                <a:latin typeface="UTM French Vanilla" pitchFamily="18" charset="0"/>
              </a:rPr>
              <a:t> sang </a:t>
            </a:r>
            <a:r>
              <a:rPr lang="en-US" sz="4400" dirty="0" err="1">
                <a:latin typeface="UTM French Vanilla" pitchFamily="18" charset="0"/>
              </a:rPr>
              <a:t>nhà</a:t>
            </a:r>
            <a:r>
              <a:rPr lang="en-US" sz="4400" dirty="0">
                <a:latin typeface="UTM French Vanilla" pitchFamily="18" charset="0"/>
              </a:rPr>
              <a:t> </a:t>
            </a:r>
            <a:r>
              <a:rPr lang="en-US" sz="4400" dirty="0" err="1">
                <a:latin typeface="UTM French Vanilla" pitchFamily="18" charset="0"/>
              </a:rPr>
              <a:t>kia</a:t>
            </a:r>
            <a:r>
              <a:rPr lang="en-US" sz="4400" dirty="0">
                <a:latin typeface="UTM French Vanilla" pitchFamily="18" charset="0"/>
              </a:rPr>
              <a:t> </a:t>
            </a:r>
            <a:r>
              <a:rPr lang="en-US" sz="4400" dirty="0" err="1">
                <a:latin typeface="UTM French Vanilla" pitchFamily="18" charset="0"/>
              </a:rPr>
              <a:t>phải</a:t>
            </a:r>
            <a:r>
              <a:rPr lang="en-US" sz="4400" dirty="0">
                <a:latin typeface="UTM French Vanilla" pitchFamily="18" charset="0"/>
              </a:rPr>
              <a:t> </a:t>
            </a:r>
            <a:r>
              <a:rPr lang="en-US" sz="4400" dirty="0" err="1">
                <a:latin typeface="UTM French Vanilla" pitchFamily="18" charset="0"/>
              </a:rPr>
              <a:t>leo</a:t>
            </a:r>
            <a:r>
              <a:rPr lang="en-US" sz="4400" dirty="0">
                <a:latin typeface="UTM French Vanilla" pitchFamily="18" charset="0"/>
              </a:rPr>
              <a:t> </a:t>
            </a:r>
            <a:r>
              <a:rPr lang="en-US" sz="4400" dirty="0" err="1">
                <a:latin typeface="UTM French Vanilla" pitchFamily="18" charset="0"/>
              </a:rPr>
              <a:t>trên</a:t>
            </a:r>
            <a:r>
              <a:rPr lang="en-US" sz="4400" dirty="0">
                <a:latin typeface="UTM French Vanilla" pitchFamily="18" charset="0"/>
              </a:rPr>
              <a:t> </a:t>
            </a:r>
            <a:r>
              <a:rPr lang="en-US" sz="4400" dirty="0" err="1">
                <a:latin typeface="UTM French Vanilla" pitchFamily="18" charset="0"/>
              </a:rPr>
              <a:t>cầu</a:t>
            </a:r>
            <a:r>
              <a:rPr lang="en-US" sz="4400" dirty="0">
                <a:latin typeface="UTM French Vanilla" pitchFamily="18" charset="0"/>
              </a:rPr>
              <a:t> </a:t>
            </a:r>
            <a:r>
              <a:rPr lang="en-US" sz="4400" dirty="0" err="1">
                <a:latin typeface="UTM French Vanilla" pitchFamily="18" charset="0"/>
              </a:rPr>
              <a:t>bằng</a:t>
            </a:r>
            <a:r>
              <a:rPr lang="en-US" sz="4400" dirty="0">
                <a:latin typeface="UTM French Vanilla" pitchFamily="18" charset="0"/>
              </a:rPr>
              <a:t> </a:t>
            </a:r>
            <a:r>
              <a:rPr lang="en-US" sz="4400" dirty="0" err="1">
                <a:latin typeface="UTM French Vanilla" pitchFamily="18" charset="0"/>
              </a:rPr>
              <a:t>thân</a:t>
            </a:r>
            <a:r>
              <a:rPr lang="en-US" sz="4400" dirty="0">
                <a:latin typeface="UTM French Vanilla" pitchFamily="18" charset="0"/>
              </a:rPr>
              <a:t> </a:t>
            </a:r>
            <a:r>
              <a:rPr lang="en-US" sz="4400" dirty="0" err="1">
                <a:latin typeface="UTM French Vanilla" pitchFamily="18" charset="0"/>
              </a:rPr>
              <a:t>cây</a:t>
            </a:r>
            <a:r>
              <a:rPr lang="en-US" sz="4400" dirty="0">
                <a:latin typeface="UTM French Vanilla" pitchFamily="18" charset="0"/>
              </a:rPr>
              <a:t> </a:t>
            </a:r>
            <a:r>
              <a:rPr lang="en-US" sz="4400" dirty="0" err="1">
                <a:latin typeface="UTM French Vanilla" pitchFamily="18" charset="0"/>
              </a:rPr>
              <a:t>đước</a:t>
            </a:r>
            <a:r>
              <a:rPr lang="en-US" sz="4400" dirty="0">
                <a:latin typeface="UTM French Vanilla" pitchFamily="18" charset="0"/>
              </a:rPr>
              <a:t>.</a:t>
            </a:r>
          </a:p>
        </p:txBody>
      </p:sp>
    </p:spTree>
    <p:extLst>
      <p:ext uri="{BB962C8B-B14F-4D97-AF65-F5344CB8AC3E}">
        <p14:creationId xmlns:p14="http://schemas.microsoft.com/office/powerpoint/2010/main" val="211162386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8150" y="1111249"/>
            <a:ext cx="3136900" cy="2352675"/>
          </a:xfrm>
          <a:prstGeom prst="rect">
            <a:avLst/>
          </a:prstGeom>
          <a:ln>
            <a:noFill/>
          </a:ln>
          <a:effectLst>
            <a:softEdge rad="112500"/>
          </a:effectLst>
        </p:spPr>
      </p:pic>
      <p:grpSp>
        <p:nvGrpSpPr>
          <p:cNvPr id="2" name="Group 1"/>
          <p:cNvGrpSpPr/>
          <p:nvPr/>
        </p:nvGrpSpPr>
        <p:grpSpPr>
          <a:xfrm>
            <a:off x="354701" y="-87130"/>
            <a:ext cx="6058799" cy="3036578"/>
            <a:chOff x="354701" y="-87130"/>
            <a:chExt cx="6058799" cy="3036578"/>
          </a:xfrm>
        </p:grpSpPr>
        <p:pic>
          <p:nvPicPr>
            <p:cNvPr id="11" name="Picture 10"/>
            <p:cNvPicPr>
              <a:picLocks noChangeAspect="1"/>
            </p:cNvPicPr>
            <p:nvPr/>
          </p:nvPicPr>
          <p:blipFill>
            <a:blip r:embed="rId3"/>
            <a:srcRect/>
            <a:stretch>
              <a:fillRect/>
            </a:stretch>
          </p:blipFill>
          <p:spPr>
            <a:xfrm>
              <a:off x="354701" y="-87130"/>
              <a:ext cx="6058799" cy="3036578"/>
            </a:xfrm>
            <a:prstGeom prst="rect">
              <a:avLst/>
            </a:prstGeom>
          </p:spPr>
        </p:pic>
        <p:sp>
          <p:nvSpPr>
            <p:cNvPr id="15" name="Rectangle 14"/>
            <p:cNvSpPr/>
            <p:nvPr/>
          </p:nvSpPr>
          <p:spPr>
            <a:xfrm>
              <a:off x="1305880" y="769440"/>
              <a:ext cx="4625020" cy="1323439"/>
            </a:xfrm>
            <a:prstGeom prst="rect">
              <a:avLst/>
            </a:prstGeom>
          </p:spPr>
          <p:txBody>
            <a:bodyPr wrap="square">
              <a:spAutoFit/>
            </a:bodyPr>
            <a:lstStyle/>
            <a:p>
              <a:r>
                <a:rPr lang="en-US" sz="4000" b="1" dirty="0">
                  <a:effectLst>
                    <a:outerShdw blurRad="38100" dist="38100" dir="2700000" algn="tl">
                      <a:srgbClr val="000000">
                        <a:alpha val="43137"/>
                      </a:srgbClr>
                    </a:outerShdw>
                  </a:effectLst>
                  <a:latin typeface="UTM Duepuntozero" pitchFamily="18" charset="0"/>
                  <a:cs typeface="Times New Roman" pitchFamily="18" charset="0"/>
                </a:rPr>
                <a:t>Ta </a:t>
              </a:r>
              <a:r>
                <a:rPr lang="en-US" sz="4000" b="1" dirty="0" err="1">
                  <a:effectLst>
                    <a:outerShdw blurRad="38100" dist="38100" dir="2700000" algn="tl">
                      <a:srgbClr val="000000">
                        <a:alpha val="43137"/>
                      </a:srgbClr>
                    </a:outerShdw>
                  </a:effectLst>
                  <a:latin typeface="UTM Duepuntozero" pitchFamily="18" charset="0"/>
                  <a:cs typeface="Times New Roman" pitchFamily="18" charset="0"/>
                </a:rPr>
                <a:t>có</a:t>
              </a:r>
              <a:r>
                <a:rPr lang="en-US" sz="40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a:effectLst>
                    <a:outerShdw blurRad="38100" dist="38100" dir="2700000" algn="tl">
                      <a:srgbClr val="000000">
                        <a:alpha val="43137"/>
                      </a:srgbClr>
                    </a:outerShdw>
                  </a:effectLst>
                  <a:latin typeface="UTM Duepuntozero" pitchFamily="18" charset="0"/>
                  <a:cs typeface="Times New Roman" pitchFamily="18" charset="0"/>
                </a:rPr>
                <a:t>thể</a:t>
              </a:r>
              <a:r>
                <a:rPr lang="en-US" sz="40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a:effectLst>
                    <a:outerShdw blurRad="38100" dist="38100" dir="2700000" algn="tl">
                      <a:srgbClr val="000000">
                        <a:alpha val="43137"/>
                      </a:srgbClr>
                    </a:outerShdw>
                  </a:effectLst>
                  <a:latin typeface="UTM Duepuntozero" pitchFamily="18" charset="0"/>
                  <a:cs typeface="Times New Roman" pitchFamily="18" charset="0"/>
                </a:rPr>
                <a:t>đặt</a:t>
              </a:r>
              <a:r>
                <a:rPr lang="en-US" sz="40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a:effectLst>
                    <a:outerShdw blurRad="38100" dist="38100" dir="2700000" algn="tl">
                      <a:srgbClr val="000000">
                        <a:alpha val="43137"/>
                      </a:srgbClr>
                    </a:outerShdw>
                  </a:effectLst>
                  <a:latin typeface="UTM Duepuntozero" pitchFamily="18" charset="0"/>
                  <a:cs typeface="Times New Roman" pitchFamily="18" charset="0"/>
                </a:rPr>
                <a:t>tên</a:t>
              </a:r>
              <a:r>
                <a:rPr lang="en-US" sz="40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a:effectLst>
                    <a:outerShdw blurRad="38100" dist="38100" dir="2700000" algn="tl">
                      <a:srgbClr val="000000">
                        <a:alpha val="43137"/>
                      </a:srgbClr>
                    </a:outerShdw>
                  </a:effectLst>
                  <a:latin typeface="UTM Duepuntozero" pitchFamily="18" charset="0"/>
                  <a:cs typeface="Times New Roman" pitchFamily="18" charset="0"/>
                </a:rPr>
                <a:t>cho</a:t>
              </a:r>
              <a:r>
                <a:rPr lang="en-US" sz="40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a:effectLst>
                    <a:outerShdw blurRad="38100" dist="38100" dir="2700000" algn="tl">
                      <a:srgbClr val="000000">
                        <a:alpha val="43137"/>
                      </a:srgbClr>
                    </a:outerShdw>
                  </a:effectLst>
                  <a:latin typeface="UTM Duepuntozero" pitchFamily="18" charset="0"/>
                  <a:cs typeface="Times New Roman" pitchFamily="18" charset="0"/>
                </a:rPr>
                <a:t>đoạn</a:t>
              </a:r>
              <a:r>
                <a:rPr lang="en-US" sz="40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a:effectLst>
                    <a:outerShdw blurRad="38100" dist="38100" dir="2700000" algn="tl">
                      <a:srgbClr val="000000">
                        <a:alpha val="43137"/>
                      </a:srgbClr>
                    </a:outerShdw>
                  </a:effectLst>
                  <a:latin typeface="UTM Duepuntozero" pitchFamily="18" charset="0"/>
                  <a:cs typeface="Times New Roman" pitchFamily="18" charset="0"/>
                </a:rPr>
                <a:t>văn</a:t>
              </a:r>
              <a:r>
                <a:rPr lang="en-US" sz="40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a:effectLst>
                    <a:outerShdw blurRad="38100" dist="38100" dir="2700000" algn="tl">
                      <a:srgbClr val="000000">
                        <a:alpha val="43137"/>
                      </a:srgbClr>
                    </a:outerShdw>
                  </a:effectLst>
                  <a:latin typeface="UTM Duepuntozero" pitchFamily="18" charset="0"/>
                  <a:cs typeface="Times New Roman" pitchFamily="18" charset="0"/>
                </a:rPr>
                <a:t>này</a:t>
              </a:r>
              <a:r>
                <a:rPr lang="en-US" sz="40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a:effectLst>
                    <a:outerShdw blurRad="38100" dist="38100" dir="2700000" algn="tl">
                      <a:srgbClr val="000000">
                        <a:alpha val="43137"/>
                      </a:srgbClr>
                    </a:outerShdw>
                  </a:effectLst>
                  <a:latin typeface="UTM Duepuntozero" pitchFamily="18" charset="0"/>
                  <a:cs typeface="Times New Roman" pitchFamily="18" charset="0"/>
                </a:rPr>
                <a:t>là</a:t>
              </a:r>
              <a:r>
                <a:rPr lang="en-US" sz="40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a:effectLst>
                    <a:outerShdw blurRad="38100" dist="38100" dir="2700000" algn="tl">
                      <a:srgbClr val="000000">
                        <a:alpha val="43137"/>
                      </a:srgbClr>
                    </a:outerShdw>
                  </a:effectLst>
                  <a:latin typeface="UTM Duepuntozero" pitchFamily="18" charset="0"/>
                  <a:cs typeface="Times New Roman" pitchFamily="18" charset="0"/>
                </a:rPr>
                <a:t>gì</a:t>
              </a:r>
              <a:r>
                <a:rPr lang="en-US" sz="4000" b="1" dirty="0">
                  <a:effectLst>
                    <a:outerShdw blurRad="38100" dist="38100" dir="2700000" algn="tl">
                      <a:srgbClr val="000000">
                        <a:alpha val="43137"/>
                      </a:srgbClr>
                    </a:outerShdw>
                  </a:effectLst>
                  <a:latin typeface="UTM Duepuntozero" pitchFamily="18" charset="0"/>
                  <a:cs typeface="Times New Roman" pitchFamily="18" charset="0"/>
                </a:rPr>
                <a:t>?</a:t>
              </a:r>
            </a:p>
          </p:txBody>
        </p:sp>
      </p:grpSp>
      <p:pic>
        <p:nvPicPr>
          <p:cNvPr id="9"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2841" y="2584629"/>
            <a:ext cx="2319718" cy="41148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2400" y="195208"/>
            <a:ext cx="3706000" cy="2471902"/>
          </a:xfrm>
          <a:prstGeom prst="rect">
            <a:avLst/>
          </a:prstGeom>
          <a:ln>
            <a:noFill/>
          </a:ln>
          <a:effectLst>
            <a:softEdge rad="112500"/>
          </a:effec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96300" y="2287586"/>
            <a:ext cx="3568700" cy="2232987"/>
          </a:xfrm>
          <a:prstGeom prst="rect">
            <a:avLst/>
          </a:prstGeom>
          <a:ln>
            <a:noFill/>
          </a:ln>
          <a:effectLst>
            <a:softEdge rad="112500"/>
          </a:effectLst>
        </p:spPr>
      </p:pic>
      <p:grpSp>
        <p:nvGrpSpPr>
          <p:cNvPr id="3" name="Group 2"/>
          <p:cNvGrpSpPr/>
          <p:nvPr/>
        </p:nvGrpSpPr>
        <p:grpSpPr>
          <a:xfrm>
            <a:off x="3747354" y="4775200"/>
            <a:ext cx="7245369" cy="1435100"/>
            <a:chOff x="2622531" y="4154160"/>
            <a:chExt cx="7245369" cy="2111533"/>
          </a:xfrm>
        </p:grpSpPr>
        <p:pic>
          <p:nvPicPr>
            <p:cNvPr id="17" name="图片 1" descr="b3d35ad80c2bff9b5643004a1697612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22531" y="4154160"/>
              <a:ext cx="7245369" cy="211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3016230" y="4665933"/>
              <a:ext cx="6599419" cy="950978"/>
            </a:xfrm>
            <a:prstGeom prst="rect">
              <a:avLst/>
            </a:prstGeom>
          </p:spPr>
          <p:txBody>
            <a:bodyPr wrap="square">
              <a:spAutoFit/>
            </a:bodyPr>
            <a:lstStyle/>
            <a:p>
              <a:r>
                <a:rPr lang="en-US" sz="3600" b="1" dirty="0" err="1">
                  <a:latin typeface="UTM French Vanilla" pitchFamily="18" charset="0"/>
                </a:rPr>
                <a:t>Đất</a:t>
              </a:r>
              <a:r>
                <a:rPr lang="en-US" sz="3600" b="1" dirty="0">
                  <a:latin typeface="UTM French Vanilla" pitchFamily="18" charset="0"/>
                </a:rPr>
                <a:t>, </a:t>
              </a:r>
              <a:r>
                <a:rPr lang="en-US" sz="3600" b="1" dirty="0" err="1">
                  <a:latin typeface="UTM French Vanilla" pitchFamily="18" charset="0"/>
                </a:rPr>
                <a:t>cây</a:t>
              </a:r>
              <a:r>
                <a:rPr lang="en-US" sz="3600" b="1" dirty="0">
                  <a:latin typeface="UTM French Vanilla" pitchFamily="18" charset="0"/>
                </a:rPr>
                <a:t> </a:t>
              </a:r>
              <a:r>
                <a:rPr lang="en-US" sz="3600" b="1" dirty="0" err="1">
                  <a:latin typeface="UTM French Vanilla" pitchFamily="18" charset="0"/>
                </a:rPr>
                <a:t>cối</a:t>
              </a:r>
              <a:r>
                <a:rPr lang="en-US" sz="3600" b="1" dirty="0">
                  <a:latin typeface="UTM French Vanilla" pitchFamily="18" charset="0"/>
                </a:rPr>
                <a:t> </a:t>
              </a:r>
              <a:r>
                <a:rPr lang="en-US" sz="3600" b="1" dirty="0" err="1">
                  <a:latin typeface="UTM French Vanilla" pitchFamily="18" charset="0"/>
                </a:rPr>
                <a:t>và</a:t>
              </a:r>
              <a:r>
                <a:rPr lang="en-US" sz="3600" b="1" dirty="0">
                  <a:latin typeface="UTM French Vanilla" pitchFamily="18" charset="0"/>
                </a:rPr>
                <a:t> </a:t>
              </a:r>
              <a:r>
                <a:rPr lang="en-US" sz="3600" b="1" dirty="0" err="1">
                  <a:latin typeface="UTM French Vanilla" pitchFamily="18" charset="0"/>
                </a:rPr>
                <a:t>nhà</a:t>
              </a:r>
              <a:r>
                <a:rPr lang="en-US" sz="3600" b="1" dirty="0">
                  <a:latin typeface="UTM French Vanilla" pitchFamily="18" charset="0"/>
                </a:rPr>
                <a:t> </a:t>
              </a:r>
              <a:r>
                <a:rPr lang="en-US" sz="3600" b="1" dirty="0" err="1">
                  <a:latin typeface="UTM French Vanilla" pitchFamily="18" charset="0"/>
                </a:rPr>
                <a:t>cửa</a:t>
              </a:r>
              <a:r>
                <a:rPr lang="en-US" sz="3600" b="1" dirty="0">
                  <a:latin typeface="UTM French Vanilla" pitchFamily="18" charset="0"/>
                </a:rPr>
                <a:t> ở </a:t>
              </a:r>
              <a:r>
                <a:rPr lang="en-US" sz="3600" b="1" dirty="0" err="1">
                  <a:latin typeface="UTM French Vanilla" pitchFamily="18" charset="0"/>
                </a:rPr>
                <a:t>Cà</a:t>
              </a:r>
              <a:r>
                <a:rPr lang="en-US" sz="3600" b="1" dirty="0">
                  <a:latin typeface="UTM French Vanilla" pitchFamily="18" charset="0"/>
                </a:rPr>
                <a:t> Mau</a:t>
              </a:r>
            </a:p>
          </p:txBody>
        </p:sp>
      </p:grpSp>
    </p:spTree>
    <p:extLst>
      <p:ext uri="{BB962C8B-B14F-4D97-AF65-F5344CB8AC3E}">
        <p14:creationId xmlns:p14="http://schemas.microsoft.com/office/powerpoint/2010/main" val="61128495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2" presetClass="entr" presetSubtype="8"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80">
                                          <p:stCondLst>
                                            <p:cond delay="0"/>
                                          </p:stCondLst>
                                        </p:cTn>
                                        <p:tgtEl>
                                          <p:spTgt spid="3"/>
                                        </p:tgtEl>
                                      </p:cBhvr>
                                    </p:animEffect>
                                    <p:anim calcmode="lin" valueType="num">
                                      <p:cBhvr>
                                        <p:cTn id="37"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2" dur="26">
                                          <p:stCondLst>
                                            <p:cond delay="650"/>
                                          </p:stCondLst>
                                        </p:cTn>
                                        <p:tgtEl>
                                          <p:spTgt spid="3"/>
                                        </p:tgtEl>
                                      </p:cBhvr>
                                      <p:to x="100000" y="60000"/>
                                    </p:animScale>
                                    <p:animScale>
                                      <p:cBhvr>
                                        <p:cTn id="43" dur="166" decel="50000">
                                          <p:stCondLst>
                                            <p:cond delay="676"/>
                                          </p:stCondLst>
                                        </p:cTn>
                                        <p:tgtEl>
                                          <p:spTgt spid="3"/>
                                        </p:tgtEl>
                                      </p:cBhvr>
                                      <p:to x="100000" y="100000"/>
                                    </p:animScale>
                                    <p:animScale>
                                      <p:cBhvr>
                                        <p:cTn id="44" dur="26">
                                          <p:stCondLst>
                                            <p:cond delay="1312"/>
                                          </p:stCondLst>
                                        </p:cTn>
                                        <p:tgtEl>
                                          <p:spTgt spid="3"/>
                                        </p:tgtEl>
                                      </p:cBhvr>
                                      <p:to x="100000" y="80000"/>
                                    </p:animScale>
                                    <p:animScale>
                                      <p:cBhvr>
                                        <p:cTn id="45" dur="166" decel="50000">
                                          <p:stCondLst>
                                            <p:cond delay="1338"/>
                                          </p:stCondLst>
                                        </p:cTn>
                                        <p:tgtEl>
                                          <p:spTgt spid="3"/>
                                        </p:tgtEl>
                                      </p:cBhvr>
                                      <p:to x="100000" y="100000"/>
                                    </p:animScale>
                                    <p:animScale>
                                      <p:cBhvr>
                                        <p:cTn id="46" dur="26">
                                          <p:stCondLst>
                                            <p:cond delay="1642"/>
                                          </p:stCondLst>
                                        </p:cTn>
                                        <p:tgtEl>
                                          <p:spTgt spid="3"/>
                                        </p:tgtEl>
                                      </p:cBhvr>
                                      <p:to x="100000" y="90000"/>
                                    </p:animScale>
                                    <p:animScale>
                                      <p:cBhvr>
                                        <p:cTn id="47" dur="166" decel="50000">
                                          <p:stCondLst>
                                            <p:cond delay="1668"/>
                                          </p:stCondLst>
                                        </p:cTn>
                                        <p:tgtEl>
                                          <p:spTgt spid="3"/>
                                        </p:tgtEl>
                                      </p:cBhvr>
                                      <p:to x="100000" y="100000"/>
                                    </p:animScale>
                                    <p:animScale>
                                      <p:cBhvr>
                                        <p:cTn id="48" dur="26">
                                          <p:stCondLst>
                                            <p:cond delay="1808"/>
                                          </p:stCondLst>
                                        </p:cTn>
                                        <p:tgtEl>
                                          <p:spTgt spid="3"/>
                                        </p:tgtEl>
                                      </p:cBhvr>
                                      <p:to x="100000" y="95000"/>
                                    </p:animScale>
                                    <p:animScale>
                                      <p:cBhvr>
                                        <p:cTn id="49"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srcRect/>
          <a:stretch>
            <a:fillRect/>
          </a:stretch>
        </p:blipFill>
        <p:spPr>
          <a:xfrm>
            <a:off x="-1" y="0"/>
            <a:ext cx="12192001" cy="6972300"/>
          </a:xfrm>
          <a:prstGeom prst="rect">
            <a:avLst/>
          </a:prstGeom>
        </p:spPr>
      </p:pic>
      <p:sp>
        <p:nvSpPr>
          <p:cNvPr id="3" name="Rectangle 2"/>
          <p:cNvSpPr/>
          <p:nvPr/>
        </p:nvSpPr>
        <p:spPr>
          <a:xfrm>
            <a:off x="6007099" y="2241729"/>
            <a:ext cx="4690740" cy="4524315"/>
          </a:xfrm>
          <a:prstGeom prst="rect">
            <a:avLst/>
          </a:prstGeom>
        </p:spPr>
        <p:txBody>
          <a:bodyPr wrap="square">
            <a:spAutoFit/>
          </a:bodyPr>
          <a:lstStyle/>
          <a:p>
            <a:pPr algn="just"/>
            <a:r>
              <a:rPr lang="en-US" sz="4800" b="1" dirty="0" err="1">
                <a:latin typeface="UTM French Vanilla" pitchFamily="18" charset="0"/>
              </a:rPr>
              <a:t>Nhấn</a:t>
            </a:r>
            <a:r>
              <a:rPr lang="en-US" sz="4800" b="1" dirty="0">
                <a:latin typeface="UTM French Vanilla" pitchFamily="18" charset="0"/>
              </a:rPr>
              <a:t> </a:t>
            </a:r>
            <a:r>
              <a:rPr lang="en-US" sz="4800" b="1" dirty="0" err="1">
                <a:latin typeface="UTM French Vanilla" pitchFamily="18" charset="0"/>
              </a:rPr>
              <a:t>mạnh</a:t>
            </a:r>
            <a:r>
              <a:rPr lang="en-US" sz="4800" b="1" dirty="0">
                <a:latin typeface="UTM French Vanilla" pitchFamily="18" charset="0"/>
              </a:rPr>
              <a:t> </a:t>
            </a:r>
            <a:r>
              <a:rPr lang="en-US" sz="4800" b="1" dirty="0" err="1">
                <a:latin typeface="UTM French Vanilla" pitchFamily="18" charset="0"/>
              </a:rPr>
              <a:t>các</a:t>
            </a:r>
            <a:r>
              <a:rPr lang="en-US" sz="4800" b="1" dirty="0">
                <a:latin typeface="UTM French Vanilla" pitchFamily="18" charset="0"/>
              </a:rPr>
              <a:t> </a:t>
            </a:r>
            <a:r>
              <a:rPr lang="en-US" sz="4800" b="1" dirty="0" err="1">
                <a:latin typeface="UTM French Vanilla" pitchFamily="18" charset="0"/>
              </a:rPr>
              <a:t>từ</a:t>
            </a:r>
            <a:r>
              <a:rPr lang="en-US" sz="4800" b="1" dirty="0">
                <a:latin typeface="UTM French Vanilla" pitchFamily="18" charset="0"/>
              </a:rPr>
              <a:t> </a:t>
            </a:r>
            <a:r>
              <a:rPr lang="en-US" sz="4800" b="1" dirty="0" err="1">
                <a:latin typeface="UTM French Vanilla" pitchFamily="18" charset="0"/>
              </a:rPr>
              <a:t>ngữ</a:t>
            </a:r>
            <a:r>
              <a:rPr lang="en-US" sz="4800" b="1" dirty="0">
                <a:latin typeface="UTM French Vanilla" pitchFamily="18" charset="0"/>
              </a:rPr>
              <a:t> </a:t>
            </a:r>
            <a:r>
              <a:rPr lang="en-US" sz="4800" b="1" dirty="0" err="1">
                <a:latin typeface="UTM French Vanilla" pitchFamily="18" charset="0"/>
              </a:rPr>
              <a:t>miêu</a:t>
            </a:r>
            <a:r>
              <a:rPr lang="en-US" sz="4800" b="1" dirty="0">
                <a:latin typeface="UTM French Vanilla" pitchFamily="18" charset="0"/>
              </a:rPr>
              <a:t> </a:t>
            </a:r>
            <a:r>
              <a:rPr lang="en-US" sz="4800" b="1" dirty="0" err="1">
                <a:latin typeface="UTM French Vanilla" pitchFamily="18" charset="0"/>
              </a:rPr>
              <a:t>tả</a:t>
            </a:r>
            <a:r>
              <a:rPr lang="en-US" sz="4800" b="1" dirty="0">
                <a:latin typeface="UTM French Vanilla" pitchFamily="18" charset="0"/>
              </a:rPr>
              <a:t> </a:t>
            </a:r>
            <a:r>
              <a:rPr lang="en-US" sz="4800" b="1" dirty="0" err="1">
                <a:latin typeface="UTM French Vanilla" pitchFamily="18" charset="0"/>
              </a:rPr>
              <a:t>tính</a:t>
            </a:r>
            <a:r>
              <a:rPr lang="en-US" sz="4800" b="1" dirty="0">
                <a:latin typeface="UTM French Vanilla" pitchFamily="18" charset="0"/>
              </a:rPr>
              <a:t> </a:t>
            </a:r>
            <a:r>
              <a:rPr lang="en-US" sz="4800" b="1" dirty="0" err="1">
                <a:latin typeface="UTM French Vanilla" pitchFamily="18" charset="0"/>
              </a:rPr>
              <a:t>chất</a:t>
            </a:r>
            <a:r>
              <a:rPr lang="en-US" sz="4800" b="1" dirty="0">
                <a:latin typeface="UTM French Vanilla" pitchFamily="18" charset="0"/>
              </a:rPr>
              <a:t> </a:t>
            </a:r>
            <a:r>
              <a:rPr lang="en-US" sz="4800" b="1" dirty="0" err="1">
                <a:latin typeface="UTM French Vanilla" pitchFamily="18" charset="0"/>
              </a:rPr>
              <a:t>khắc</a:t>
            </a:r>
            <a:r>
              <a:rPr lang="en-US" sz="4800" b="1" dirty="0">
                <a:latin typeface="UTM French Vanilla" pitchFamily="18" charset="0"/>
              </a:rPr>
              <a:t> </a:t>
            </a:r>
            <a:r>
              <a:rPr lang="en-US" sz="4800" b="1" dirty="0" err="1">
                <a:latin typeface="UTM French Vanilla" pitchFamily="18" charset="0"/>
              </a:rPr>
              <a:t>nghiệt</a:t>
            </a:r>
            <a:r>
              <a:rPr lang="en-US" sz="4800" b="1" dirty="0">
                <a:latin typeface="UTM French Vanilla" pitchFamily="18" charset="0"/>
              </a:rPr>
              <a:t> </a:t>
            </a:r>
            <a:r>
              <a:rPr lang="en-US" sz="4800" b="1" dirty="0" err="1">
                <a:latin typeface="UTM French Vanilla" pitchFamily="18" charset="0"/>
              </a:rPr>
              <a:t>của</a:t>
            </a:r>
            <a:r>
              <a:rPr lang="en-US" sz="4800" b="1" dirty="0">
                <a:latin typeface="UTM French Vanilla" pitchFamily="18" charset="0"/>
              </a:rPr>
              <a:t> </a:t>
            </a:r>
            <a:r>
              <a:rPr lang="en-US" sz="4800" b="1" dirty="0" err="1">
                <a:latin typeface="UTM French Vanilla" pitchFamily="18" charset="0"/>
              </a:rPr>
              <a:t>thiên</a:t>
            </a:r>
            <a:r>
              <a:rPr lang="en-US" sz="4800" b="1" dirty="0">
                <a:latin typeface="UTM French Vanilla" pitchFamily="18" charset="0"/>
              </a:rPr>
              <a:t> </a:t>
            </a:r>
            <a:r>
              <a:rPr lang="en-US" sz="4800" b="1" dirty="0" err="1">
                <a:latin typeface="UTM French Vanilla" pitchFamily="18" charset="0"/>
              </a:rPr>
              <a:t>nhiên</a:t>
            </a:r>
            <a:r>
              <a:rPr lang="en-US" sz="4800" b="1" dirty="0">
                <a:latin typeface="UTM French Vanilla" pitchFamily="18" charset="0"/>
              </a:rPr>
              <a:t> ở </a:t>
            </a:r>
            <a:r>
              <a:rPr lang="en-US" sz="4800" b="1" dirty="0" err="1">
                <a:latin typeface="UTM French Vanilla" pitchFamily="18" charset="0"/>
              </a:rPr>
              <a:t>Cà</a:t>
            </a:r>
            <a:r>
              <a:rPr lang="en-US" sz="4800" b="1" dirty="0">
                <a:latin typeface="UTM French Vanilla" pitchFamily="18" charset="0"/>
              </a:rPr>
              <a:t> Mau, </a:t>
            </a:r>
            <a:r>
              <a:rPr lang="en-US" sz="4800" b="1" dirty="0" err="1">
                <a:latin typeface="UTM French Vanilla" pitchFamily="18" charset="0"/>
              </a:rPr>
              <a:t>sức</a:t>
            </a:r>
            <a:r>
              <a:rPr lang="en-US" sz="4800" b="1" dirty="0">
                <a:latin typeface="UTM French Vanilla" pitchFamily="18" charset="0"/>
              </a:rPr>
              <a:t> </a:t>
            </a:r>
            <a:r>
              <a:rPr lang="en-US" sz="4800" b="1" dirty="0" err="1">
                <a:latin typeface="UTM French Vanilla" pitchFamily="18" charset="0"/>
              </a:rPr>
              <a:t>sống</a:t>
            </a:r>
            <a:r>
              <a:rPr lang="en-US" sz="4800" b="1" dirty="0">
                <a:latin typeface="UTM French Vanilla" pitchFamily="18" charset="0"/>
              </a:rPr>
              <a:t> </a:t>
            </a:r>
            <a:r>
              <a:rPr lang="en-US" sz="4800" b="1" dirty="0" err="1">
                <a:latin typeface="UTM French Vanilla" pitchFamily="18" charset="0"/>
              </a:rPr>
              <a:t>mãnh</a:t>
            </a:r>
            <a:r>
              <a:rPr lang="en-US" sz="4800" b="1" dirty="0">
                <a:latin typeface="UTM French Vanilla" pitchFamily="18" charset="0"/>
              </a:rPr>
              <a:t> </a:t>
            </a:r>
            <a:r>
              <a:rPr lang="en-US" sz="4800" b="1" dirty="0" err="1">
                <a:latin typeface="UTM French Vanilla" pitchFamily="18" charset="0"/>
              </a:rPr>
              <a:t>liệt</a:t>
            </a:r>
            <a:r>
              <a:rPr lang="en-US" sz="4800" b="1" dirty="0">
                <a:latin typeface="UTM French Vanilla" pitchFamily="18" charset="0"/>
              </a:rPr>
              <a:t> </a:t>
            </a:r>
            <a:r>
              <a:rPr lang="en-US" sz="4800" b="1" dirty="0" err="1">
                <a:latin typeface="UTM French Vanilla" pitchFamily="18" charset="0"/>
              </a:rPr>
              <a:t>của</a:t>
            </a:r>
            <a:r>
              <a:rPr lang="en-US" sz="4800" b="1" dirty="0">
                <a:latin typeface="UTM French Vanilla" pitchFamily="18" charset="0"/>
              </a:rPr>
              <a:t> </a:t>
            </a:r>
            <a:r>
              <a:rPr lang="en-US" sz="4800" b="1" dirty="0" err="1">
                <a:latin typeface="UTM French Vanilla" pitchFamily="18" charset="0"/>
              </a:rPr>
              <a:t>cây</a:t>
            </a:r>
            <a:r>
              <a:rPr lang="en-US" sz="4800" b="1" dirty="0">
                <a:latin typeface="UTM French Vanilla" pitchFamily="18" charset="0"/>
              </a:rPr>
              <a:t> </a:t>
            </a:r>
            <a:r>
              <a:rPr lang="en-US" sz="4800" b="1" dirty="0" err="1">
                <a:latin typeface="UTM French Vanilla" pitchFamily="18" charset="0"/>
              </a:rPr>
              <a:t>cối</a:t>
            </a:r>
            <a:r>
              <a:rPr lang="en-US" sz="4800" b="1" dirty="0">
                <a:latin typeface="UTM French Vanilla" pitchFamily="18" charset="0"/>
              </a:rPr>
              <a:t> ở </a:t>
            </a:r>
            <a:r>
              <a:rPr lang="en-US" sz="4800" b="1" dirty="0" err="1">
                <a:latin typeface="UTM French Vanilla" pitchFamily="18" charset="0"/>
              </a:rPr>
              <a:t>Cà</a:t>
            </a:r>
            <a:r>
              <a:rPr lang="en-US" sz="4800" b="1" dirty="0">
                <a:latin typeface="UTM French Vanilla" pitchFamily="18" charset="0"/>
              </a:rPr>
              <a:t> Mau.</a:t>
            </a:r>
          </a:p>
        </p:txBody>
      </p:sp>
      <p:grpSp>
        <p:nvGrpSpPr>
          <p:cNvPr id="4" name="Group 3"/>
          <p:cNvGrpSpPr/>
          <p:nvPr/>
        </p:nvGrpSpPr>
        <p:grpSpPr>
          <a:xfrm>
            <a:off x="444211" y="1833085"/>
            <a:ext cx="4871355" cy="1229142"/>
            <a:chOff x="406417" y="29722"/>
            <a:chExt cx="5829864" cy="937351"/>
          </a:xfrm>
        </p:grpSpPr>
        <p:sp>
          <p:nvSpPr>
            <p:cNvPr id="5" name="矩形: 圆角 2"/>
            <p:cNvSpPr/>
            <p:nvPr/>
          </p:nvSpPr>
          <p:spPr>
            <a:xfrm>
              <a:off x="704847" y="313812"/>
              <a:ext cx="5531432" cy="653261"/>
            </a:xfrm>
            <a:custGeom>
              <a:avLst/>
              <a:gdLst>
                <a:gd name="connsiteX0" fmla="*/ 0 w 3940053"/>
                <a:gd name="connsiteY0" fmla="*/ 108809 h 652838"/>
                <a:gd name="connsiteX1" fmla="*/ 108809 w 3940053"/>
                <a:gd name="connsiteY1" fmla="*/ 0 h 652838"/>
                <a:gd name="connsiteX2" fmla="*/ 3831244 w 3940053"/>
                <a:gd name="connsiteY2" fmla="*/ 0 h 652838"/>
                <a:gd name="connsiteX3" fmla="*/ 3940053 w 3940053"/>
                <a:gd name="connsiteY3" fmla="*/ 108809 h 652838"/>
                <a:gd name="connsiteX4" fmla="*/ 3940053 w 3940053"/>
                <a:gd name="connsiteY4" fmla="*/ 544029 h 652838"/>
                <a:gd name="connsiteX5" fmla="*/ 3831244 w 3940053"/>
                <a:gd name="connsiteY5" fmla="*/ 652838 h 652838"/>
                <a:gd name="connsiteX6" fmla="*/ 108809 w 3940053"/>
                <a:gd name="connsiteY6" fmla="*/ 652838 h 652838"/>
                <a:gd name="connsiteX7" fmla="*/ 0 w 3940053"/>
                <a:gd name="connsiteY7" fmla="*/ 544029 h 652838"/>
                <a:gd name="connsiteX8" fmla="*/ 0 w 3940053"/>
                <a:gd name="connsiteY8" fmla="*/ 108809 h 652838"/>
                <a:gd name="connsiteX0-1" fmla="*/ 0 w 3940053"/>
                <a:gd name="connsiteY0-2" fmla="*/ 109232 h 653261"/>
                <a:gd name="connsiteX1-3" fmla="*/ 108809 w 3940053"/>
                <a:gd name="connsiteY1-4" fmla="*/ 423 h 653261"/>
                <a:gd name="connsiteX2-5" fmla="*/ 366333 w 3940053"/>
                <a:gd name="connsiteY2-6" fmla="*/ 0 h 653261"/>
                <a:gd name="connsiteX3-7" fmla="*/ 3831244 w 3940053"/>
                <a:gd name="connsiteY3-8" fmla="*/ 423 h 653261"/>
                <a:gd name="connsiteX4-9" fmla="*/ 3940053 w 3940053"/>
                <a:gd name="connsiteY4-10" fmla="*/ 109232 h 653261"/>
                <a:gd name="connsiteX5-11" fmla="*/ 3940053 w 3940053"/>
                <a:gd name="connsiteY5-12" fmla="*/ 544452 h 653261"/>
                <a:gd name="connsiteX6-13" fmla="*/ 3831244 w 3940053"/>
                <a:gd name="connsiteY6-14" fmla="*/ 653261 h 653261"/>
                <a:gd name="connsiteX7-15" fmla="*/ 108809 w 3940053"/>
                <a:gd name="connsiteY7-16" fmla="*/ 653261 h 653261"/>
                <a:gd name="connsiteX8-17" fmla="*/ 0 w 3940053"/>
                <a:gd name="connsiteY8-18" fmla="*/ 544452 h 653261"/>
                <a:gd name="connsiteX9" fmla="*/ 0 w 3940053"/>
                <a:gd name="connsiteY9" fmla="*/ 109232 h 653261"/>
                <a:gd name="connsiteX0-19" fmla="*/ 8317 w 3948370"/>
                <a:gd name="connsiteY0-20" fmla="*/ 109232 h 653261"/>
                <a:gd name="connsiteX1-21" fmla="*/ 117126 w 3948370"/>
                <a:gd name="connsiteY1-22" fmla="*/ 423 h 653261"/>
                <a:gd name="connsiteX2-23" fmla="*/ 374650 w 3948370"/>
                <a:gd name="connsiteY2-24" fmla="*/ 0 h 653261"/>
                <a:gd name="connsiteX3-25" fmla="*/ 3839561 w 3948370"/>
                <a:gd name="connsiteY3-26" fmla="*/ 423 h 653261"/>
                <a:gd name="connsiteX4-27" fmla="*/ 3948370 w 3948370"/>
                <a:gd name="connsiteY4-28" fmla="*/ 109232 h 653261"/>
                <a:gd name="connsiteX5-29" fmla="*/ 3948370 w 3948370"/>
                <a:gd name="connsiteY5-30" fmla="*/ 544452 h 653261"/>
                <a:gd name="connsiteX6-31" fmla="*/ 3839561 w 3948370"/>
                <a:gd name="connsiteY6-32" fmla="*/ 653261 h 653261"/>
                <a:gd name="connsiteX7-33" fmla="*/ 117126 w 3948370"/>
                <a:gd name="connsiteY7-34" fmla="*/ 653261 h 653261"/>
                <a:gd name="connsiteX8-35" fmla="*/ 8317 w 3948370"/>
                <a:gd name="connsiteY8-36" fmla="*/ 544452 h 653261"/>
                <a:gd name="connsiteX9-37" fmla="*/ 0 w 3948370"/>
                <a:gd name="connsiteY9-38" fmla="*/ 400051 h 653261"/>
                <a:gd name="connsiteX10" fmla="*/ 8317 w 3948370"/>
                <a:gd name="connsiteY10" fmla="*/ 109232 h 653261"/>
                <a:gd name="connsiteX0-39" fmla="*/ 8317 w 3948370"/>
                <a:gd name="connsiteY0-40" fmla="*/ 109232 h 653261"/>
                <a:gd name="connsiteX1-41" fmla="*/ 117126 w 3948370"/>
                <a:gd name="connsiteY1-42" fmla="*/ 423 h 653261"/>
                <a:gd name="connsiteX2-43" fmla="*/ 374650 w 3948370"/>
                <a:gd name="connsiteY2-44" fmla="*/ 0 h 653261"/>
                <a:gd name="connsiteX3-45" fmla="*/ 3839561 w 3948370"/>
                <a:gd name="connsiteY3-46" fmla="*/ 423 h 653261"/>
                <a:gd name="connsiteX4-47" fmla="*/ 3948370 w 3948370"/>
                <a:gd name="connsiteY4-48" fmla="*/ 109232 h 653261"/>
                <a:gd name="connsiteX5-49" fmla="*/ 3948370 w 3948370"/>
                <a:gd name="connsiteY5-50" fmla="*/ 544452 h 653261"/>
                <a:gd name="connsiteX6-51" fmla="*/ 3839561 w 3948370"/>
                <a:gd name="connsiteY6-52" fmla="*/ 653261 h 653261"/>
                <a:gd name="connsiteX7-53" fmla="*/ 117126 w 3948370"/>
                <a:gd name="connsiteY7-54" fmla="*/ 653261 h 653261"/>
                <a:gd name="connsiteX8-55" fmla="*/ 8317 w 3948370"/>
                <a:gd name="connsiteY8-56" fmla="*/ 544452 h 653261"/>
                <a:gd name="connsiteX9-57" fmla="*/ 0 w 3948370"/>
                <a:gd name="connsiteY9-58" fmla="*/ 400051 h 653261"/>
                <a:gd name="connsiteX10-59" fmla="*/ 99757 w 3948370"/>
                <a:gd name="connsiteY10-60" fmla="*/ 200672 h 653261"/>
                <a:gd name="connsiteX0-61" fmla="*/ 8317 w 3948370"/>
                <a:gd name="connsiteY0-62" fmla="*/ 109232 h 653261"/>
                <a:gd name="connsiteX1-63" fmla="*/ 117126 w 3948370"/>
                <a:gd name="connsiteY1-64" fmla="*/ 423 h 653261"/>
                <a:gd name="connsiteX2-65" fmla="*/ 374650 w 3948370"/>
                <a:gd name="connsiteY2-66" fmla="*/ 0 h 653261"/>
                <a:gd name="connsiteX3-67" fmla="*/ 3839561 w 3948370"/>
                <a:gd name="connsiteY3-68" fmla="*/ 423 h 653261"/>
                <a:gd name="connsiteX4-69" fmla="*/ 3948370 w 3948370"/>
                <a:gd name="connsiteY4-70" fmla="*/ 109232 h 653261"/>
                <a:gd name="connsiteX5-71" fmla="*/ 3948370 w 3948370"/>
                <a:gd name="connsiteY5-72" fmla="*/ 544452 h 653261"/>
                <a:gd name="connsiteX6-73" fmla="*/ 3839561 w 3948370"/>
                <a:gd name="connsiteY6-74" fmla="*/ 653261 h 653261"/>
                <a:gd name="connsiteX7-75" fmla="*/ 117126 w 3948370"/>
                <a:gd name="connsiteY7-76" fmla="*/ 653261 h 653261"/>
                <a:gd name="connsiteX8-77" fmla="*/ 8317 w 3948370"/>
                <a:gd name="connsiteY8-78" fmla="*/ 544452 h 653261"/>
                <a:gd name="connsiteX9-79" fmla="*/ 0 w 3948370"/>
                <a:gd name="connsiteY9-80" fmla="*/ 400051 h 653261"/>
                <a:gd name="connsiteX0-81" fmla="*/ 117126 w 3948370"/>
                <a:gd name="connsiteY0-82" fmla="*/ 423 h 653261"/>
                <a:gd name="connsiteX1-83" fmla="*/ 374650 w 3948370"/>
                <a:gd name="connsiteY1-84" fmla="*/ 0 h 653261"/>
                <a:gd name="connsiteX2-85" fmla="*/ 3839561 w 3948370"/>
                <a:gd name="connsiteY2-86" fmla="*/ 423 h 653261"/>
                <a:gd name="connsiteX3-87" fmla="*/ 3948370 w 3948370"/>
                <a:gd name="connsiteY3-88" fmla="*/ 109232 h 653261"/>
                <a:gd name="connsiteX4-89" fmla="*/ 3948370 w 3948370"/>
                <a:gd name="connsiteY4-90" fmla="*/ 544452 h 653261"/>
                <a:gd name="connsiteX5-91" fmla="*/ 3839561 w 3948370"/>
                <a:gd name="connsiteY5-92" fmla="*/ 653261 h 653261"/>
                <a:gd name="connsiteX6-93" fmla="*/ 117126 w 3948370"/>
                <a:gd name="connsiteY6-94" fmla="*/ 653261 h 653261"/>
                <a:gd name="connsiteX7-95" fmla="*/ 8317 w 3948370"/>
                <a:gd name="connsiteY7-96" fmla="*/ 544452 h 653261"/>
                <a:gd name="connsiteX8-97" fmla="*/ 0 w 3948370"/>
                <a:gd name="connsiteY8-98" fmla="*/ 400051 h 653261"/>
                <a:gd name="connsiteX0-99" fmla="*/ 374650 w 3948370"/>
                <a:gd name="connsiteY0-100" fmla="*/ 0 h 653261"/>
                <a:gd name="connsiteX1-101" fmla="*/ 3839561 w 3948370"/>
                <a:gd name="connsiteY1-102" fmla="*/ 423 h 653261"/>
                <a:gd name="connsiteX2-103" fmla="*/ 3948370 w 3948370"/>
                <a:gd name="connsiteY2-104" fmla="*/ 109232 h 653261"/>
                <a:gd name="connsiteX3-105" fmla="*/ 3948370 w 3948370"/>
                <a:gd name="connsiteY3-106" fmla="*/ 544452 h 653261"/>
                <a:gd name="connsiteX4-107" fmla="*/ 3839561 w 3948370"/>
                <a:gd name="connsiteY4-108" fmla="*/ 653261 h 653261"/>
                <a:gd name="connsiteX5-109" fmla="*/ 117126 w 3948370"/>
                <a:gd name="connsiteY5-110" fmla="*/ 653261 h 653261"/>
                <a:gd name="connsiteX6-111" fmla="*/ 8317 w 3948370"/>
                <a:gd name="connsiteY6-112" fmla="*/ 544452 h 653261"/>
                <a:gd name="connsiteX7-113" fmla="*/ 0 w 3948370"/>
                <a:gd name="connsiteY7-114" fmla="*/ 400051 h 6532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3948370" h="653261">
                  <a:moveTo>
                    <a:pt x="374650" y="0"/>
                  </a:moveTo>
                  <a:lnTo>
                    <a:pt x="3839561" y="423"/>
                  </a:lnTo>
                  <a:cubicBezTo>
                    <a:pt x="3899655" y="423"/>
                    <a:pt x="3948370" y="49138"/>
                    <a:pt x="3948370" y="109232"/>
                  </a:cubicBezTo>
                  <a:lnTo>
                    <a:pt x="3948370" y="544452"/>
                  </a:lnTo>
                  <a:cubicBezTo>
                    <a:pt x="3948370" y="604546"/>
                    <a:pt x="3899655" y="653261"/>
                    <a:pt x="3839561" y="653261"/>
                  </a:cubicBezTo>
                  <a:lnTo>
                    <a:pt x="117126" y="653261"/>
                  </a:lnTo>
                  <a:cubicBezTo>
                    <a:pt x="57032" y="653261"/>
                    <a:pt x="8317" y="604546"/>
                    <a:pt x="8317" y="544452"/>
                  </a:cubicBezTo>
                  <a:lnTo>
                    <a:pt x="0" y="400051"/>
                  </a:lnTo>
                </a:path>
              </a:pathLst>
            </a:custGeom>
            <a:solidFill>
              <a:srgbClr val="7030A0"/>
            </a:solidFill>
            <a:ln w="38100" cap="rnd" cmpd="sng">
              <a:solidFill>
                <a:schemeClr val="bg1">
                  <a:lumMod val="85000"/>
                </a:schemeClr>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6" name="文本框 10"/>
            <p:cNvSpPr txBox="1"/>
            <p:nvPr/>
          </p:nvSpPr>
          <p:spPr>
            <a:xfrm>
              <a:off x="974830" y="396920"/>
              <a:ext cx="5261451" cy="4928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Luyện</a:t>
              </a:r>
              <a:r>
                <a:rPr kumimoji="0" lang="en-US" altLang="zh-CN"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 </a:t>
              </a:r>
              <a:r>
                <a:rPr kumimoji="0" lang="en-US" altLang="zh-CN" sz="36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đọc</a:t>
              </a:r>
              <a:r>
                <a:rPr kumimoji="0" lang="en-US" altLang="zh-CN"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 hay</a:t>
              </a:r>
              <a:endParaRPr kumimoji="0" lang="zh-CN" alt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endParaRPr>
            </a:p>
          </p:txBody>
        </p:sp>
        <p:pic>
          <p:nvPicPr>
            <p:cNvPr id="7"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599">
              <a:off x="406417" y="29722"/>
              <a:ext cx="596859" cy="747062"/>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38465167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anim calcmode="lin" valueType="num">
                                      <p:cBhvr>
                                        <p:cTn id="14"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hlinkClick r:id="rId5"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10" b="99453" l="279" r="99582">
                        <a14:foregroundMark x1="7671" y1="69767" x2="14644" y2="56635"/>
                        <a14:foregroundMark x1="5718" y1="68673" x2="9344" y2="62380"/>
                        <a14:foregroundMark x1="76848" y1="73871" x2="87169" y2="86731"/>
                        <a14:foregroundMark x1="79079" y1="79617" x2="88285" y2="7387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436650" y="2106925"/>
            <a:ext cx="3076575" cy="313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组合 4">
            <a:extLst>
              <a:ext uri="{FF2B5EF4-FFF2-40B4-BE49-F238E27FC236}">
                <a16:creationId xmlns:a16="http://schemas.microsoft.com/office/drawing/2014/main" id="{0F4BFBCA-35C0-43F8-9F1F-F043D87CBAFC}"/>
              </a:ext>
            </a:extLst>
          </p:cNvPr>
          <p:cNvGrpSpPr/>
          <p:nvPr/>
        </p:nvGrpSpPr>
        <p:grpSpPr>
          <a:xfrm>
            <a:off x="0" y="5884224"/>
            <a:ext cx="12192000" cy="973776"/>
            <a:chOff x="0" y="5884224"/>
            <a:chExt cx="12192000" cy="973776"/>
          </a:xfrm>
        </p:grpSpPr>
        <p:pic>
          <p:nvPicPr>
            <p:cNvPr id="6" name="图片 5">
              <a:extLst>
                <a:ext uri="{FF2B5EF4-FFF2-40B4-BE49-F238E27FC236}">
                  <a16:creationId xmlns:a16="http://schemas.microsoft.com/office/drawing/2014/main" id="{73D1DE7E-038A-489B-A5AD-5C8274327C2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7" name="图片 6">
              <a:extLst>
                <a:ext uri="{FF2B5EF4-FFF2-40B4-BE49-F238E27FC236}">
                  <a16:creationId xmlns:a16="http://schemas.microsoft.com/office/drawing/2014/main" id="{A03702C4-447E-4D38-9AB5-7D1F97514A4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8" name="图片 7">
              <a:extLst>
                <a:ext uri="{FF2B5EF4-FFF2-40B4-BE49-F238E27FC236}">
                  <a16:creationId xmlns:a16="http://schemas.microsoft.com/office/drawing/2014/main" id="{B0BD5143-5F06-4C6B-ABC8-29E9DBD725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pic>
        <p:nvPicPr>
          <p:cNvPr id="28" name="Picture 2">
            <a:hlinkClick r:id="rId9" action="ppaction://hlinksldjump"/>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600" b="96625" l="6110" r="91446"/>
                    </a14:imgEffect>
                  </a14:imgLayer>
                </a14:imgProps>
              </a:ext>
              <a:ext uri="{28A0092B-C50C-407E-A947-70E740481C1C}">
                <a14:useLocalDpi xmlns:a14="http://schemas.microsoft.com/office/drawing/2010/main" val="0"/>
              </a:ext>
            </a:extLst>
          </a:blip>
          <a:srcRect/>
          <a:stretch>
            <a:fillRect/>
          </a:stretch>
        </p:blipFill>
        <p:spPr bwMode="auto">
          <a:xfrm>
            <a:off x="787400" y="1177983"/>
            <a:ext cx="2997199" cy="5426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a:hlinkClick r:id="rId12" action="ppaction://hlinksldjump"/>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92222" l="0" r="100000"/>
                    </a14:imgEffect>
                  </a14:imgLayer>
                </a14:imgProps>
              </a:ext>
              <a:ext uri="{28A0092B-C50C-407E-A947-70E740481C1C}">
                <a14:useLocalDpi xmlns:a14="http://schemas.microsoft.com/office/drawing/2010/main" val="0"/>
              </a:ext>
            </a:extLst>
          </a:blip>
          <a:srcRect/>
          <a:stretch>
            <a:fillRect/>
          </a:stretch>
        </p:blipFill>
        <p:spPr bwMode="auto">
          <a:xfrm rot="15381897">
            <a:off x="7324338" y="3066687"/>
            <a:ext cx="4355295" cy="1904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0">
            <a:hlinkClick r:id="rId15" action="ppaction://hlinksldjump"/>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932130" y="2378163"/>
            <a:ext cx="4085617" cy="4085617"/>
          </a:xfrm>
          <a:prstGeom prst="rect">
            <a:avLst/>
          </a:prstGeom>
        </p:spPr>
      </p:pic>
      <p:grpSp>
        <p:nvGrpSpPr>
          <p:cNvPr id="3" name="Group 2"/>
          <p:cNvGrpSpPr/>
          <p:nvPr/>
        </p:nvGrpSpPr>
        <p:grpSpPr>
          <a:xfrm>
            <a:off x="3196465" y="0"/>
            <a:ext cx="6305519" cy="1973578"/>
            <a:chOff x="3196465" y="0"/>
            <a:chExt cx="6305519" cy="1973578"/>
          </a:xfrm>
        </p:grpSpPr>
        <p:pic>
          <p:nvPicPr>
            <p:cNvPr id="32" name="Picture 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3196465" y="0"/>
              <a:ext cx="6305519" cy="1752600"/>
            </a:xfrm>
            <a:prstGeom prst="rect">
              <a:avLst/>
            </a:prstGeom>
          </p:spPr>
        </p:pic>
        <p:sp>
          <p:nvSpPr>
            <p:cNvPr id="2" name="Rectangle 1"/>
            <p:cNvSpPr/>
            <p:nvPr/>
          </p:nvSpPr>
          <p:spPr>
            <a:xfrm>
              <a:off x="3716230" y="111530"/>
              <a:ext cx="5305491" cy="1862048"/>
            </a:xfrm>
            <a:prstGeom prst="rect">
              <a:avLst/>
            </a:prstGeom>
            <a:noFill/>
          </p:spPr>
          <p:txBody>
            <a:bodyPr wrap="none" lIns="91440" tIns="45720" rIns="91440" bIns="45720">
              <a:spAutoFit/>
            </a:bodyPr>
            <a:lstStyle/>
            <a:p>
              <a:pPr algn="ctr"/>
              <a:r>
                <a:rPr lang="en-US" sz="11500" b="1" dirty="0" err="1">
                  <a:ln w="10541" cmpd="sng">
                    <a:solidFill>
                      <a:schemeClr val="accent1">
                        <a:shade val="88000"/>
                        <a:satMod val="110000"/>
                      </a:schemeClr>
                    </a:solidFill>
                    <a:prstDash val="solid"/>
                  </a:ln>
                  <a:solidFill>
                    <a:srgbClr val="00B0F0"/>
                  </a:solidFill>
                  <a:effectLst>
                    <a:outerShdw blurRad="38100" dist="38100" dir="2700000" algn="tl">
                      <a:srgbClr val="000000">
                        <a:alpha val="43137"/>
                      </a:srgbClr>
                    </a:outerShdw>
                  </a:effectLst>
                  <a:latin typeface="UTM LinotypeZapfino KT" pitchFamily="18" charset="0"/>
                </a:rPr>
                <a:t>Ca</a:t>
              </a:r>
              <a:r>
                <a:rPr lang="en-US" sz="11500" b="1" dirty="0">
                  <a:ln w="10541" cmpd="sng">
                    <a:solidFill>
                      <a:schemeClr val="accent1">
                        <a:shade val="88000"/>
                        <a:satMod val="110000"/>
                      </a:schemeClr>
                    </a:solidFill>
                    <a:prstDash val="solid"/>
                  </a:ln>
                  <a:solidFill>
                    <a:srgbClr val="00B0F0"/>
                  </a:solidFill>
                  <a:effectLst>
                    <a:outerShdw blurRad="38100" dist="38100" dir="2700000" algn="tl">
                      <a:srgbClr val="000000">
                        <a:alpha val="43137"/>
                      </a:srgbClr>
                    </a:outerShdw>
                  </a:effectLst>
                  <a:latin typeface="UTM LinotypeZapfino KT" pitchFamily="18" charset="0"/>
                </a:rPr>
                <a:t> </a:t>
              </a:r>
              <a:r>
                <a:rPr lang="en-US" sz="11500" b="1" dirty="0" err="1">
                  <a:ln w="10541" cmpd="sng">
                    <a:solidFill>
                      <a:schemeClr val="accent1">
                        <a:shade val="88000"/>
                        <a:satMod val="110000"/>
                      </a:schemeClr>
                    </a:solidFill>
                    <a:prstDash val="solid"/>
                  </a:ln>
                  <a:solidFill>
                    <a:srgbClr val="00B0F0"/>
                  </a:solidFill>
                  <a:effectLst>
                    <a:outerShdw blurRad="38100" dist="38100" dir="2700000" algn="tl">
                      <a:srgbClr val="000000">
                        <a:alpha val="43137"/>
                      </a:srgbClr>
                    </a:outerShdw>
                  </a:effectLst>
                  <a:latin typeface="UTM LinotypeZapfino KT" pitchFamily="18" charset="0"/>
                </a:rPr>
                <a:t>khúc</a:t>
              </a:r>
              <a:r>
                <a:rPr lang="en-US" sz="11500" b="1" dirty="0">
                  <a:ln w="10541" cmpd="sng">
                    <a:solidFill>
                      <a:schemeClr val="accent1">
                        <a:shade val="88000"/>
                        <a:satMod val="110000"/>
                      </a:schemeClr>
                    </a:solidFill>
                    <a:prstDash val="solid"/>
                  </a:ln>
                  <a:solidFill>
                    <a:srgbClr val="00B0F0"/>
                  </a:solidFill>
                  <a:effectLst>
                    <a:outerShdw blurRad="38100" dist="38100" dir="2700000" algn="tl">
                      <a:srgbClr val="000000">
                        <a:alpha val="43137"/>
                      </a:srgbClr>
                    </a:outerShdw>
                  </a:effectLst>
                  <a:latin typeface="UTM LinotypeZapfino KT" pitchFamily="18" charset="0"/>
                </a:rPr>
                <a:t> </a:t>
              </a:r>
              <a:r>
                <a:rPr lang="en-US" sz="11500" b="1" dirty="0" err="1">
                  <a:ln w="10541" cmpd="sng">
                    <a:solidFill>
                      <a:schemeClr val="accent1">
                        <a:shade val="88000"/>
                        <a:satMod val="110000"/>
                      </a:schemeClr>
                    </a:solidFill>
                    <a:prstDash val="solid"/>
                  </a:ln>
                  <a:solidFill>
                    <a:srgbClr val="00B0F0"/>
                  </a:solidFill>
                  <a:effectLst>
                    <a:outerShdw blurRad="38100" dist="38100" dir="2700000" algn="tl">
                      <a:srgbClr val="000000">
                        <a:alpha val="43137"/>
                      </a:srgbClr>
                    </a:outerShdw>
                  </a:effectLst>
                  <a:latin typeface="UTM LinotypeZapfino KT" pitchFamily="18" charset="0"/>
                </a:rPr>
                <a:t>bí</a:t>
              </a:r>
              <a:r>
                <a:rPr lang="en-US" sz="11500" b="1" dirty="0">
                  <a:ln w="10541" cmpd="sng">
                    <a:solidFill>
                      <a:schemeClr val="accent1">
                        <a:shade val="88000"/>
                        <a:satMod val="110000"/>
                      </a:schemeClr>
                    </a:solidFill>
                    <a:prstDash val="solid"/>
                  </a:ln>
                  <a:solidFill>
                    <a:srgbClr val="00B0F0"/>
                  </a:solidFill>
                  <a:effectLst>
                    <a:outerShdw blurRad="38100" dist="38100" dir="2700000" algn="tl">
                      <a:srgbClr val="000000">
                        <a:alpha val="43137"/>
                      </a:srgbClr>
                    </a:outerShdw>
                  </a:effectLst>
                  <a:latin typeface="UTM LinotypeZapfino KT" pitchFamily="18" charset="0"/>
                </a:rPr>
                <a:t> </a:t>
              </a:r>
              <a:r>
                <a:rPr lang="en-US" sz="11500" b="1" dirty="0" err="1">
                  <a:ln w="10541" cmpd="sng">
                    <a:solidFill>
                      <a:schemeClr val="accent1">
                        <a:shade val="88000"/>
                        <a:satMod val="110000"/>
                      </a:schemeClr>
                    </a:solidFill>
                    <a:prstDash val="solid"/>
                  </a:ln>
                  <a:solidFill>
                    <a:srgbClr val="00B0F0"/>
                  </a:solidFill>
                  <a:effectLst>
                    <a:outerShdw blurRad="38100" dist="38100" dir="2700000" algn="tl">
                      <a:srgbClr val="000000">
                        <a:alpha val="43137"/>
                      </a:srgbClr>
                    </a:outerShdw>
                  </a:effectLst>
                  <a:latin typeface="UTM LinotypeZapfino KT" pitchFamily="18" charset="0"/>
                </a:rPr>
                <a:t>ẩn</a:t>
              </a:r>
              <a:endParaRPr lang="en-US" sz="11500" b="1" cap="none" spc="0" dirty="0">
                <a:ln w="10541" cmpd="sng">
                  <a:solidFill>
                    <a:schemeClr val="accent1">
                      <a:shade val="88000"/>
                      <a:satMod val="110000"/>
                    </a:schemeClr>
                  </a:solidFill>
                  <a:prstDash val="solid"/>
                </a:ln>
                <a:solidFill>
                  <a:srgbClr val="00B0F0"/>
                </a:solidFill>
                <a:effectLst>
                  <a:outerShdw blurRad="38100" dist="38100" dir="2700000" algn="tl">
                    <a:srgbClr val="000000">
                      <a:alpha val="43137"/>
                    </a:srgbClr>
                  </a:outerShdw>
                </a:effectLst>
                <a:latin typeface="UTM LinotypeZapfino KT" pitchFamily="18" charset="0"/>
              </a:endParaRPr>
            </a:p>
          </p:txBody>
        </p:sp>
      </p:grpSp>
      <p:pic>
        <p:nvPicPr>
          <p:cNvPr id="34" name="Picture 10"/>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0717334" y="5243573"/>
            <a:ext cx="1246066" cy="1281302"/>
          </a:xfrm>
          <a:prstGeom prst="rect">
            <a:avLst/>
          </a:prstGeom>
        </p:spPr>
      </p:pic>
      <p:pic>
        <p:nvPicPr>
          <p:cNvPr id="29" name="图片 28">
            <a:extLst>
              <a:ext uri="{FF2B5EF4-FFF2-40B4-BE49-F238E27FC236}">
                <a16:creationId xmlns:a16="http://schemas.microsoft.com/office/drawing/2014/main" id="{3CBA2A30-6456-49E5-8147-11D92609E082}"/>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r="32462" b="76623"/>
          <a:stretch/>
        </p:blipFill>
        <p:spPr>
          <a:xfrm flipH="1">
            <a:off x="8017747" y="-6092"/>
            <a:ext cx="4174253" cy="2167401"/>
          </a:xfrm>
          <a:prstGeom prst="rect">
            <a:avLst/>
          </a:prstGeom>
        </p:spPr>
      </p:pic>
      <p:pic>
        <p:nvPicPr>
          <p:cNvPr id="9" name="图片 8">
            <a:extLst>
              <a:ext uri="{FF2B5EF4-FFF2-40B4-BE49-F238E27FC236}">
                <a16:creationId xmlns:a16="http://schemas.microsoft.com/office/drawing/2014/main" id="{6808F491-9CC3-4108-B675-BD9CAAFE1D34}"/>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r="32462" b="76623"/>
          <a:stretch/>
        </p:blipFill>
        <p:spPr>
          <a:xfrm>
            <a:off x="0" y="0"/>
            <a:ext cx="4162520" cy="2161309"/>
          </a:xfrm>
          <a:prstGeom prst="rect">
            <a:avLst/>
          </a:prstGeom>
        </p:spPr>
      </p:pic>
    </p:spTree>
    <p:extLst>
      <p:ext uri="{BB962C8B-B14F-4D97-AF65-F5344CB8AC3E}">
        <p14:creationId xmlns:p14="http://schemas.microsoft.com/office/powerpoint/2010/main" val="133304241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21" presetClass="entr" presetSubtype="1" fill="hold" nodeType="withEffect">
                                  <p:stCondLst>
                                    <p:cond delay="500"/>
                                  </p:stCondLst>
                                  <p:childTnLst>
                                    <p:set>
                                      <p:cBhvr>
                                        <p:cTn id="21" dur="1" fill="hold">
                                          <p:stCondLst>
                                            <p:cond delay="0"/>
                                          </p:stCondLst>
                                        </p:cTn>
                                        <p:tgtEl>
                                          <p:spTgt spid="34"/>
                                        </p:tgtEl>
                                        <p:attrNameLst>
                                          <p:attrName>style.visibility</p:attrName>
                                        </p:attrNameLst>
                                      </p:cBhvr>
                                      <p:to>
                                        <p:strVal val="visible"/>
                                      </p:to>
                                    </p:set>
                                    <p:animEffect transition="in" filter="wheel(1)">
                                      <p:cBhvr>
                                        <p:cTn id="22" dur="10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circle(in)">
                                      <p:cBhvr>
                                        <p:cTn id="27" dur="1250"/>
                                        <p:tgtEl>
                                          <p:spTgt spid="28"/>
                                        </p:tgtEl>
                                      </p:cBhvr>
                                    </p:animEffect>
                                  </p:childTnLst>
                                </p:cTn>
                              </p:par>
                              <p:par>
                                <p:cTn id="28" presetID="6" presetClass="entr" presetSubtype="16"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circle(in)">
                                      <p:cBhvr>
                                        <p:cTn id="30" dur="1250"/>
                                        <p:tgtEl>
                                          <p:spTgt spid="31"/>
                                        </p:tgtEl>
                                      </p:cBhvr>
                                    </p:animEffect>
                                  </p:childTnLst>
                                </p:cTn>
                              </p:par>
                              <p:par>
                                <p:cTn id="31" presetID="6" presetClass="entr" presetSubtype="16"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circle(in)">
                                      <p:cBhvr>
                                        <p:cTn id="33" dur="125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subTnLst>
                                    <p:audio>
                                      <p:cMediaNode>
                                        <p:cTn display="0" masterRel="sameClick">
                                          <p:stCondLst>
                                            <p:cond evt="begin" delay="0">
                                              <p:tn val="36"/>
                                            </p:cond>
                                          </p:stCondLst>
                                          <p:endCondLst>
                                            <p:cond evt="onStopAudio" delay="0">
                                              <p:tgtEl>
                                                <p:sldTgt/>
                                              </p:tgtEl>
                                            </p:cond>
                                          </p:endCondLst>
                                        </p:cTn>
                                        <p:tgtEl>
                                          <p:sndTgt r:embed="rId2"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8"/>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28"/>
                  </p:tgtEl>
                </p:cond>
              </p:nextCondLst>
            </p:seq>
            <p:seq concurrent="1" nextAc="seek">
              <p:cTn id="47" restart="whenNotActive" fill="hold" evtFilter="cancelBubble" nodeType="interactiveSeq">
                <p:stCondLst>
                  <p:cond evt="onClick" delay="0">
                    <p:tgtEl>
                      <p:spTgt spid="31"/>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31"/>
                                        </p:tgtEl>
                                      </p:cBhvr>
                                    </p:animEffect>
                                    <p:set>
                                      <p:cBhvr>
                                        <p:cTn id="52"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31"/>
                  </p:tgtEl>
                </p:cond>
              </p:nextCondLst>
            </p:seq>
            <p:seq concurrent="1" nextAc="seek">
              <p:cTn id="53" restart="whenNotActive" fill="hold" evtFilter="cancelBubble" nodeType="interactiveSeq">
                <p:stCondLst>
                  <p:cond evt="onClick" delay="0">
                    <p:tgtEl>
                      <p:spTgt spid="30"/>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30"/>
                                        </p:tgtEl>
                                      </p:cBhvr>
                                    </p:animEffect>
                                    <p:set>
                                      <p:cBhvr>
                                        <p:cTn id="58"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30"/>
                  </p:tgtEl>
                </p:cond>
              </p:nextCondLst>
            </p:seq>
            <p:seq concurrent="1" nextAc="seek">
              <p:cTn id="59" restart="whenNotActive" fill="hold" evtFilter="cancelBubble" nodeType="interactiveSeq">
                <p:stCondLst>
                  <p:cond evt="onClick" delay="0">
                    <p:tgtEl>
                      <p:spTgt spid="34"/>
                    </p:tgtEl>
                  </p:cond>
                </p:stCondLst>
                <p:endSync evt="end" delay="0">
                  <p:rtn val="all"/>
                </p:endSync>
                <p:childTnLst>
                  <p:par>
                    <p:cTn id="60" fill="hold">
                      <p:stCondLst>
                        <p:cond delay="0"/>
                      </p:stCondLst>
                      <p:childTnLst>
                        <p:par>
                          <p:cTn id="61" fill="hold">
                            <p:stCondLst>
                              <p:cond delay="0"/>
                            </p:stCondLst>
                            <p:childTnLst>
                              <p:par>
                                <p:cTn id="62" presetID="45" presetClass="entr" presetSubtype="0" fill="hold" nodeType="clickEffect">
                                  <p:stCondLst>
                                    <p:cond delay="0"/>
                                  </p:stCondLst>
                                  <p:childTnLst>
                                    <p:set>
                                      <p:cBhvr>
                                        <p:cTn id="63" dur="1" fill="hold">
                                          <p:stCondLst>
                                            <p:cond delay="0"/>
                                          </p:stCondLst>
                                        </p:cTn>
                                        <p:tgtEl>
                                          <p:spTgt spid="1027"/>
                                        </p:tgtEl>
                                        <p:attrNameLst>
                                          <p:attrName>style.visibility</p:attrName>
                                        </p:attrNameLst>
                                      </p:cBhvr>
                                      <p:to>
                                        <p:strVal val="visible"/>
                                      </p:to>
                                    </p:set>
                                    <p:animEffect transition="in" filter="fade">
                                      <p:cBhvr>
                                        <p:cTn id="64" dur="2000"/>
                                        <p:tgtEl>
                                          <p:spTgt spid="1027"/>
                                        </p:tgtEl>
                                      </p:cBhvr>
                                    </p:animEffect>
                                    <p:anim calcmode="lin" valueType="num">
                                      <p:cBhvr>
                                        <p:cTn id="65" dur="2000" fill="hold"/>
                                        <p:tgtEl>
                                          <p:spTgt spid="1027"/>
                                        </p:tgtEl>
                                        <p:attrNameLst>
                                          <p:attrName>ppt_w</p:attrName>
                                        </p:attrNameLst>
                                      </p:cBhvr>
                                      <p:tavLst>
                                        <p:tav tm="0" fmla="#ppt_w*sin(2.5*pi*$)">
                                          <p:val>
                                            <p:fltVal val="0"/>
                                          </p:val>
                                        </p:tav>
                                        <p:tav tm="100000">
                                          <p:val>
                                            <p:fltVal val="1"/>
                                          </p:val>
                                        </p:tav>
                                      </p:tavLst>
                                    </p:anim>
                                    <p:anim calcmode="lin" valueType="num">
                                      <p:cBhvr>
                                        <p:cTn id="66" dur="2000" fill="hold"/>
                                        <p:tgtEl>
                                          <p:spTgt spid="102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0200" y="442893"/>
            <a:ext cx="11607800" cy="6155531"/>
          </a:xfrm>
          <a:prstGeom prst="rect">
            <a:avLst/>
          </a:prstGeom>
        </p:spPr>
        <p:txBody>
          <a:bodyPr wrap="square">
            <a:spAutoFit/>
          </a:bodyPr>
          <a:lstStyle/>
          <a:p>
            <a:r>
              <a:rPr lang="en-GB" altLang="en-US" sz="4800" b="1" u="sng" dirty="0" err="1">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Đoạn</a:t>
            </a:r>
            <a:r>
              <a:rPr lang="en-GB" altLang="en-US" sz="4800" b="1" u="sng"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2</a:t>
            </a:r>
            <a:r>
              <a:rPr lang="en-GB" altLang="en-US" sz="48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:Đất, </a:t>
            </a:r>
            <a:r>
              <a:rPr lang="en-GB" altLang="en-US" sz="4800" b="1" dirty="0" err="1">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cây</a:t>
            </a:r>
            <a:r>
              <a:rPr lang="en-GB" altLang="en-US" sz="48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a:t>
            </a:r>
            <a:r>
              <a:rPr lang="en-GB" altLang="en-US" sz="4800" b="1" dirty="0" err="1">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cối</a:t>
            </a:r>
            <a:r>
              <a:rPr lang="en-GB" altLang="en-US" sz="48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a:t>
            </a:r>
            <a:r>
              <a:rPr lang="en-GB" altLang="en-US" sz="4800" b="1" dirty="0" err="1">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và</a:t>
            </a:r>
            <a:r>
              <a:rPr lang="en-GB" altLang="en-US" sz="48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a:t>
            </a:r>
            <a:r>
              <a:rPr lang="en-GB" altLang="en-US" sz="4800" b="1" dirty="0" err="1">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nhà</a:t>
            </a:r>
            <a:r>
              <a:rPr lang="en-GB" altLang="en-US" sz="48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a:t>
            </a:r>
            <a:r>
              <a:rPr lang="en-GB" altLang="en-US" sz="4800" b="1" dirty="0" err="1">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cửa</a:t>
            </a:r>
            <a:r>
              <a:rPr lang="en-GB" altLang="en-US" sz="48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ở </a:t>
            </a:r>
            <a:r>
              <a:rPr lang="en-GB" altLang="en-US" sz="4800" b="1" dirty="0" err="1">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Cà</a:t>
            </a:r>
            <a:r>
              <a:rPr lang="en-GB" altLang="en-US" sz="48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Mau</a:t>
            </a:r>
            <a:endParaRPr lang="en-GB" altLang="en-US" sz="34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endParaRPr>
          </a:p>
          <a:p>
            <a:pPr algn="just"/>
            <a:r>
              <a:rPr lang="en-US" sz="3400" dirty="0">
                <a:latin typeface="Times New Roman" pitchFamily="18" charset="0"/>
                <a:cs typeface="Times New Roman" pitchFamily="18" charset="0"/>
              </a:rPr>
              <a:t>	</a:t>
            </a:r>
            <a:r>
              <a:rPr lang="vi-VN" sz="3400" dirty="0">
                <a:latin typeface="+mj-lt"/>
              </a:rPr>
              <a:t> Cà Mau đất xốp. Mùa nắng, đất </a:t>
            </a:r>
            <a:r>
              <a:rPr lang="vi-VN" sz="3400" dirty="0">
                <a:solidFill>
                  <a:srgbClr val="FF0000"/>
                </a:solidFill>
                <a:latin typeface="+mj-lt"/>
              </a:rPr>
              <a:t>nẻ chân chim</a:t>
            </a:r>
            <a:r>
              <a:rPr lang="vi-VN" sz="3400" dirty="0">
                <a:latin typeface="+mj-lt"/>
              </a:rPr>
              <a:t>, nền nhà cũng </a:t>
            </a:r>
            <a:r>
              <a:rPr lang="vi-VN" sz="3400" dirty="0">
                <a:solidFill>
                  <a:srgbClr val="FF0000"/>
                </a:solidFill>
                <a:latin typeface="+mj-lt"/>
              </a:rPr>
              <a:t>rạn nứt</a:t>
            </a:r>
            <a:r>
              <a:rPr lang="vi-VN" sz="3400" dirty="0">
                <a:latin typeface="+mj-lt"/>
              </a:rPr>
              <a:t>. Trên cái đất </a:t>
            </a:r>
            <a:r>
              <a:rPr lang="vi-VN" sz="3400" dirty="0">
                <a:solidFill>
                  <a:srgbClr val="FF0000"/>
                </a:solidFill>
                <a:latin typeface="+mj-lt"/>
              </a:rPr>
              <a:t>phập phều </a:t>
            </a:r>
            <a:r>
              <a:rPr lang="vi-VN" sz="3400" dirty="0">
                <a:latin typeface="+mj-lt"/>
              </a:rPr>
              <a:t>và </a:t>
            </a:r>
            <a:r>
              <a:rPr lang="vi-VN" sz="3400" dirty="0">
                <a:solidFill>
                  <a:srgbClr val="FF0000"/>
                </a:solidFill>
                <a:latin typeface="+mj-lt"/>
              </a:rPr>
              <a:t>lắm gió, dông </a:t>
            </a:r>
            <a:r>
              <a:rPr lang="vi-VN" sz="3400" dirty="0">
                <a:latin typeface="+mj-lt"/>
              </a:rPr>
              <a:t>như thế, cây đứng lẻ khó mà chống nổi với những </a:t>
            </a:r>
            <a:r>
              <a:rPr lang="vi-VN" sz="3400" dirty="0">
                <a:solidFill>
                  <a:srgbClr val="FF0000"/>
                </a:solidFill>
                <a:latin typeface="+mj-lt"/>
              </a:rPr>
              <a:t>cơn thịnh nộ </a:t>
            </a:r>
            <a:r>
              <a:rPr lang="vi-VN" sz="3400" dirty="0">
                <a:latin typeface="+mj-lt"/>
              </a:rPr>
              <a:t>của trời. Cây bình bát, cây bần cũng phải quây quần thành </a:t>
            </a:r>
            <a:r>
              <a:rPr lang="vi-VN" sz="3400" dirty="0">
                <a:solidFill>
                  <a:srgbClr val="FF0000"/>
                </a:solidFill>
                <a:latin typeface="+mj-lt"/>
              </a:rPr>
              <a:t>chòm</a:t>
            </a:r>
            <a:r>
              <a:rPr lang="vi-VN" sz="3400" dirty="0">
                <a:latin typeface="+mj-lt"/>
              </a:rPr>
              <a:t>, thành </a:t>
            </a:r>
            <a:r>
              <a:rPr lang="vi-VN" sz="3400" dirty="0">
                <a:solidFill>
                  <a:srgbClr val="FF0000"/>
                </a:solidFill>
                <a:latin typeface="+mj-lt"/>
              </a:rPr>
              <a:t>rặng</a:t>
            </a:r>
            <a:r>
              <a:rPr lang="vi-VN" sz="3400" dirty="0">
                <a:latin typeface="+mj-lt"/>
              </a:rPr>
              <a:t>; rễ phải dài, phải cắm sâu vào trong lòng đất. Nhiều nhất là đước. Đước mọc </a:t>
            </a:r>
            <a:r>
              <a:rPr lang="vi-VN" sz="3400" dirty="0">
                <a:solidFill>
                  <a:srgbClr val="FF0000"/>
                </a:solidFill>
                <a:latin typeface="+mj-lt"/>
              </a:rPr>
              <a:t>san sát </a:t>
            </a:r>
            <a:r>
              <a:rPr lang="vi-VN" sz="3400" dirty="0">
                <a:latin typeface="+mj-lt"/>
              </a:rPr>
              <a:t>đến tận mũi đất cuối cùng, </a:t>
            </a:r>
            <a:r>
              <a:rPr lang="vi-VN" sz="3400" dirty="0">
                <a:solidFill>
                  <a:srgbClr val="FF0000"/>
                </a:solidFill>
                <a:latin typeface="+mj-lt"/>
              </a:rPr>
              <a:t>thẳng đuột </a:t>
            </a:r>
            <a:r>
              <a:rPr lang="vi-VN" sz="3400" dirty="0">
                <a:latin typeface="+mj-lt"/>
              </a:rPr>
              <a:t>như </a:t>
            </a:r>
            <a:r>
              <a:rPr lang="vi-VN" sz="3400" dirty="0">
                <a:solidFill>
                  <a:srgbClr val="FF0000"/>
                </a:solidFill>
                <a:latin typeface="+mj-lt"/>
              </a:rPr>
              <a:t>hằng hà sa số </a:t>
            </a:r>
            <a:r>
              <a:rPr lang="vi-VN" sz="3400" dirty="0">
                <a:latin typeface="+mj-lt"/>
              </a:rPr>
              <a:t>cây dù xanh cắm trên bãi. Nhà cửa dựng dọc theo những bờ kênh, dưới những hàng đước </a:t>
            </a:r>
            <a:r>
              <a:rPr lang="vi-VN" sz="3400" dirty="0">
                <a:solidFill>
                  <a:srgbClr val="FF0000"/>
                </a:solidFill>
                <a:latin typeface="+mj-lt"/>
              </a:rPr>
              <a:t>xanh rì</a:t>
            </a:r>
            <a:r>
              <a:rPr lang="vi-VN" sz="3400" dirty="0">
                <a:latin typeface="+mj-lt"/>
              </a:rPr>
              <a:t>. Nhà nọ sang nhà kia phải leo trên cầu bằng thân cây đước…</a:t>
            </a:r>
          </a:p>
          <a:p>
            <a:pPr algn="just"/>
            <a:r>
              <a:rPr lang="en-US" sz="3400" dirty="0"/>
              <a:t>	</a:t>
            </a:r>
            <a:endParaRPr lang="en-US" sz="3400" dirty="0">
              <a:latin typeface="Times New Roman" pitchFamily="18" charset="0"/>
              <a:cs typeface="Times New Roman" pitchFamily="18" charset="0"/>
            </a:endParaRPr>
          </a:p>
        </p:txBody>
      </p:sp>
    </p:spTree>
    <p:extLst>
      <p:ext uri="{BB962C8B-B14F-4D97-AF65-F5344CB8AC3E}">
        <p14:creationId xmlns:p14="http://schemas.microsoft.com/office/powerpoint/2010/main" val="319494007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8">
            <a:extLst>
              <a:ext uri="{FF2B5EF4-FFF2-40B4-BE49-F238E27FC236}">
                <a16:creationId xmlns:a16="http://schemas.microsoft.com/office/drawing/2014/main" id="{03C40C8F-3D4D-4E4E-B5AD-02E0F65FA44C}"/>
              </a:ext>
            </a:extLst>
          </p:cNvPr>
          <p:cNvSpPr>
            <a:spLocks/>
          </p:cNvSpPr>
          <p:nvPr/>
        </p:nvSpPr>
        <p:spPr bwMode="auto">
          <a:xfrm>
            <a:off x="4616167" y="1267009"/>
            <a:ext cx="2955876" cy="2952692"/>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rgbClr val="7BC6AE"/>
          </a:solidFill>
          <a:ln w="0">
            <a:noFill/>
            <a:prstDash val="solid"/>
            <a:round/>
            <a:headEnd/>
            <a:tailEnd/>
          </a:ln>
        </p:spPr>
        <p:txBody>
          <a:bodyPr vert="horz" wrap="square" lIns="121906" tIns="60953" rIns="121906" bIns="60953" numCol="1" anchor="t" anchorCtr="0" compatLnSpc="1">
            <a:prstTxWarp prst="textNoShape">
              <a:avLst/>
            </a:prstTxWarp>
          </a:bodyPr>
          <a:lstStyle/>
          <a:p>
            <a:endParaRPr lang="zh-CN" altLang="en-US" sz="1896" dirty="0">
              <a:latin typeface="字魂70号-灵悦黑体" panose="00000500000000000000" pitchFamily="2" charset="-122"/>
              <a:ea typeface="字魂70号-灵悦黑体" panose="00000500000000000000" pitchFamily="2" charset="-122"/>
            </a:endParaRPr>
          </a:p>
        </p:txBody>
      </p:sp>
      <p:sp>
        <p:nvSpPr>
          <p:cNvPr id="7" name="Freeform 8">
            <a:extLst>
              <a:ext uri="{FF2B5EF4-FFF2-40B4-BE49-F238E27FC236}">
                <a16:creationId xmlns:a16="http://schemas.microsoft.com/office/drawing/2014/main" id="{8B13F120-265A-418B-A4D1-0D71A05CE34C}"/>
              </a:ext>
            </a:extLst>
          </p:cNvPr>
          <p:cNvSpPr>
            <a:spLocks/>
          </p:cNvSpPr>
          <p:nvPr/>
        </p:nvSpPr>
        <p:spPr bwMode="auto">
          <a:xfrm>
            <a:off x="4618062" y="1134344"/>
            <a:ext cx="2955876" cy="2952692"/>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rgbClr val="57A980"/>
          </a:solidFill>
          <a:ln w="0">
            <a:noFill/>
            <a:prstDash val="solid"/>
            <a:round/>
            <a:headEnd/>
            <a:tailEnd/>
          </a:ln>
        </p:spPr>
        <p:txBody>
          <a:bodyPr vert="horz" wrap="square" lIns="121906" tIns="60953" rIns="121906" bIns="60953" numCol="1" anchor="t" anchorCtr="0" compatLnSpc="1">
            <a:prstTxWarp prst="textNoShape">
              <a:avLst/>
            </a:prstTxWarp>
          </a:bodyPr>
          <a:lstStyle/>
          <a:p>
            <a:endParaRPr lang="zh-CN" altLang="en-US" sz="1896" dirty="0">
              <a:latin typeface="字魂70号-灵悦黑体" panose="00000500000000000000" pitchFamily="2" charset="-122"/>
              <a:ea typeface="字魂70号-灵悦黑体" panose="00000500000000000000" pitchFamily="2" charset="-122"/>
            </a:endParaRPr>
          </a:p>
        </p:txBody>
      </p:sp>
      <p:sp>
        <p:nvSpPr>
          <p:cNvPr id="8" name="文本框 2">
            <a:extLst>
              <a:ext uri="{FF2B5EF4-FFF2-40B4-BE49-F238E27FC236}">
                <a16:creationId xmlns:a16="http://schemas.microsoft.com/office/drawing/2014/main" id="{6ADBD26F-0094-4E38-AF5F-24DF43B8B4A1}"/>
              </a:ext>
            </a:extLst>
          </p:cNvPr>
          <p:cNvSpPr txBox="1">
            <a:spLocks noChangeArrowheads="1"/>
          </p:cNvSpPr>
          <p:nvPr>
            <p:custDataLst>
              <p:tags r:id="rId1"/>
            </p:custDataLst>
          </p:nvPr>
        </p:nvSpPr>
        <p:spPr bwMode="auto">
          <a:xfrm>
            <a:off x="5290038" y="1572256"/>
            <a:ext cx="1608134" cy="14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9600" dirty="0">
                <a:solidFill>
                  <a:schemeClr val="bg1"/>
                </a:solidFill>
                <a:latin typeface="字魂70号-灵悦黑体" panose="00000500000000000000" pitchFamily="2" charset="-122"/>
                <a:ea typeface="字魂70号-灵悦黑体" panose="00000500000000000000" pitchFamily="2" charset="-122"/>
                <a:cs typeface="Times New Roman" panose="02020603050405020304" pitchFamily="18" charset="0"/>
                <a:sym typeface="Arial" panose="020B0604020202020204" pitchFamily="34" charset="0"/>
              </a:rPr>
              <a:t>03</a:t>
            </a:r>
            <a:endParaRPr lang="zh-CN" altLang="en-US" sz="9600" dirty="0">
              <a:solidFill>
                <a:schemeClr val="bg1"/>
              </a:solidFill>
              <a:latin typeface="字魂70号-灵悦黑体" panose="00000500000000000000" pitchFamily="2" charset="-122"/>
              <a:ea typeface="字魂70号-灵悦黑体" panose="00000500000000000000" pitchFamily="2" charset="-122"/>
              <a:cs typeface="Times New Roman" panose="02020603050405020304" pitchFamily="18" charset="0"/>
              <a:sym typeface="Arial" panose="020B0604020202020204" pitchFamily="34" charset="0"/>
            </a:endParaRPr>
          </a:p>
        </p:txBody>
      </p:sp>
      <p:sp>
        <p:nvSpPr>
          <p:cNvPr id="9" name="文本框 11">
            <a:extLst>
              <a:ext uri="{FF2B5EF4-FFF2-40B4-BE49-F238E27FC236}">
                <a16:creationId xmlns:a16="http://schemas.microsoft.com/office/drawing/2014/main" id="{80E549F6-AD2E-4267-912E-E42B40C124B2}"/>
              </a:ext>
            </a:extLst>
          </p:cNvPr>
          <p:cNvSpPr txBox="1">
            <a:spLocks noChangeArrowheads="1"/>
          </p:cNvSpPr>
          <p:nvPr>
            <p:custDataLst>
              <p:tags r:id="rId2"/>
            </p:custDataLst>
          </p:nvPr>
        </p:nvSpPr>
        <p:spPr bwMode="auto">
          <a:xfrm>
            <a:off x="4452610" y="3010534"/>
            <a:ext cx="3286779" cy="369332"/>
          </a:xfrm>
          <a:prstGeom prst="rect">
            <a:avLst/>
          </a:prstGeom>
          <a:noFill/>
          <a:ln>
            <a:noFill/>
          </a:ln>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400" dirty="0" err="1">
                <a:solidFill>
                  <a:schemeClr val="bg1"/>
                </a:solidFill>
                <a:latin typeface="字魂70号-灵悦黑体" panose="00000500000000000000" pitchFamily="2" charset="-122"/>
                <a:ea typeface="字魂70号-灵悦黑体" panose="00000500000000000000" pitchFamily="2" charset="-122"/>
                <a:cs typeface="Times New Roman" panose="02020603050405020304" pitchFamily="18" charset="0"/>
                <a:sym typeface="Arial" panose="020B0604020202020204" pitchFamily="34" charset="0"/>
              </a:rPr>
              <a:t>Đoạn</a:t>
            </a:r>
            <a:r>
              <a:rPr lang="en-US" altLang="zh-CN" sz="2400" dirty="0">
                <a:solidFill>
                  <a:schemeClr val="bg1"/>
                </a:solidFill>
                <a:latin typeface="字魂70号-灵悦黑体" panose="00000500000000000000" pitchFamily="2" charset="-122"/>
                <a:ea typeface="字魂70号-灵悦黑体" panose="00000500000000000000" pitchFamily="2" charset="-122"/>
                <a:cs typeface="Times New Roman" panose="02020603050405020304" pitchFamily="18" charset="0"/>
                <a:sym typeface="Arial" panose="020B0604020202020204" pitchFamily="34" charset="0"/>
              </a:rPr>
              <a:t> 3</a:t>
            </a:r>
            <a:endParaRPr lang="zh-CN" altLang="en-US" sz="2400" dirty="0">
              <a:solidFill>
                <a:schemeClr val="bg1"/>
              </a:solidFill>
              <a:latin typeface="字魂70号-灵悦黑体" panose="00000500000000000000" pitchFamily="2" charset="-122"/>
              <a:ea typeface="字魂70号-灵悦黑体" panose="00000500000000000000" pitchFamily="2" charset="-122"/>
              <a:cs typeface="Times New Roman" panose="02020603050405020304" pitchFamily="18" charset="0"/>
              <a:sym typeface="Arial" panose="020B0604020202020204" pitchFamily="34" charset="0"/>
            </a:endParaRPr>
          </a:p>
        </p:txBody>
      </p:sp>
      <p:sp>
        <p:nvSpPr>
          <p:cNvPr id="10" name="矩形 9">
            <a:extLst>
              <a:ext uri="{FF2B5EF4-FFF2-40B4-BE49-F238E27FC236}">
                <a16:creationId xmlns:a16="http://schemas.microsoft.com/office/drawing/2014/main" id="{8871F547-250C-43A1-A16E-67144FEA24D4}"/>
              </a:ext>
            </a:extLst>
          </p:cNvPr>
          <p:cNvSpPr/>
          <p:nvPr/>
        </p:nvSpPr>
        <p:spPr>
          <a:xfrm>
            <a:off x="1444060" y="4219701"/>
            <a:ext cx="9516040" cy="830997"/>
          </a:xfrm>
          <a:prstGeom prst="rect">
            <a:avLst/>
          </a:prstGeom>
        </p:spPr>
        <p:txBody>
          <a:bodyPr wrap="square" lIns="0" tIns="0" rIns="0" bIns="0">
            <a:spAutoFit/>
          </a:bodyPr>
          <a:lstStyle/>
          <a:p>
            <a:pPr algn="ctr">
              <a:spcBef>
                <a:spcPct val="50000"/>
              </a:spcBef>
            </a:pPr>
            <a:r>
              <a:rPr lang="en-US" altLang="en-GB" sz="54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altLang="en-GB" sz="5400" b="1" dirty="0" err="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Sống</a:t>
            </a:r>
            <a:r>
              <a:rPr lang="en-US" altLang="en-GB" sz="54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5400" b="1" dirty="0" err="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trên</a:t>
            </a:r>
            <a:r>
              <a:rPr lang="en-US" altLang="en-GB" sz="54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altLang="en-GB" sz="5400" b="1" dirty="0" err="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altLang="en-GB" sz="54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5400" b="1" dirty="0" err="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Tổ</a:t>
            </a:r>
            <a:r>
              <a:rPr lang="en-US" altLang="en-GB" sz="54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5400" b="1" dirty="0" err="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quốc</a:t>
            </a:r>
            <a:r>
              <a:rPr lang="en-US" altLang="en-GB" sz="54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pic>
        <p:nvPicPr>
          <p:cNvPr id="13" name="图片 12">
            <a:extLst>
              <a:ext uri="{FF2B5EF4-FFF2-40B4-BE49-F238E27FC236}">
                <a16:creationId xmlns:a16="http://schemas.microsoft.com/office/drawing/2014/main" id="{2F1DC65D-C5A9-4F71-9598-EFA5D264CB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a:off x="0" y="0"/>
            <a:ext cx="4162520" cy="2161309"/>
          </a:xfrm>
          <a:prstGeom prst="rect">
            <a:avLst/>
          </a:prstGeom>
        </p:spPr>
      </p:pic>
      <p:pic>
        <p:nvPicPr>
          <p:cNvPr id="14" name="图片 13">
            <a:extLst>
              <a:ext uri="{FF2B5EF4-FFF2-40B4-BE49-F238E27FC236}">
                <a16:creationId xmlns:a16="http://schemas.microsoft.com/office/drawing/2014/main" id="{EF09A445-AB6B-411B-B565-A08FA1955CA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flipH="1">
            <a:off x="8017747" y="-3047"/>
            <a:ext cx="4174253" cy="2167401"/>
          </a:xfrm>
          <a:prstGeom prst="rect">
            <a:avLst/>
          </a:prstGeom>
        </p:spPr>
      </p:pic>
      <p:grpSp>
        <p:nvGrpSpPr>
          <p:cNvPr id="15" name="组合 14">
            <a:extLst>
              <a:ext uri="{FF2B5EF4-FFF2-40B4-BE49-F238E27FC236}">
                <a16:creationId xmlns:a16="http://schemas.microsoft.com/office/drawing/2014/main" id="{7F951385-2010-4DCD-A27F-1252E82C67E2}"/>
              </a:ext>
            </a:extLst>
          </p:cNvPr>
          <p:cNvGrpSpPr/>
          <p:nvPr/>
        </p:nvGrpSpPr>
        <p:grpSpPr>
          <a:xfrm>
            <a:off x="-1895" y="6216962"/>
            <a:ext cx="12192000" cy="973776"/>
            <a:chOff x="0" y="5884224"/>
            <a:chExt cx="12192000" cy="973776"/>
          </a:xfrm>
        </p:grpSpPr>
        <p:pic>
          <p:nvPicPr>
            <p:cNvPr id="16" name="图片 15">
              <a:extLst>
                <a:ext uri="{FF2B5EF4-FFF2-40B4-BE49-F238E27FC236}">
                  <a16:creationId xmlns:a16="http://schemas.microsoft.com/office/drawing/2014/main" id="{2318D0A0-27E9-4F02-8543-A848DB78D9E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17" name="图片 16">
              <a:extLst>
                <a:ext uri="{FF2B5EF4-FFF2-40B4-BE49-F238E27FC236}">
                  <a16:creationId xmlns:a16="http://schemas.microsoft.com/office/drawing/2014/main" id="{008EBBA3-2618-4904-AB4C-6C917901B45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18" name="图片 17">
              <a:extLst>
                <a:ext uri="{FF2B5EF4-FFF2-40B4-BE49-F238E27FC236}">
                  <a16:creationId xmlns:a16="http://schemas.microsoft.com/office/drawing/2014/main" id="{5D13011E-872B-4BF5-B082-EA00DF065EF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spTree>
    <p:extLst>
      <p:ext uri="{BB962C8B-B14F-4D97-AF65-F5344CB8AC3E}">
        <p14:creationId xmlns:p14="http://schemas.microsoft.com/office/powerpoint/2010/main" val="315995552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2900" y="531793"/>
            <a:ext cx="11607800" cy="5539978"/>
          </a:xfrm>
          <a:prstGeom prst="rect">
            <a:avLst/>
          </a:prstGeom>
        </p:spPr>
        <p:txBody>
          <a:bodyPr wrap="square">
            <a:spAutoFit/>
          </a:bodyPr>
          <a:lstStyle/>
          <a:p>
            <a:r>
              <a:rPr lang="en-GB" altLang="en-US" sz="6000" b="1" u="sng" dirty="0" err="1">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Đoạn</a:t>
            </a:r>
            <a:r>
              <a:rPr lang="en-GB" altLang="en-US" sz="6000" b="1" u="sng"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3</a:t>
            </a:r>
            <a:r>
              <a:rPr lang="en-GB" altLang="en-US" sz="60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a:t>
            </a:r>
          </a:p>
          <a:p>
            <a:pPr algn="just"/>
            <a:r>
              <a:rPr lang="en-US" sz="4000" dirty="0">
                <a:latin typeface="Times New Roman" pitchFamily="18" charset="0"/>
                <a:cs typeface="Times New Roman" pitchFamily="18" charset="0"/>
              </a:rPr>
              <a:t>	</a:t>
            </a:r>
            <a:r>
              <a:rPr lang="vi-VN" sz="4200" dirty="0">
                <a:latin typeface="+mj-lt"/>
              </a:rPr>
              <a:t> Sống trên cái đất mà ngày xưa, dưới sông “sấu cản mũi thuyền”, trên cạn “hổ rình xem hát” này, con người phải thông minh và giàu nghị lực. Họ thích kể, thích nghe những huyền thoại về người vật hổ, bắt cá sấu, bắt rắn hổ mây. Tinh thần thượng võ của cha ông được nung đúc và lưu truyền để khai phá giữ gìn mũi đất tận cùng này của Tổ quốc.</a:t>
            </a:r>
            <a:endParaRPr lang="en-US" sz="4200" dirty="0">
              <a:latin typeface="+mj-lt"/>
              <a:cs typeface="Times New Roman" pitchFamily="18" charset="0"/>
            </a:endParaRPr>
          </a:p>
        </p:txBody>
      </p:sp>
    </p:spTree>
    <p:extLst>
      <p:ext uri="{BB962C8B-B14F-4D97-AF65-F5344CB8AC3E}">
        <p14:creationId xmlns:p14="http://schemas.microsoft.com/office/powerpoint/2010/main" val="3789415298"/>
      </p:ext>
    </p:extLst>
  </p:cSld>
  <p:clrMapOvr>
    <a:masterClrMapping/>
  </p:clrMapOvr>
  <p:transition spd="slow">
    <p:pull/>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64664" y="1608273"/>
            <a:ext cx="4972536" cy="4720845"/>
          </a:xfrm>
          <a:prstGeom prst="rect">
            <a:avLst/>
          </a:prstGeom>
        </p:spPr>
      </p:pic>
      <p:grpSp>
        <p:nvGrpSpPr>
          <p:cNvPr id="2" name="Group 1"/>
          <p:cNvGrpSpPr/>
          <p:nvPr/>
        </p:nvGrpSpPr>
        <p:grpSpPr>
          <a:xfrm>
            <a:off x="102734" y="255064"/>
            <a:ext cx="4117099" cy="1252443"/>
            <a:chOff x="422007" y="174389"/>
            <a:chExt cx="4927198" cy="955121"/>
          </a:xfrm>
        </p:grpSpPr>
        <p:sp>
          <p:nvSpPr>
            <p:cNvPr id="3" name="矩形: 圆角 2"/>
            <p:cNvSpPr/>
            <p:nvPr/>
          </p:nvSpPr>
          <p:spPr>
            <a:xfrm>
              <a:off x="704849" y="476249"/>
              <a:ext cx="4644356" cy="653261"/>
            </a:xfrm>
            <a:custGeom>
              <a:avLst/>
              <a:gdLst>
                <a:gd name="connsiteX0" fmla="*/ 0 w 3940053"/>
                <a:gd name="connsiteY0" fmla="*/ 108809 h 652838"/>
                <a:gd name="connsiteX1" fmla="*/ 108809 w 3940053"/>
                <a:gd name="connsiteY1" fmla="*/ 0 h 652838"/>
                <a:gd name="connsiteX2" fmla="*/ 3831244 w 3940053"/>
                <a:gd name="connsiteY2" fmla="*/ 0 h 652838"/>
                <a:gd name="connsiteX3" fmla="*/ 3940053 w 3940053"/>
                <a:gd name="connsiteY3" fmla="*/ 108809 h 652838"/>
                <a:gd name="connsiteX4" fmla="*/ 3940053 w 3940053"/>
                <a:gd name="connsiteY4" fmla="*/ 544029 h 652838"/>
                <a:gd name="connsiteX5" fmla="*/ 3831244 w 3940053"/>
                <a:gd name="connsiteY5" fmla="*/ 652838 h 652838"/>
                <a:gd name="connsiteX6" fmla="*/ 108809 w 3940053"/>
                <a:gd name="connsiteY6" fmla="*/ 652838 h 652838"/>
                <a:gd name="connsiteX7" fmla="*/ 0 w 3940053"/>
                <a:gd name="connsiteY7" fmla="*/ 544029 h 652838"/>
                <a:gd name="connsiteX8" fmla="*/ 0 w 3940053"/>
                <a:gd name="connsiteY8" fmla="*/ 108809 h 652838"/>
                <a:gd name="connsiteX0-1" fmla="*/ 0 w 3940053"/>
                <a:gd name="connsiteY0-2" fmla="*/ 109232 h 653261"/>
                <a:gd name="connsiteX1-3" fmla="*/ 108809 w 3940053"/>
                <a:gd name="connsiteY1-4" fmla="*/ 423 h 653261"/>
                <a:gd name="connsiteX2-5" fmla="*/ 366333 w 3940053"/>
                <a:gd name="connsiteY2-6" fmla="*/ 0 h 653261"/>
                <a:gd name="connsiteX3-7" fmla="*/ 3831244 w 3940053"/>
                <a:gd name="connsiteY3-8" fmla="*/ 423 h 653261"/>
                <a:gd name="connsiteX4-9" fmla="*/ 3940053 w 3940053"/>
                <a:gd name="connsiteY4-10" fmla="*/ 109232 h 653261"/>
                <a:gd name="connsiteX5-11" fmla="*/ 3940053 w 3940053"/>
                <a:gd name="connsiteY5-12" fmla="*/ 544452 h 653261"/>
                <a:gd name="connsiteX6-13" fmla="*/ 3831244 w 3940053"/>
                <a:gd name="connsiteY6-14" fmla="*/ 653261 h 653261"/>
                <a:gd name="connsiteX7-15" fmla="*/ 108809 w 3940053"/>
                <a:gd name="connsiteY7-16" fmla="*/ 653261 h 653261"/>
                <a:gd name="connsiteX8-17" fmla="*/ 0 w 3940053"/>
                <a:gd name="connsiteY8-18" fmla="*/ 544452 h 653261"/>
                <a:gd name="connsiteX9" fmla="*/ 0 w 3940053"/>
                <a:gd name="connsiteY9" fmla="*/ 109232 h 653261"/>
                <a:gd name="connsiteX0-19" fmla="*/ 8317 w 3948370"/>
                <a:gd name="connsiteY0-20" fmla="*/ 109232 h 653261"/>
                <a:gd name="connsiteX1-21" fmla="*/ 117126 w 3948370"/>
                <a:gd name="connsiteY1-22" fmla="*/ 423 h 653261"/>
                <a:gd name="connsiteX2-23" fmla="*/ 374650 w 3948370"/>
                <a:gd name="connsiteY2-24" fmla="*/ 0 h 653261"/>
                <a:gd name="connsiteX3-25" fmla="*/ 3839561 w 3948370"/>
                <a:gd name="connsiteY3-26" fmla="*/ 423 h 653261"/>
                <a:gd name="connsiteX4-27" fmla="*/ 3948370 w 3948370"/>
                <a:gd name="connsiteY4-28" fmla="*/ 109232 h 653261"/>
                <a:gd name="connsiteX5-29" fmla="*/ 3948370 w 3948370"/>
                <a:gd name="connsiteY5-30" fmla="*/ 544452 h 653261"/>
                <a:gd name="connsiteX6-31" fmla="*/ 3839561 w 3948370"/>
                <a:gd name="connsiteY6-32" fmla="*/ 653261 h 653261"/>
                <a:gd name="connsiteX7-33" fmla="*/ 117126 w 3948370"/>
                <a:gd name="connsiteY7-34" fmla="*/ 653261 h 653261"/>
                <a:gd name="connsiteX8-35" fmla="*/ 8317 w 3948370"/>
                <a:gd name="connsiteY8-36" fmla="*/ 544452 h 653261"/>
                <a:gd name="connsiteX9-37" fmla="*/ 0 w 3948370"/>
                <a:gd name="connsiteY9-38" fmla="*/ 400051 h 653261"/>
                <a:gd name="connsiteX10" fmla="*/ 8317 w 3948370"/>
                <a:gd name="connsiteY10" fmla="*/ 109232 h 653261"/>
                <a:gd name="connsiteX0-39" fmla="*/ 8317 w 3948370"/>
                <a:gd name="connsiteY0-40" fmla="*/ 109232 h 653261"/>
                <a:gd name="connsiteX1-41" fmla="*/ 117126 w 3948370"/>
                <a:gd name="connsiteY1-42" fmla="*/ 423 h 653261"/>
                <a:gd name="connsiteX2-43" fmla="*/ 374650 w 3948370"/>
                <a:gd name="connsiteY2-44" fmla="*/ 0 h 653261"/>
                <a:gd name="connsiteX3-45" fmla="*/ 3839561 w 3948370"/>
                <a:gd name="connsiteY3-46" fmla="*/ 423 h 653261"/>
                <a:gd name="connsiteX4-47" fmla="*/ 3948370 w 3948370"/>
                <a:gd name="connsiteY4-48" fmla="*/ 109232 h 653261"/>
                <a:gd name="connsiteX5-49" fmla="*/ 3948370 w 3948370"/>
                <a:gd name="connsiteY5-50" fmla="*/ 544452 h 653261"/>
                <a:gd name="connsiteX6-51" fmla="*/ 3839561 w 3948370"/>
                <a:gd name="connsiteY6-52" fmla="*/ 653261 h 653261"/>
                <a:gd name="connsiteX7-53" fmla="*/ 117126 w 3948370"/>
                <a:gd name="connsiteY7-54" fmla="*/ 653261 h 653261"/>
                <a:gd name="connsiteX8-55" fmla="*/ 8317 w 3948370"/>
                <a:gd name="connsiteY8-56" fmla="*/ 544452 h 653261"/>
                <a:gd name="connsiteX9-57" fmla="*/ 0 w 3948370"/>
                <a:gd name="connsiteY9-58" fmla="*/ 400051 h 653261"/>
                <a:gd name="connsiteX10-59" fmla="*/ 99757 w 3948370"/>
                <a:gd name="connsiteY10-60" fmla="*/ 200672 h 653261"/>
                <a:gd name="connsiteX0-61" fmla="*/ 8317 w 3948370"/>
                <a:gd name="connsiteY0-62" fmla="*/ 109232 h 653261"/>
                <a:gd name="connsiteX1-63" fmla="*/ 117126 w 3948370"/>
                <a:gd name="connsiteY1-64" fmla="*/ 423 h 653261"/>
                <a:gd name="connsiteX2-65" fmla="*/ 374650 w 3948370"/>
                <a:gd name="connsiteY2-66" fmla="*/ 0 h 653261"/>
                <a:gd name="connsiteX3-67" fmla="*/ 3839561 w 3948370"/>
                <a:gd name="connsiteY3-68" fmla="*/ 423 h 653261"/>
                <a:gd name="connsiteX4-69" fmla="*/ 3948370 w 3948370"/>
                <a:gd name="connsiteY4-70" fmla="*/ 109232 h 653261"/>
                <a:gd name="connsiteX5-71" fmla="*/ 3948370 w 3948370"/>
                <a:gd name="connsiteY5-72" fmla="*/ 544452 h 653261"/>
                <a:gd name="connsiteX6-73" fmla="*/ 3839561 w 3948370"/>
                <a:gd name="connsiteY6-74" fmla="*/ 653261 h 653261"/>
                <a:gd name="connsiteX7-75" fmla="*/ 117126 w 3948370"/>
                <a:gd name="connsiteY7-76" fmla="*/ 653261 h 653261"/>
                <a:gd name="connsiteX8-77" fmla="*/ 8317 w 3948370"/>
                <a:gd name="connsiteY8-78" fmla="*/ 544452 h 653261"/>
                <a:gd name="connsiteX9-79" fmla="*/ 0 w 3948370"/>
                <a:gd name="connsiteY9-80" fmla="*/ 400051 h 653261"/>
                <a:gd name="connsiteX0-81" fmla="*/ 117126 w 3948370"/>
                <a:gd name="connsiteY0-82" fmla="*/ 423 h 653261"/>
                <a:gd name="connsiteX1-83" fmla="*/ 374650 w 3948370"/>
                <a:gd name="connsiteY1-84" fmla="*/ 0 h 653261"/>
                <a:gd name="connsiteX2-85" fmla="*/ 3839561 w 3948370"/>
                <a:gd name="connsiteY2-86" fmla="*/ 423 h 653261"/>
                <a:gd name="connsiteX3-87" fmla="*/ 3948370 w 3948370"/>
                <a:gd name="connsiteY3-88" fmla="*/ 109232 h 653261"/>
                <a:gd name="connsiteX4-89" fmla="*/ 3948370 w 3948370"/>
                <a:gd name="connsiteY4-90" fmla="*/ 544452 h 653261"/>
                <a:gd name="connsiteX5-91" fmla="*/ 3839561 w 3948370"/>
                <a:gd name="connsiteY5-92" fmla="*/ 653261 h 653261"/>
                <a:gd name="connsiteX6-93" fmla="*/ 117126 w 3948370"/>
                <a:gd name="connsiteY6-94" fmla="*/ 653261 h 653261"/>
                <a:gd name="connsiteX7-95" fmla="*/ 8317 w 3948370"/>
                <a:gd name="connsiteY7-96" fmla="*/ 544452 h 653261"/>
                <a:gd name="connsiteX8-97" fmla="*/ 0 w 3948370"/>
                <a:gd name="connsiteY8-98" fmla="*/ 400051 h 653261"/>
                <a:gd name="connsiteX0-99" fmla="*/ 374650 w 3948370"/>
                <a:gd name="connsiteY0-100" fmla="*/ 0 h 653261"/>
                <a:gd name="connsiteX1-101" fmla="*/ 3839561 w 3948370"/>
                <a:gd name="connsiteY1-102" fmla="*/ 423 h 653261"/>
                <a:gd name="connsiteX2-103" fmla="*/ 3948370 w 3948370"/>
                <a:gd name="connsiteY2-104" fmla="*/ 109232 h 653261"/>
                <a:gd name="connsiteX3-105" fmla="*/ 3948370 w 3948370"/>
                <a:gd name="connsiteY3-106" fmla="*/ 544452 h 653261"/>
                <a:gd name="connsiteX4-107" fmla="*/ 3839561 w 3948370"/>
                <a:gd name="connsiteY4-108" fmla="*/ 653261 h 653261"/>
                <a:gd name="connsiteX5-109" fmla="*/ 117126 w 3948370"/>
                <a:gd name="connsiteY5-110" fmla="*/ 653261 h 653261"/>
                <a:gd name="connsiteX6-111" fmla="*/ 8317 w 3948370"/>
                <a:gd name="connsiteY6-112" fmla="*/ 544452 h 653261"/>
                <a:gd name="connsiteX7-113" fmla="*/ 0 w 3948370"/>
                <a:gd name="connsiteY7-114" fmla="*/ 400051 h 6532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3948370" h="653261">
                  <a:moveTo>
                    <a:pt x="374650" y="0"/>
                  </a:moveTo>
                  <a:lnTo>
                    <a:pt x="3839561" y="423"/>
                  </a:lnTo>
                  <a:cubicBezTo>
                    <a:pt x="3899655" y="423"/>
                    <a:pt x="3948370" y="49138"/>
                    <a:pt x="3948370" y="109232"/>
                  </a:cubicBezTo>
                  <a:lnTo>
                    <a:pt x="3948370" y="544452"/>
                  </a:lnTo>
                  <a:cubicBezTo>
                    <a:pt x="3948370" y="604546"/>
                    <a:pt x="3899655" y="653261"/>
                    <a:pt x="3839561" y="653261"/>
                  </a:cubicBezTo>
                  <a:lnTo>
                    <a:pt x="117126" y="653261"/>
                  </a:lnTo>
                  <a:cubicBezTo>
                    <a:pt x="57032" y="653261"/>
                    <a:pt x="8317" y="604546"/>
                    <a:pt x="8317" y="544452"/>
                  </a:cubicBezTo>
                  <a:lnTo>
                    <a:pt x="0" y="400051"/>
                  </a:lnTo>
                </a:path>
              </a:pathLst>
            </a:custGeom>
            <a:solidFill>
              <a:srgbClr val="0070C0"/>
            </a:solidFill>
            <a:ln w="38100" cap="rnd" cmpd="sng">
              <a:solidFill>
                <a:schemeClr val="bg1">
                  <a:lumMod val="85000"/>
                </a:schemeClr>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4" name="文本框 10"/>
            <p:cNvSpPr txBox="1"/>
            <p:nvPr/>
          </p:nvSpPr>
          <p:spPr>
            <a:xfrm>
              <a:off x="974830" y="575957"/>
              <a:ext cx="4374375" cy="4928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Luyện</a:t>
              </a:r>
              <a:r>
                <a:rPr kumimoji="0" lang="en-US" altLang="zh-CN"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 </a:t>
              </a:r>
              <a:r>
                <a:rPr kumimoji="0" lang="en-US" altLang="zh-CN" sz="36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đọc</a:t>
              </a:r>
              <a:r>
                <a:rPr kumimoji="0" lang="en-US" altLang="zh-CN"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 </a:t>
              </a:r>
              <a:r>
                <a:rPr kumimoji="0" lang="en-US" altLang="zh-CN" sz="36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từ</a:t>
              </a:r>
              <a:r>
                <a:rPr kumimoji="0" lang="en-US" altLang="zh-CN" sz="3600" b="1"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 </a:t>
              </a:r>
              <a:r>
                <a:rPr kumimoji="0" lang="en-US" altLang="zh-CN" sz="3600" b="1"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khó</a:t>
              </a:r>
              <a:endParaRPr kumimoji="0" lang="zh-CN" alt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endParaRPr>
            </a:p>
          </p:txBody>
        </p:sp>
        <p:pic>
          <p:nvPicPr>
            <p:cNvPr id="5"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599">
              <a:off x="422007" y="174389"/>
              <a:ext cx="596859" cy="747062"/>
            </a:xfrm>
            <a:prstGeom prst="rect">
              <a:avLst/>
            </a:prstGeom>
            <a:effectLst>
              <a:outerShdw blurRad="50800" dist="38100" dir="2700000" algn="tl" rotWithShape="0">
                <a:prstClr val="black">
                  <a:alpha val="40000"/>
                </a:prstClr>
              </a:outerShdw>
            </a:effectLst>
          </p:spPr>
        </p:pic>
      </p:grpSp>
      <p:sp>
        <p:nvSpPr>
          <p:cNvPr id="10" name="TextBox 9"/>
          <p:cNvSpPr txBox="1"/>
          <p:nvPr/>
        </p:nvSpPr>
        <p:spPr>
          <a:xfrm>
            <a:off x="2517906" y="2282283"/>
            <a:ext cx="2511294" cy="2862322"/>
          </a:xfrm>
          <a:prstGeom prst="rect">
            <a:avLst/>
          </a:prstGeom>
          <a:noFill/>
        </p:spPr>
        <p:txBody>
          <a:bodyPr wrap="square" rtlCol="0">
            <a:spAutoFit/>
          </a:bodyPr>
          <a:lstStyle/>
          <a:p>
            <a:pPr>
              <a:lnSpc>
                <a:spcPct val="150000"/>
              </a:lnSpc>
            </a:pPr>
            <a:r>
              <a:rPr lang="en-US" sz="3000" b="1" dirty="0" err="1">
                <a:latin typeface="Times New Roman" pitchFamily="18" charset="0"/>
                <a:cs typeface="Times New Roman" pitchFamily="18" charset="0"/>
              </a:rPr>
              <a:t>H</a:t>
            </a:r>
            <a:r>
              <a:rPr lang="en-US" sz="3000" b="1" dirty="0" err="1">
                <a:solidFill>
                  <a:srgbClr val="FF0000"/>
                </a:solidFill>
                <a:latin typeface="Times New Roman" pitchFamily="18" charset="0"/>
                <a:cs typeface="Times New Roman" pitchFamily="18" charset="0"/>
              </a:rPr>
              <a:t>uyền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thoại</a:t>
            </a:r>
            <a:endParaRPr lang="en-US" sz="3000" b="1" dirty="0">
              <a:solidFill>
                <a:srgbClr val="FF0000"/>
              </a:solidFill>
              <a:latin typeface="Times New Roman" pitchFamily="18" charset="0"/>
              <a:cs typeface="Times New Roman" pitchFamily="18" charset="0"/>
            </a:endParaRPr>
          </a:p>
          <a:p>
            <a:pPr>
              <a:lnSpc>
                <a:spcPct val="150000"/>
              </a:lnSpc>
            </a:pPr>
            <a:r>
              <a:rPr lang="en-US" sz="3000" b="1" dirty="0" err="1">
                <a:latin typeface="Times New Roman" pitchFamily="18" charset="0"/>
                <a:cs typeface="Times New Roman" pitchFamily="18" charset="0"/>
              </a:rPr>
              <a:t>Rắ</a:t>
            </a:r>
            <a:r>
              <a:rPr lang="en-US" sz="3000" b="1" dirty="0" err="1">
                <a:solidFill>
                  <a:srgbClr val="FF0000"/>
                </a:solidFill>
                <a:latin typeface="Times New Roman" pitchFamily="18" charset="0"/>
                <a:cs typeface="Times New Roman" pitchFamily="18" charset="0"/>
              </a:rPr>
              <a:t>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hổ</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mây</a:t>
            </a:r>
            <a:endParaRPr lang="en-US" sz="3000" b="1" dirty="0">
              <a:latin typeface="Times New Roman" pitchFamily="18" charset="0"/>
              <a:cs typeface="Times New Roman" pitchFamily="18" charset="0"/>
            </a:endParaRPr>
          </a:p>
          <a:p>
            <a:pPr>
              <a:lnSpc>
                <a:spcPct val="150000"/>
              </a:lnSpc>
            </a:pPr>
            <a:r>
              <a:rPr lang="en-US" sz="3000" b="1" dirty="0" err="1">
                <a:latin typeface="Times New Roman" pitchFamily="18" charset="0"/>
                <a:cs typeface="Times New Roman" pitchFamily="18" charset="0"/>
              </a:rPr>
              <a:t>Nu</a:t>
            </a:r>
            <a:r>
              <a:rPr lang="en-US" sz="3000" b="1" dirty="0" err="1">
                <a:solidFill>
                  <a:srgbClr val="FF0000"/>
                </a:solidFill>
                <a:latin typeface="Times New Roman" pitchFamily="18" charset="0"/>
                <a:cs typeface="Times New Roman" pitchFamily="18" charset="0"/>
              </a:rPr>
              <a:t>ng</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đú</a:t>
            </a:r>
            <a:r>
              <a:rPr lang="en-US" sz="3000" b="1" dirty="0" err="1">
                <a:solidFill>
                  <a:srgbClr val="FF0000"/>
                </a:solidFill>
                <a:latin typeface="Times New Roman" pitchFamily="18" charset="0"/>
                <a:cs typeface="Times New Roman" pitchFamily="18" charset="0"/>
              </a:rPr>
              <a:t>c</a:t>
            </a:r>
            <a:endParaRPr lang="en-US" sz="3000" b="1" dirty="0">
              <a:solidFill>
                <a:srgbClr val="FF0000"/>
              </a:solidFill>
              <a:latin typeface="Times New Roman" pitchFamily="18" charset="0"/>
              <a:cs typeface="Times New Roman" pitchFamily="18" charset="0"/>
            </a:endParaRPr>
          </a:p>
          <a:p>
            <a:pPr>
              <a:lnSpc>
                <a:spcPct val="150000"/>
              </a:lnSpc>
            </a:pPr>
            <a:r>
              <a:rPr lang="en-US" sz="3000" b="1" dirty="0" err="1">
                <a:latin typeface="Times New Roman" pitchFamily="18" charset="0"/>
                <a:cs typeface="Times New Roman" pitchFamily="18" charset="0"/>
              </a:rPr>
              <a:t>L</a:t>
            </a:r>
            <a:r>
              <a:rPr lang="en-US" sz="3000" b="1" dirty="0" err="1">
                <a:solidFill>
                  <a:srgbClr val="FF0000"/>
                </a:solidFill>
                <a:latin typeface="Times New Roman" pitchFamily="18" charset="0"/>
                <a:cs typeface="Times New Roman" pitchFamily="18" charset="0"/>
              </a:rPr>
              <a:t>ưu</a:t>
            </a:r>
            <a:r>
              <a:rPr lang="en-US" sz="3000" b="1" dirty="0">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tr</a:t>
            </a:r>
            <a:r>
              <a:rPr lang="en-US" sz="3000" b="1" dirty="0" err="1">
                <a:latin typeface="Times New Roman" pitchFamily="18" charset="0"/>
                <a:cs typeface="Times New Roman" pitchFamily="18" charset="0"/>
              </a:rPr>
              <a:t>uyền</a:t>
            </a:r>
            <a:endParaRPr lang="en-US" sz="3000" b="1" dirty="0">
              <a:latin typeface="Times New Roman" pitchFamily="18" charset="0"/>
              <a:cs typeface="Times New Roman" pitchFamily="18" charset="0"/>
            </a:endParaRPr>
          </a:p>
        </p:txBody>
      </p:sp>
      <p:grpSp>
        <p:nvGrpSpPr>
          <p:cNvPr id="12" name="Group 11"/>
          <p:cNvGrpSpPr/>
          <p:nvPr/>
        </p:nvGrpSpPr>
        <p:grpSpPr>
          <a:xfrm>
            <a:off x="5881001" y="155529"/>
            <a:ext cx="5079144" cy="2569286"/>
            <a:chOff x="4227641" y="2767889"/>
            <a:chExt cx="5079144" cy="2569286"/>
          </a:xfrm>
        </p:grpSpPr>
        <p:pic>
          <p:nvPicPr>
            <p:cNvPr id="16"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227641" y="2767889"/>
              <a:ext cx="5079144" cy="2569286"/>
            </a:xfrm>
            <a:prstGeom prst="rect">
              <a:avLst/>
            </a:prstGeom>
          </p:spPr>
        </p:pic>
        <p:sp>
          <p:nvSpPr>
            <p:cNvPr id="17" name="Rectangle 16"/>
            <p:cNvSpPr/>
            <p:nvPr/>
          </p:nvSpPr>
          <p:spPr>
            <a:xfrm>
              <a:off x="4391840" y="3335857"/>
              <a:ext cx="4533900" cy="973266"/>
            </a:xfrm>
            <a:prstGeom prst="rect">
              <a:avLst/>
            </a:prstGeom>
            <a:noFill/>
            <a:ln w="9525">
              <a:noFill/>
            </a:ln>
          </p:spPr>
          <p:txBody>
            <a:bodyPr anchor="ctr" anchorCtr="0"/>
            <a:lstStyle/>
            <a:p>
              <a:pPr algn="ctr">
                <a:buClrTx/>
                <a:buSzTx/>
                <a:buFontTx/>
              </a:pPr>
              <a:r>
                <a:rPr lang="en-GB" sz="4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a:t>
              </a:r>
              <a:r>
                <a:rPr sz="4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 </a:t>
              </a:r>
              <a:r>
                <a:rPr lang="en-US" sz="44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còn</a:t>
              </a:r>
              <a:r>
                <a:rPr lang="en-US" sz="4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4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thấy</a:t>
              </a:r>
              <a:r>
                <a:rPr lang="en-GB" sz="4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từ nào khó đọc?</a:t>
              </a:r>
            </a:p>
          </p:txBody>
        </p:sp>
      </p:grpSp>
      <p:pic>
        <p:nvPicPr>
          <p:cNvPr id="21"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86382" y="2766947"/>
            <a:ext cx="3353562" cy="4114800"/>
          </a:xfrm>
          <a:prstGeom prst="rect">
            <a:avLst/>
          </a:prstGeom>
        </p:spPr>
      </p:pic>
    </p:spTree>
    <p:extLst>
      <p:ext uri="{BB962C8B-B14F-4D97-AF65-F5344CB8AC3E}">
        <p14:creationId xmlns:p14="http://schemas.microsoft.com/office/powerpoint/2010/main" val="282523915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circle(in)">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circle(in)">
                                      <p:cBhvr>
                                        <p:cTn id="27" dur="500"/>
                                        <p:tgtEl>
                                          <p:spTgt spid="1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0">
                                            <p:txEl>
                                              <p:pRg st="2" end="2"/>
                                            </p:txEl>
                                          </p:spTgt>
                                        </p:tgtEl>
                                        <p:attrNameLst>
                                          <p:attrName>style.visibility</p:attrName>
                                        </p:attrNameLst>
                                      </p:cBhvr>
                                      <p:to>
                                        <p:strVal val="visible"/>
                                      </p:to>
                                    </p:set>
                                    <p:animEffect transition="in" filter="circle(in)">
                                      <p:cBhvr>
                                        <p:cTn id="32" dur="500"/>
                                        <p:tgtEl>
                                          <p:spTgt spid="10">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0">
                                            <p:txEl>
                                              <p:pRg st="3" end="3"/>
                                            </p:txEl>
                                          </p:spTgt>
                                        </p:tgtEl>
                                        <p:attrNameLst>
                                          <p:attrName>style.visibility</p:attrName>
                                        </p:attrNameLst>
                                      </p:cBhvr>
                                      <p:to>
                                        <p:strVal val="visible"/>
                                      </p:to>
                                    </p:set>
                                    <p:animEffect transition="in" filter="circle(in)">
                                      <p:cBhvr>
                                        <p:cTn id="37" dur="500"/>
                                        <p:tgtEl>
                                          <p:spTgt spid="10">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42900" y="531793"/>
            <a:ext cx="11607800" cy="5539978"/>
          </a:xfrm>
          <a:prstGeom prst="rect">
            <a:avLst/>
          </a:prstGeom>
        </p:spPr>
        <p:txBody>
          <a:bodyPr wrap="square">
            <a:spAutoFit/>
          </a:bodyPr>
          <a:lstStyle/>
          <a:p>
            <a:r>
              <a:rPr lang="en-GB" altLang="en-US" sz="6000" b="1" u="sng" dirty="0" err="1">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Đoạn</a:t>
            </a:r>
            <a:r>
              <a:rPr lang="en-GB" altLang="en-US" sz="6000" b="1" u="sng"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3</a:t>
            </a:r>
            <a:r>
              <a:rPr lang="en-GB" altLang="en-US" sz="60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a:t>
            </a:r>
          </a:p>
          <a:p>
            <a:pPr algn="just"/>
            <a:r>
              <a:rPr lang="en-US" sz="4000" dirty="0">
                <a:latin typeface="Times New Roman" pitchFamily="18" charset="0"/>
                <a:cs typeface="Times New Roman" pitchFamily="18" charset="0"/>
              </a:rPr>
              <a:t>	</a:t>
            </a:r>
            <a:r>
              <a:rPr lang="vi-VN" sz="4200" dirty="0">
                <a:latin typeface="+mj-lt"/>
              </a:rPr>
              <a:t> Sống trên cái đất mà ngày xưa, dưới sông “sấu cản mũi thuyền”, trên cạn “hổ rình xem hát” này, con người phải thông minh và giàu nghị lực. Họ thích kể, thích nghe những </a:t>
            </a:r>
            <a:r>
              <a:rPr lang="vi-VN" sz="4200" dirty="0">
                <a:solidFill>
                  <a:srgbClr val="7030A0"/>
                </a:solidFill>
                <a:latin typeface="+mj-lt"/>
              </a:rPr>
              <a:t>huyền thoại</a:t>
            </a:r>
            <a:r>
              <a:rPr lang="vi-VN" sz="4200" dirty="0">
                <a:latin typeface="+mj-lt"/>
              </a:rPr>
              <a:t> về người vật hổ, bắt cá sấu, bắt </a:t>
            </a:r>
            <a:r>
              <a:rPr lang="vi-VN" sz="4200" dirty="0">
                <a:solidFill>
                  <a:srgbClr val="7030A0"/>
                </a:solidFill>
                <a:latin typeface="+mj-lt"/>
              </a:rPr>
              <a:t>rắn hổ mây.</a:t>
            </a:r>
            <a:r>
              <a:rPr lang="vi-VN" sz="4200" dirty="0">
                <a:latin typeface="+mj-lt"/>
              </a:rPr>
              <a:t> Tinh thần thượng võ của cha ông được </a:t>
            </a:r>
            <a:r>
              <a:rPr lang="vi-VN" sz="4200" dirty="0">
                <a:solidFill>
                  <a:srgbClr val="7030A0"/>
                </a:solidFill>
                <a:latin typeface="+mj-lt"/>
              </a:rPr>
              <a:t>nung đúc</a:t>
            </a:r>
            <a:r>
              <a:rPr lang="vi-VN" sz="4200" dirty="0">
                <a:latin typeface="+mj-lt"/>
              </a:rPr>
              <a:t> và </a:t>
            </a:r>
            <a:r>
              <a:rPr lang="vi-VN" sz="4200" dirty="0">
                <a:solidFill>
                  <a:srgbClr val="7030A0"/>
                </a:solidFill>
                <a:latin typeface="+mj-lt"/>
              </a:rPr>
              <a:t>lưu truyền</a:t>
            </a:r>
            <a:r>
              <a:rPr lang="vi-VN" sz="4200" dirty="0">
                <a:latin typeface="+mj-lt"/>
              </a:rPr>
              <a:t> để khai phá giữ gìn mũi đất tận cùng này của Tổ quốc.</a:t>
            </a:r>
            <a:endParaRPr lang="en-US" sz="4200" dirty="0">
              <a:latin typeface="+mj-lt"/>
              <a:cs typeface="Times New Roman" pitchFamily="18" charset="0"/>
            </a:endParaRPr>
          </a:p>
        </p:txBody>
      </p:sp>
      <p:cxnSp>
        <p:nvCxnSpPr>
          <p:cNvPr id="4" name="Straight Connector 3"/>
          <p:cNvCxnSpPr/>
          <p:nvPr/>
        </p:nvCxnSpPr>
        <p:spPr>
          <a:xfrm>
            <a:off x="4368800" y="4038600"/>
            <a:ext cx="2387600"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a:off x="2197100" y="4711700"/>
            <a:ext cx="2298700"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a:off x="1676400" y="5359400"/>
            <a:ext cx="1917700"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a:off x="4368800" y="5359400"/>
            <a:ext cx="2286000"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09515704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9073" y="1696762"/>
            <a:ext cx="6859894" cy="4947699"/>
          </a:xfrm>
          <a:prstGeom prst="rect">
            <a:avLst/>
          </a:prstGeom>
        </p:spPr>
      </p:pic>
      <p:grpSp>
        <p:nvGrpSpPr>
          <p:cNvPr id="2" name="Group 1"/>
          <p:cNvGrpSpPr/>
          <p:nvPr/>
        </p:nvGrpSpPr>
        <p:grpSpPr>
          <a:xfrm>
            <a:off x="102734" y="255064"/>
            <a:ext cx="5853566" cy="979617"/>
            <a:chOff x="422007" y="174389"/>
            <a:chExt cx="5960051" cy="747062"/>
          </a:xfrm>
        </p:grpSpPr>
        <p:sp>
          <p:nvSpPr>
            <p:cNvPr id="3" name="矩形: 圆角 2"/>
            <p:cNvSpPr/>
            <p:nvPr/>
          </p:nvSpPr>
          <p:spPr>
            <a:xfrm>
              <a:off x="990221" y="249327"/>
              <a:ext cx="5107354" cy="653261"/>
            </a:xfrm>
            <a:custGeom>
              <a:avLst/>
              <a:gdLst>
                <a:gd name="connsiteX0" fmla="*/ 0 w 3940053"/>
                <a:gd name="connsiteY0" fmla="*/ 108809 h 652838"/>
                <a:gd name="connsiteX1" fmla="*/ 108809 w 3940053"/>
                <a:gd name="connsiteY1" fmla="*/ 0 h 652838"/>
                <a:gd name="connsiteX2" fmla="*/ 3831244 w 3940053"/>
                <a:gd name="connsiteY2" fmla="*/ 0 h 652838"/>
                <a:gd name="connsiteX3" fmla="*/ 3940053 w 3940053"/>
                <a:gd name="connsiteY3" fmla="*/ 108809 h 652838"/>
                <a:gd name="connsiteX4" fmla="*/ 3940053 w 3940053"/>
                <a:gd name="connsiteY4" fmla="*/ 544029 h 652838"/>
                <a:gd name="connsiteX5" fmla="*/ 3831244 w 3940053"/>
                <a:gd name="connsiteY5" fmla="*/ 652838 h 652838"/>
                <a:gd name="connsiteX6" fmla="*/ 108809 w 3940053"/>
                <a:gd name="connsiteY6" fmla="*/ 652838 h 652838"/>
                <a:gd name="connsiteX7" fmla="*/ 0 w 3940053"/>
                <a:gd name="connsiteY7" fmla="*/ 544029 h 652838"/>
                <a:gd name="connsiteX8" fmla="*/ 0 w 3940053"/>
                <a:gd name="connsiteY8" fmla="*/ 108809 h 652838"/>
                <a:gd name="connsiteX0-1" fmla="*/ 0 w 3940053"/>
                <a:gd name="connsiteY0-2" fmla="*/ 109232 h 653261"/>
                <a:gd name="connsiteX1-3" fmla="*/ 108809 w 3940053"/>
                <a:gd name="connsiteY1-4" fmla="*/ 423 h 653261"/>
                <a:gd name="connsiteX2-5" fmla="*/ 366333 w 3940053"/>
                <a:gd name="connsiteY2-6" fmla="*/ 0 h 653261"/>
                <a:gd name="connsiteX3-7" fmla="*/ 3831244 w 3940053"/>
                <a:gd name="connsiteY3-8" fmla="*/ 423 h 653261"/>
                <a:gd name="connsiteX4-9" fmla="*/ 3940053 w 3940053"/>
                <a:gd name="connsiteY4-10" fmla="*/ 109232 h 653261"/>
                <a:gd name="connsiteX5-11" fmla="*/ 3940053 w 3940053"/>
                <a:gd name="connsiteY5-12" fmla="*/ 544452 h 653261"/>
                <a:gd name="connsiteX6-13" fmla="*/ 3831244 w 3940053"/>
                <a:gd name="connsiteY6-14" fmla="*/ 653261 h 653261"/>
                <a:gd name="connsiteX7-15" fmla="*/ 108809 w 3940053"/>
                <a:gd name="connsiteY7-16" fmla="*/ 653261 h 653261"/>
                <a:gd name="connsiteX8-17" fmla="*/ 0 w 3940053"/>
                <a:gd name="connsiteY8-18" fmla="*/ 544452 h 653261"/>
                <a:gd name="connsiteX9" fmla="*/ 0 w 3940053"/>
                <a:gd name="connsiteY9" fmla="*/ 109232 h 653261"/>
                <a:gd name="connsiteX0-19" fmla="*/ 8317 w 3948370"/>
                <a:gd name="connsiteY0-20" fmla="*/ 109232 h 653261"/>
                <a:gd name="connsiteX1-21" fmla="*/ 117126 w 3948370"/>
                <a:gd name="connsiteY1-22" fmla="*/ 423 h 653261"/>
                <a:gd name="connsiteX2-23" fmla="*/ 374650 w 3948370"/>
                <a:gd name="connsiteY2-24" fmla="*/ 0 h 653261"/>
                <a:gd name="connsiteX3-25" fmla="*/ 3839561 w 3948370"/>
                <a:gd name="connsiteY3-26" fmla="*/ 423 h 653261"/>
                <a:gd name="connsiteX4-27" fmla="*/ 3948370 w 3948370"/>
                <a:gd name="connsiteY4-28" fmla="*/ 109232 h 653261"/>
                <a:gd name="connsiteX5-29" fmla="*/ 3948370 w 3948370"/>
                <a:gd name="connsiteY5-30" fmla="*/ 544452 h 653261"/>
                <a:gd name="connsiteX6-31" fmla="*/ 3839561 w 3948370"/>
                <a:gd name="connsiteY6-32" fmla="*/ 653261 h 653261"/>
                <a:gd name="connsiteX7-33" fmla="*/ 117126 w 3948370"/>
                <a:gd name="connsiteY7-34" fmla="*/ 653261 h 653261"/>
                <a:gd name="connsiteX8-35" fmla="*/ 8317 w 3948370"/>
                <a:gd name="connsiteY8-36" fmla="*/ 544452 h 653261"/>
                <a:gd name="connsiteX9-37" fmla="*/ 0 w 3948370"/>
                <a:gd name="connsiteY9-38" fmla="*/ 400051 h 653261"/>
                <a:gd name="connsiteX10" fmla="*/ 8317 w 3948370"/>
                <a:gd name="connsiteY10" fmla="*/ 109232 h 653261"/>
                <a:gd name="connsiteX0-39" fmla="*/ 8317 w 3948370"/>
                <a:gd name="connsiteY0-40" fmla="*/ 109232 h 653261"/>
                <a:gd name="connsiteX1-41" fmla="*/ 117126 w 3948370"/>
                <a:gd name="connsiteY1-42" fmla="*/ 423 h 653261"/>
                <a:gd name="connsiteX2-43" fmla="*/ 374650 w 3948370"/>
                <a:gd name="connsiteY2-44" fmla="*/ 0 h 653261"/>
                <a:gd name="connsiteX3-45" fmla="*/ 3839561 w 3948370"/>
                <a:gd name="connsiteY3-46" fmla="*/ 423 h 653261"/>
                <a:gd name="connsiteX4-47" fmla="*/ 3948370 w 3948370"/>
                <a:gd name="connsiteY4-48" fmla="*/ 109232 h 653261"/>
                <a:gd name="connsiteX5-49" fmla="*/ 3948370 w 3948370"/>
                <a:gd name="connsiteY5-50" fmla="*/ 544452 h 653261"/>
                <a:gd name="connsiteX6-51" fmla="*/ 3839561 w 3948370"/>
                <a:gd name="connsiteY6-52" fmla="*/ 653261 h 653261"/>
                <a:gd name="connsiteX7-53" fmla="*/ 117126 w 3948370"/>
                <a:gd name="connsiteY7-54" fmla="*/ 653261 h 653261"/>
                <a:gd name="connsiteX8-55" fmla="*/ 8317 w 3948370"/>
                <a:gd name="connsiteY8-56" fmla="*/ 544452 h 653261"/>
                <a:gd name="connsiteX9-57" fmla="*/ 0 w 3948370"/>
                <a:gd name="connsiteY9-58" fmla="*/ 400051 h 653261"/>
                <a:gd name="connsiteX10-59" fmla="*/ 99757 w 3948370"/>
                <a:gd name="connsiteY10-60" fmla="*/ 200672 h 653261"/>
                <a:gd name="connsiteX0-61" fmla="*/ 8317 w 3948370"/>
                <a:gd name="connsiteY0-62" fmla="*/ 109232 h 653261"/>
                <a:gd name="connsiteX1-63" fmla="*/ 117126 w 3948370"/>
                <a:gd name="connsiteY1-64" fmla="*/ 423 h 653261"/>
                <a:gd name="connsiteX2-65" fmla="*/ 374650 w 3948370"/>
                <a:gd name="connsiteY2-66" fmla="*/ 0 h 653261"/>
                <a:gd name="connsiteX3-67" fmla="*/ 3839561 w 3948370"/>
                <a:gd name="connsiteY3-68" fmla="*/ 423 h 653261"/>
                <a:gd name="connsiteX4-69" fmla="*/ 3948370 w 3948370"/>
                <a:gd name="connsiteY4-70" fmla="*/ 109232 h 653261"/>
                <a:gd name="connsiteX5-71" fmla="*/ 3948370 w 3948370"/>
                <a:gd name="connsiteY5-72" fmla="*/ 544452 h 653261"/>
                <a:gd name="connsiteX6-73" fmla="*/ 3839561 w 3948370"/>
                <a:gd name="connsiteY6-74" fmla="*/ 653261 h 653261"/>
                <a:gd name="connsiteX7-75" fmla="*/ 117126 w 3948370"/>
                <a:gd name="connsiteY7-76" fmla="*/ 653261 h 653261"/>
                <a:gd name="connsiteX8-77" fmla="*/ 8317 w 3948370"/>
                <a:gd name="connsiteY8-78" fmla="*/ 544452 h 653261"/>
                <a:gd name="connsiteX9-79" fmla="*/ 0 w 3948370"/>
                <a:gd name="connsiteY9-80" fmla="*/ 400051 h 653261"/>
                <a:gd name="connsiteX0-81" fmla="*/ 117126 w 3948370"/>
                <a:gd name="connsiteY0-82" fmla="*/ 423 h 653261"/>
                <a:gd name="connsiteX1-83" fmla="*/ 374650 w 3948370"/>
                <a:gd name="connsiteY1-84" fmla="*/ 0 h 653261"/>
                <a:gd name="connsiteX2-85" fmla="*/ 3839561 w 3948370"/>
                <a:gd name="connsiteY2-86" fmla="*/ 423 h 653261"/>
                <a:gd name="connsiteX3-87" fmla="*/ 3948370 w 3948370"/>
                <a:gd name="connsiteY3-88" fmla="*/ 109232 h 653261"/>
                <a:gd name="connsiteX4-89" fmla="*/ 3948370 w 3948370"/>
                <a:gd name="connsiteY4-90" fmla="*/ 544452 h 653261"/>
                <a:gd name="connsiteX5-91" fmla="*/ 3839561 w 3948370"/>
                <a:gd name="connsiteY5-92" fmla="*/ 653261 h 653261"/>
                <a:gd name="connsiteX6-93" fmla="*/ 117126 w 3948370"/>
                <a:gd name="connsiteY6-94" fmla="*/ 653261 h 653261"/>
                <a:gd name="connsiteX7-95" fmla="*/ 8317 w 3948370"/>
                <a:gd name="connsiteY7-96" fmla="*/ 544452 h 653261"/>
                <a:gd name="connsiteX8-97" fmla="*/ 0 w 3948370"/>
                <a:gd name="connsiteY8-98" fmla="*/ 400051 h 653261"/>
                <a:gd name="connsiteX0-99" fmla="*/ 374650 w 3948370"/>
                <a:gd name="connsiteY0-100" fmla="*/ 0 h 653261"/>
                <a:gd name="connsiteX1-101" fmla="*/ 3839561 w 3948370"/>
                <a:gd name="connsiteY1-102" fmla="*/ 423 h 653261"/>
                <a:gd name="connsiteX2-103" fmla="*/ 3948370 w 3948370"/>
                <a:gd name="connsiteY2-104" fmla="*/ 109232 h 653261"/>
                <a:gd name="connsiteX3-105" fmla="*/ 3948370 w 3948370"/>
                <a:gd name="connsiteY3-106" fmla="*/ 544452 h 653261"/>
                <a:gd name="connsiteX4-107" fmla="*/ 3839561 w 3948370"/>
                <a:gd name="connsiteY4-108" fmla="*/ 653261 h 653261"/>
                <a:gd name="connsiteX5-109" fmla="*/ 117126 w 3948370"/>
                <a:gd name="connsiteY5-110" fmla="*/ 653261 h 653261"/>
                <a:gd name="connsiteX6-111" fmla="*/ 8317 w 3948370"/>
                <a:gd name="connsiteY6-112" fmla="*/ 544452 h 653261"/>
                <a:gd name="connsiteX7-113" fmla="*/ 0 w 3948370"/>
                <a:gd name="connsiteY7-114" fmla="*/ 400051 h 6532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3948370" h="653261">
                  <a:moveTo>
                    <a:pt x="374650" y="0"/>
                  </a:moveTo>
                  <a:lnTo>
                    <a:pt x="3839561" y="423"/>
                  </a:lnTo>
                  <a:cubicBezTo>
                    <a:pt x="3899655" y="423"/>
                    <a:pt x="3948370" y="49138"/>
                    <a:pt x="3948370" y="109232"/>
                  </a:cubicBezTo>
                  <a:lnTo>
                    <a:pt x="3948370" y="544452"/>
                  </a:lnTo>
                  <a:cubicBezTo>
                    <a:pt x="3948370" y="604546"/>
                    <a:pt x="3899655" y="653261"/>
                    <a:pt x="3839561" y="653261"/>
                  </a:cubicBezTo>
                  <a:lnTo>
                    <a:pt x="117126" y="653261"/>
                  </a:lnTo>
                  <a:cubicBezTo>
                    <a:pt x="57032" y="653261"/>
                    <a:pt x="8317" y="604546"/>
                    <a:pt x="8317" y="544452"/>
                  </a:cubicBezTo>
                  <a:lnTo>
                    <a:pt x="0" y="400051"/>
                  </a:lnTo>
                </a:path>
              </a:pathLst>
            </a:custGeom>
            <a:solidFill>
              <a:srgbClr val="0070C0"/>
            </a:solidFill>
            <a:ln w="38100" cap="rnd" cmpd="sng">
              <a:solidFill>
                <a:schemeClr val="bg1">
                  <a:lumMod val="85000"/>
                </a:schemeClr>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4" name="文本框 10"/>
            <p:cNvSpPr txBox="1"/>
            <p:nvPr/>
          </p:nvSpPr>
          <p:spPr>
            <a:xfrm>
              <a:off x="1639347" y="348829"/>
              <a:ext cx="4742711" cy="4928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Giải</a:t>
              </a:r>
              <a:r>
                <a:rPr kumimoji="0" lang="en-US" altLang="zh-CN" sz="3600" b="1"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 </a:t>
              </a:r>
              <a:r>
                <a:rPr kumimoji="0" lang="en-US" altLang="zh-CN" sz="3600" b="1"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nghĩa</a:t>
              </a:r>
              <a:r>
                <a:rPr kumimoji="0" lang="en-US" altLang="zh-CN" sz="3600" b="1"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 </a:t>
              </a:r>
              <a:r>
                <a:rPr kumimoji="0" lang="en-US" altLang="zh-CN" sz="3600" b="1"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từ</a:t>
              </a:r>
              <a:endParaRPr kumimoji="0" lang="zh-CN" alt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endParaRPr>
            </a:p>
          </p:txBody>
        </p:sp>
        <p:pic>
          <p:nvPicPr>
            <p:cNvPr id="5"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599">
              <a:off x="422007" y="174389"/>
              <a:ext cx="596859" cy="747062"/>
            </a:xfrm>
            <a:prstGeom prst="rect">
              <a:avLst/>
            </a:prstGeom>
            <a:effectLst>
              <a:outerShdw blurRad="50800" dist="38100" dir="2700000" algn="tl" rotWithShape="0">
                <a:prstClr val="black">
                  <a:alpha val="40000"/>
                </a:prstClr>
              </a:outerShdw>
            </a:effectLst>
          </p:spPr>
        </p:pic>
      </p:grpSp>
      <p:sp>
        <p:nvSpPr>
          <p:cNvPr id="10" name="TextBox 9"/>
          <p:cNvSpPr txBox="1"/>
          <p:nvPr/>
        </p:nvSpPr>
        <p:spPr>
          <a:xfrm>
            <a:off x="1444456" y="3211447"/>
            <a:ext cx="4854744" cy="1569660"/>
          </a:xfrm>
          <a:prstGeom prst="rect">
            <a:avLst/>
          </a:prstGeom>
          <a:noFill/>
        </p:spPr>
        <p:txBody>
          <a:bodyPr wrap="square" rtlCol="0">
            <a:spAutoFit/>
          </a:bodyPr>
          <a:lstStyle/>
          <a:p>
            <a:pPr>
              <a:lnSpc>
                <a:spcPct val="150000"/>
              </a:lnSpc>
            </a:pPr>
            <a:r>
              <a:rPr lang="en-US" sz="3200" b="1" dirty="0" err="1">
                <a:effectLst>
                  <a:outerShdw blurRad="38100" dist="38100" dir="2700000" algn="tl">
                    <a:srgbClr val="000000">
                      <a:alpha val="43137"/>
                    </a:srgbClr>
                  </a:outerShdw>
                </a:effectLst>
                <a:latin typeface="Times New Roman" pitchFamily="18" charset="0"/>
                <a:cs typeface="Times New Roman" pitchFamily="18" charset="0"/>
              </a:rPr>
              <a:t>Sấu</a:t>
            </a:r>
            <a:r>
              <a:rPr lang="en-US" sz="32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effectLst>
                  <a:outerShdw blurRad="38100" dist="38100" dir="2700000" algn="tl">
                    <a:srgbClr val="000000">
                      <a:alpha val="43137"/>
                    </a:srgbClr>
                  </a:outerShdw>
                </a:effectLst>
                <a:latin typeface="Times New Roman" pitchFamily="18" charset="0"/>
                <a:cs typeface="Times New Roman" pitchFamily="18" charset="0"/>
              </a:rPr>
              <a:t>cản</a:t>
            </a:r>
            <a:r>
              <a:rPr lang="en-US" sz="32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effectLst>
                  <a:outerShdw blurRad="38100" dist="38100" dir="2700000" algn="tl">
                    <a:srgbClr val="000000">
                      <a:alpha val="43137"/>
                    </a:srgbClr>
                  </a:outerShdw>
                </a:effectLst>
                <a:latin typeface="Times New Roman" pitchFamily="18" charset="0"/>
                <a:cs typeface="Times New Roman" pitchFamily="18" charset="0"/>
              </a:rPr>
              <a:t>mũi</a:t>
            </a:r>
            <a:r>
              <a:rPr lang="en-US" sz="32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effectLst>
                  <a:outerShdw blurRad="38100" dist="38100" dir="2700000" algn="tl">
                    <a:srgbClr val="000000">
                      <a:alpha val="43137"/>
                    </a:srgbClr>
                  </a:outerShdw>
                </a:effectLst>
                <a:latin typeface="Times New Roman" pitchFamily="18" charset="0"/>
                <a:cs typeface="Times New Roman" pitchFamily="18" charset="0"/>
              </a:rPr>
              <a:t>thuyền</a:t>
            </a:r>
            <a:r>
              <a:rPr lang="en-US" sz="32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cá</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sấu</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rất</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nhiều</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dưới</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sông</a:t>
            </a:r>
            <a:r>
              <a:rPr lang="en-US" sz="3200" dirty="0">
                <a:effectLst>
                  <a:outerShdw blurRad="38100" dist="38100" dir="2700000" algn="tl">
                    <a:srgbClr val="000000">
                      <a:alpha val="43137"/>
                    </a:srgbClr>
                  </a:outerShdw>
                </a:effectLst>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grpSp>
        <p:nvGrpSpPr>
          <p:cNvPr id="12" name="Group 11"/>
          <p:cNvGrpSpPr/>
          <p:nvPr/>
        </p:nvGrpSpPr>
        <p:grpSpPr>
          <a:xfrm>
            <a:off x="6542546" y="88236"/>
            <a:ext cx="5079144" cy="2569286"/>
            <a:chOff x="4227641" y="2767889"/>
            <a:chExt cx="5079144" cy="2569286"/>
          </a:xfrm>
        </p:grpSpPr>
        <p:pic>
          <p:nvPicPr>
            <p:cNvPr id="16"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227641" y="2767889"/>
              <a:ext cx="5079144" cy="2569286"/>
            </a:xfrm>
            <a:prstGeom prst="rect">
              <a:avLst/>
            </a:prstGeom>
          </p:spPr>
        </p:pic>
        <p:sp>
          <p:nvSpPr>
            <p:cNvPr id="17" name="Rectangle 16"/>
            <p:cNvSpPr/>
            <p:nvPr/>
          </p:nvSpPr>
          <p:spPr>
            <a:xfrm>
              <a:off x="4391840" y="3335857"/>
              <a:ext cx="4533900" cy="973266"/>
            </a:xfrm>
            <a:prstGeom prst="rect">
              <a:avLst/>
            </a:prstGeom>
            <a:noFill/>
            <a:ln w="9525">
              <a:noFill/>
            </a:ln>
          </p:spPr>
          <p:txBody>
            <a:bodyPr anchor="ctr" anchorCtr="0"/>
            <a:lstStyle/>
            <a:p>
              <a:pPr algn="ctr">
                <a:buClrTx/>
                <a:buSzTx/>
                <a:buFontTx/>
              </a:pPr>
              <a:r>
                <a:rPr lang="en-GB"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a:t>
              </a:r>
              <a:r>
                <a:rPr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 </a:t>
              </a:r>
              <a:r>
                <a:rPr lang="en-US" sz="40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4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0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thấy</a:t>
              </a:r>
              <a:r>
                <a:rPr lang="en-GB"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từ nào </a:t>
              </a:r>
              <a:r>
                <a:rPr lang="en-GB" sz="40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khó</a:t>
              </a:r>
              <a:r>
                <a:rPr lang="en-GB"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0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hiểu</a:t>
              </a:r>
              <a:r>
                <a:rPr lang="en-GB"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0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không</a:t>
              </a:r>
              <a:r>
                <a:rPr lang="en-GB"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grpSp>
      <p:pic>
        <p:nvPicPr>
          <p:cNvPr id="21"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86382" y="2766947"/>
            <a:ext cx="3353562" cy="4114800"/>
          </a:xfrm>
          <a:prstGeom prst="rect">
            <a:avLst/>
          </a:prstGeom>
        </p:spPr>
      </p:pic>
      <p:sp>
        <p:nvSpPr>
          <p:cNvPr id="14" name="TextBox 13"/>
          <p:cNvSpPr txBox="1"/>
          <p:nvPr/>
        </p:nvSpPr>
        <p:spPr>
          <a:xfrm>
            <a:off x="1250740" y="3211447"/>
            <a:ext cx="4854744" cy="1569660"/>
          </a:xfrm>
          <a:prstGeom prst="rect">
            <a:avLst/>
          </a:prstGeom>
          <a:noFill/>
        </p:spPr>
        <p:txBody>
          <a:bodyPr wrap="square" rtlCol="0">
            <a:spAutoFit/>
          </a:bodyPr>
          <a:lstStyle/>
          <a:p>
            <a:pPr>
              <a:lnSpc>
                <a:spcPct val="150000"/>
              </a:lnSpc>
            </a:pPr>
            <a:r>
              <a:rPr lang="en-US" sz="3200" b="1" dirty="0" err="1">
                <a:effectLst>
                  <a:outerShdw blurRad="38100" dist="38100" dir="2700000" algn="tl">
                    <a:srgbClr val="000000">
                      <a:alpha val="43137"/>
                    </a:srgbClr>
                  </a:outerShdw>
                </a:effectLst>
                <a:latin typeface="Times New Roman" pitchFamily="18" charset="0"/>
                <a:cs typeface="Times New Roman" pitchFamily="18" charset="0"/>
              </a:rPr>
              <a:t>Hổ</a:t>
            </a:r>
            <a:r>
              <a:rPr lang="en-US" sz="32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effectLst>
                  <a:outerShdw blurRad="38100" dist="38100" dir="2700000" algn="tl">
                    <a:srgbClr val="000000">
                      <a:alpha val="43137"/>
                    </a:srgbClr>
                  </a:outerShdw>
                </a:effectLst>
                <a:latin typeface="Times New Roman" pitchFamily="18" charset="0"/>
                <a:cs typeface="Times New Roman" pitchFamily="18" charset="0"/>
              </a:rPr>
              <a:t>rình</a:t>
            </a:r>
            <a:r>
              <a:rPr lang="en-US" sz="32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effectLst>
                  <a:outerShdw blurRad="38100" dist="38100" dir="2700000" algn="tl">
                    <a:srgbClr val="000000">
                      <a:alpha val="43137"/>
                    </a:srgbClr>
                  </a:outerShdw>
                </a:effectLst>
                <a:latin typeface="Times New Roman" pitchFamily="18" charset="0"/>
                <a:cs typeface="Times New Roman" pitchFamily="18" charset="0"/>
              </a:rPr>
              <a:t>xem</a:t>
            </a:r>
            <a:r>
              <a:rPr lang="en-US" sz="32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effectLst>
                  <a:outerShdw blurRad="38100" dist="38100" dir="2700000" algn="tl">
                    <a:srgbClr val="000000">
                      <a:alpha val="43137"/>
                    </a:srgbClr>
                  </a:outerShdw>
                </a:effectLst>
                <a:latin typeface="Times New Roman" pitchFamily="18" charset="0"/>
                <a:cs typeface="Times New Roman" pitchFamily="18" charset="0"/>
              </a:rPr>
              <a:t>hát</a:t>
            </a:r>
            <a:r>
              <a:rPr lang="en-US" sz="32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trên</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cạn</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lúc</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nào</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hổ</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cũng</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rình</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rập</a:t>
            </a:r>
            <a:r>
              <a:rPr lang="en-US" sz="3200" dirty="0">
                <a:effectLst>
                  <a:outerShdw blurRad="38100" dist="38100" dir="2700000" algn="tl">
                    <a:srgbClr val="000000">
                      <a:alpha val="43137"/>
                    </a:srgbClr>
                  </a:outerShdw>
                </a:effectLst>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28133681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circle(in)">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0">
                                            <p:txEl>
                                              <p:pRg st="0" end="0"/>
                                            </p:txEl>
                                          </p:spTgt>
                                        </p:tgtEl>
                                      </p:cBhvr>
                                    </p:animEffect>
                                    <p:set>
                                      <p:cBhvr>
                                        <p:cTn id="32" dur="1" fill="hold">
                                          <p:stCondLst>
                                            <p:cond delay="499"/>
                                          </p:stCondLst>
                                        </p:cTn>
                                        <p:tgtEl>
                                          <p:spTgt spid="10">
                                            <p:txEl>
                                              <p:pRg st="0" end="0"/>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circle(in)">
                                      <p:cBhvr>
                                        <p:cTn id="3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C2121E64-B43C-419A-A9F4-CB4C77258F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0035" y="2381726"/>
            <a:ext cx="5657162" cy="31821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8" name="Group 7"/>
          <p:cNvGrpSpPr/>
          <p:nvPr/>
        </p:nvGrpSpPr>
        <p:grpSpPr>
          <a:xfrm>
            <a:off x="7744780" y="-342900"/>
            <a:ext cx="4447220" cy="3283426"/>
            <a:chOff x="7617780" y="0"/>
            <a:chExt cx="4447220" cy="3283426"/>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17780" y="0"/>
              <a:ext cx="4447220" cy="3283426"/>
            </a:xfrm>
            <a:prstGeom prst="rect">
              <a:avLst/>
            </a:prstGeom>
          </p:spPr>
        </p:pic>
        <p:sp>
          <p:nvSpPr>
            <p:cNvPr id="6" name="TextBox 5"/>
            <p:cNvSpPr txBox="1"/>
            <p:nvPr/>
          </p:nvSpPr>
          <p:spPr>
            <a:xfrm>
              <a:off x="8509000" y="1244600"/>
              <a:ext cx="2997199" cy="1200329"/>
            </a:xfrm>
            <a:prstGeom prst="rect">
              <a:avLst/>
            </a:prstGeom>
            <a:noFill/>
          </p:spPr>
          <p:txBody>
            <a:bodyPr wrap="square" rtlCol="0">
              <a:spAutoFit/>
            </a:bodyPr>
            <a:lstStyle/>
            <a:p>
              <a:pPr algn="ctr"/>
              <a:r>
                <a:rPr lang="en-US" sz="3600" dirty="0" err="1">
                  <a:solidFill>
                    <a:schemeClr val="accent2">
                      <a:lumMod val="75000"/>
                    </a:schemeClr>
                  </a:solidFill>
                  <a:latin typeface="UTM Magnesium" pitchFamily="18" charset="0"/>
                </a:rPr>
                <a:t>Tìm</a:t>
              </a:r>
              <a:r>
                <a:rPr lang="en-US" sz="3600" dirty="0">
                  <a:solidFill>
                    <a:schemeClr val="accent2">
                      <a:lumMod val="75000"/>
                    </a:schemeClr>
                  </a:solidFill>
                  <a:latin typeface="UTM Magnesium" pitchFamily="18" charset="0"/>
                </a:rPr>
                <a:t> </a:t>
              </a:r>
              <a:r>
                <a:rPr lang="en-US" sz="3600" dirty="0" err="1">
                  <a:solidFill>
                    <a:schemeClr val="accent2">
                      <a:lumMod val="75000"/>
                    </a:schemeClr>
                  </a:solidFill>
                  <a:latin typeface="UTM Magnesium" pitchFamily="18" charset="0"/>
                </a:rPr>
                <a:t>hiểu</a:t>
              </a:r>
              <a:r>
                <a:rPr lang="en-US" sz="3600" dirty="0">
                  <a:solidFill>
                    <a:schemeClr val="accent2">
                      <a:lumMod val="75000"/>
                    </a:schemeClr>
                  </a:solidFill>
                  <a:latin typeface="UTM Magnesium" pitchFamily="18" charset="0"/>
                </a:rPr>
                <a:t> </a:t>
              </a:r>
              <a:r>
                <a:rPr lang="en-US" sz="3600" dirty="0" err="1">
                  <a:solidFill>
                    <a:schemeClr val="accent2">
                      <a:lumMod val="75000"/>
                    </a:schemeClr>
                  </a:solidFill>
                  <a:latin typeface="UTM Magnesium" pitchFamily="18" charset="0"/>
                </a:rPr>
                <a:t>bài</a:t>
              </a:r>
              <a:endParaRPr lang="en-US" sz="3600" dirty="0">
                <a:solidFill>
                  <a:schemeClr val="accent2">
                    <a:lumMod val="75000"/>
                  </a:schemeClr>
                </a:solidFill>
                <a:latin typeface="UTM Magnesium" pitchFamily="18" charset="0"/>
              </a:endParaRPr>
            </a:p>
          </p:txBody>
        </p:sp>
      </p:grpSp>
      <p:sp>
        <p:nvSpPr>
          <p:cNvPr id="15" name="Rectangle 14"/>
          <p:cNvSpPr/>
          <p:nvPr/>
        </p:nvSpPr>
        <p:spPr>
          <a:xfrm>
            <a:off x="389260" y="778589"/>
            <a:ext cx="7404100" cy="1446550"/>
          </a:xfrm>
          <a:prstGeom prst="rect">
            <a:avLst/>
          </a:prstGeom>
        </p:spPr>
        <p:txBody>
          <a:bodyPr wrap="square">
            <a:spAutoFit/>
          </a:bodyPr>
          <a:lstStyle/>
          <a:p>
            <a:r>
              <a:rPr lang="en-US" sz="4400" b="1" dirty="0" err="1">
                <a:effectLst>
                  <a:outerShdw blurRad="38100" dist="38100" dir="2700000" algn="tl">
                    <a:srgbClr val="000000">
                      <a:alpha val="43137"/>
                    </a:srgbClr>
                  </a:outerShdw>
                </a:effectLst>
                <a:latin typeface="UTM Duepuntozero" pitchFamily="18" charset="0"/>
                <a:cs typeface="Times New Roman" pitchFamily="18" charset="0"/>
              </a:rPr>
              <a:t>Người</a:t>
            </a:r>
            <a:r>
              <a:rPr lang="en-US" sz="44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400" b="1" dirty="0" err="1">
                <a:effectLst>
                  <a:outerShdw blurRad="38100" dist="38100" dir="2700000" algn="tl">
                    <a:srgbClr val="000000">
                      <a:alpha val="43137"/>
                    </a:srgbClr>
                  </a:outerShdw>
                </a:effectLst>
                <a:latin typeface="UTM Duepuntozero" pitchFamily="18" charset="0"/>
                <a:cs typeface="Times New Roman" pitchFamily="18" charset="0"/>
              </a:rPr>
              <a:t>dân</a:t>
            </a:r>
            <a:r>
              <a:rPr lang="en-US" sz="44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400" b="1" dirty="0" err="1">
                <a:effectLst>
                  <a:outerShdw blurRad="38100" dist="38100" dir="2700000" algn="tl">
                    <a:srgbClr val="000000">
                      <a:alpha val="43137"/>
                    </a:srgbClr>
                  </a:outerShdw>
                </a:effectLst>
                <a:latin typeface="UTM Duepuntozero" pitchFamily="18" charset="0"/>
                <a:cs typeface="Times New Roman" pitchFamily="18" charset="0"/>
              </a:rPr>
              <a:t>Cà</a:t>
            </a:r>
            <a:r>
              <a:rPr lang="en-US" sz="4400" b="1" dirty="0">
                <a:effectLst>
                  <a:outerShdw blurRad="38100" dist="38100" dir="2700000" algn="tl">
                    <a:srgbClr val="000000">
                      <a:alpha val="43137"/>
                    </a:srgbClr>
                  </a:outerShdw>
                </a:effectLst>
                <a:latin typeface="UTM Duepuntozero" pitchFamily="18" charset="0"/>
                <a:cs typeface="Times New Roman" pitchFamily="18" charset="0"/>
              </a:rPr>
              <a:t> Mau </a:t>
            </a:r>
            <a:r>
              <a:rPr lang="en-US" sz="4400" b="1" dirty="0" err="1">
                <a:effectLst>
                  <a:outerShdw blurRad="38100" dist="38100" dir="2700000" algn="tl">
                    <a:srgbClr val="000000">
                      <a:alpha val="43137"/>
                    </a:srgbClr>
                  </a:outerShdw>
                </a:effectLst>
                <a:latin typeface="UTM Duepuntozero" pitchFamily="18" charset="0"/>
                <a:cs typeface="Times New Roman" pitchFamily="18" charset="0"/>
              </a:rPr>
              <a:t>có</a:t>
            </a:r>
            <a:r>
              <a:rPr lang="en-US" sz="44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400" b="1" dirty="0" err="1">
                <a:effectLst>
                  <a:outerShdw blurRad="38100" dist="38100" dir="2700000" algn="tl">
                    <a:srgbClr val="000000">
                      <a:alpha val="43137"/>
                    </a:srgbClr>
                  </a:outerShdw>
                </a:effectLst>
                <a:latin typeface="UTM Duepuntozero" pitchFamily="18" charset="0"/>
                <a:cs typeface="Times New Roman" pitchFamily="18" charset="0"/>
              </a:rPr>
              <a:t>tính</a:t>
            </a:r>
            <a:r>
              <a:rPr lang="en-US" sz="44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400" b="1" dirty="0" err="1">
                <a:effectLst>
                  <a:outerShdw blurRad="38100" dist="38100" dir="2700000" algn="tl">
                    <a:srgbClr val="000000">
                      <a:alpha val="43137"/>
                    </a:srgbClr>
                  </a:outerShdw>
                </a:effectLst>
                <a:latin typeface="UTM Duepuntozero" pitchFamily="18" charset="0"/>
                <a:cs typeface="Times New Roman" pitchFamily="18" charset="0"/>
              </a:rPr>
              <a:t>cách</a:t>
            </a:r>
            <a:r>
              <a:rPr lang="en-US" sz="44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400" b="1" dirty="0" err="1">
                <a:effectLst>
                  <a:outerShdw blurRad="38100" dist="38100" dir="2700000" algn="tl">
                    <a:srgbClr val="000000">
                      <a:alpha val="43137"/>
                    </a:srgbClr>
                  </a:outerShdw>
                </a:effectLst>
                <a:latin typeface="UTM Duepuntozero" pitchFamily="18" charset="0"/>
                <a:cs typeface="Times New Roman" pitchFamily="18" charset="0"/>
              </a:rPr>
              <a:t>như</a:t>
            </a:r>
            <a:r>
              <a:rPr lang="en-US" sz="44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400" b="1" dirty="0" err="1">
                <a:effectLst>
                  <a:outerShdw blurRad="38100" dist="38100" dir="2700000" algn="tl">
                    <a:srgbClr val="000000">
                      <a:alpha val="43137"/>
                    </a:srgbClr>
                  </a:outerShdw>
                </a:effectLst>
                <a:latin typeface="UTM Duepuntozero" pitchFamily="18" charset="0"/>
                <a:cs typeface="Times New Roman" pitchFamily="18" charset="0"/>
              </a:rPr>
              <a:t>thế</a:t>
            </a:r>
            <a:r>
              <a:rPr lang="en-US" sz="44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400" b="1" dirty="0" err="1">
                <a:effectLst>
                  <a:outerShdw blurRad="38100" dist="38100" dir="2700000" algn="tl">
                    <a:srgbClr val="000000">
                      <a:alpha val="43137"/>
                    </a:srgbClr>
                  </a:outerShdw>
                </a:effectLst>
                <a:latin typeface="UTM Duepuntozero" pitchFamily="18" charset="0"/>
                <a:cs typeface="Times New Roman" pitchFamily="18" charset="0"/>
              </a:rPr>
              <a:t>nào</a:t>
            </a:r>
            <a:r>
              <a:rPr lang="en-US" sz="4400" b="1" dirty="0">
                <a:effectLst>
                  <a:outerShdw blurRad="38100" dist="38100" dir="2700000" algn="tl">
                    <a:srgbClr val="000000">
                      <a:alpha val="43137"/>
                    </a:srgbClr>
                  </a:outerShdw>
                </a:effectLst>
                <a:latin typeface="UTM Duepuntozero" pitchFamily="18" charset="0"/>
                <a:cs typeface="Times New Roman" pitchFamily="18" charset="0"/>
              </a:rPr>
              <a:t>?</a:t>
            </a:r>
          </a:p>
        </p:txBody>
      </p:sp>
      <p:sp>
        <p:nvSpPr>
          <p:cNvPr id="16" name="Rectangle 15"/>
          <p:cNvSpPr/>
          <p:nvPr/>
        </p:nvSpPr>
        <p:spPr>
          <a:xfrm>
            <a:off x="389260" y="2676931"/>
            <a:ext cx="5732140" cy="3170099"/>
          </a:xfrm>
          <a:prstGeom prst="rect">
            <a:avLst/>
          </a:prstGeom>
        </p:spPr>
        <p:txBody>
          <a:bodyPr wrap="square">
            <a:spAutoFit/>
          </a:bodyPr>
          <a:lstStyle/>
          <a:p>
            <a:pPr algn="just"/>
            <a:r>
              <a:rPr lang="en-US" sz="4000" dirty="0" err="1">
                <a:latin typeface="UTM French Vanilla" pitchFamily="18" charset="0"/>
              </a:rPr>
              <a:t>Người</a:t>
            </a:r>
            <a:r>
              <a:rPr lang="en-US" sz="4000" dirty="0">
                <a:latin typeface="UTM French Vanilla" pitchFamily="18" charset="0"/>
              </a:rPr>
              <a:t> </a:t>
            </a:r>
            <a:r>
              <a:rPr lang="en-US" sz="4000" dirty="0" err="1">
                <a:latin typeface="UTM French Vanilla" pitchFamily="18" charset="0"/>
              </a:rPr>
              <a:t>Cà</a:t>
            </a:r>
            <a:r>
              <a:rPr lang="en-US" sz="4000" dirty="0">
                <a:latin typeface="UTM French Vanilla" pitchFamily="18" charset="0"/>
              </a:rPr>
              <a:t> Mau </a:t>
            </a:r>
            <a:r>
              <a:rPr lang="en-US" sz="4000" dirty="0" err="1">
                <a:latin typeface="UTM French Vanilla" pitchFamily="18" charset="0"/>
              </a:rPr>
              <a:t>thông</a:t>
            </a:r>
            <a:r>
              <a:rPr lang="en-US" sz="4000" dirty="0">
                <a:latin typeface="UTM French Vanilla" pitchFamily="18" charset="0"/>
              </a:rPr>
              <a:t> minh, </a:t>
            </a:r>
            <a:r>
              <a:rPr lang="en-US" sz="4000" dirty="0" err="1">
                <a:latin typeface="UTM French Vanilla" pitchFamily="18" charset="0"/>
              </a:rPr>
              <a:t>giàu</a:t>
            </a:r>
            <a:r>
              <a:rPr lang="en-US" sz="4000" dirty="0">
                <a:latin typeface="UTM French Vanilla" pitchFamily="18" charset="0"/>
              </a:rPr>
              <a:t> </a:t>
            </a:r>
            <a:r>
              <a:rPr lang="en-US" sz="4000" dirty="0" err="1">
                <a:latin typeface="UTM French Vanilla" pitchFamily="18" charset="0"/>
              </a:rPr>
              <a:t>nghị</a:t>
            </a:r>
            <a:r>
              <a:rPr lang="en-US" sz="4000" dirty="0">
                <a:latin typeface="UTM French Vanilla" pitchFamily="18" charset="0"/>
              </a:rPr>
              <a:t> </a:t>
            </a:r>
            <a:r>
              <a:rPr lang="en-US" sz="4000" dirty="0" err="1">
                <a:latin typeface="UTM French Vanilla" pitchFamily="18" charset="0"/>
              </a:rPr>
              <a:t>lực</a:t>
            </a:r>
            <a:r>
              <a:rPr lang="en-US" sz="4000" dirty="0">
                <a:latin typeface="UTM French Vanilla" pitchFamily="18" charset="0"/>
              </a:rPr>
              <a:t>, </a:t>
            </a:r>
            <a:r>
              <a:rPr lang="en-US" sz="4000" dirty="0" err="1">
                <a:latin typeface="UTM French Vanilla" pitchFamily="18" charset="0"/>
              </a:rPr>
              <a:t>thượng</a:t>
            </a:r>
            <a:r>
              <a:rPr lang="en-US" sz="4000" dirty="0">
                <a:latin typeface="UTM French Vanilla" pitchFamily="18" charset="0"/>
              </a:rPr>
              <a:t> </a:t>
            </a:r>
            <a:r>
              <a:rPr lang="en-US" sz="4000" dirty="0" err="1">
                <a:latin typeface="UTM French Vanilla" pitchFamily="18" charset="0"/>
              </a:rPr>
              <a:t>võ</a:t>
            </a:r>
            <a:r>
              <a:rPr lang="en-US" sz="4000" dirty="0">
                <a:latin typeface="UTM French Vanilla" pitchFamily="18" charset="0"/>
              </a:rPr>
              <a:t>, </a:t>
            </a:r>
            <a:r>
              <a:rPr lang="en-US" sz="4000" dirty="0" err="1">
                <a:latin typeface="UTM French Vanilla" pitchFamily="18" charset="0"/>
              </a:rPr>
              <a:t>thích</a:t>
            </a:r>
            <a:r>
              <a:rPr lang="en-US" sz="4000" dirty="0">
                <a:latin typeface="UTM French Vanilla" pitchFamily="18" charset="0"/>
              </a:rPr>
              <a:t> </a:t>
            </a:r>
            <a:r>
              <a:rPr lang="en-US" sz="4000" dirty="0" err="1">
                <a:latin typeface="UTM French Vanilla" pitchFamily="18" charset="0"/>
              </a:rPr>
              <a:t>kể</a:t>
            </a:r>
            <a:r>
              <a:rPr lang="en-US" sz="4000" dirty="0">
                <a:latin typeface="UTM French Vanilla" pitchFamily="18" charset="0"/>
              </a:rPr>
              <a:t> </a:t>
            </a:r>
            <a:r>
              <a:rPr lang="en-US" sz="4000" dirty="0" err="1">
                <a:latin typeface="UTM French Vanilla" pitchFamily="18" charset="0"/>
              </a:rPr>
              <a:t>và</a:t>
            </a:r>
            <a:r>
              <a:rPr lang="en-US" sz="4000" dirty="0">
                <a:latin typeface="UTM French Vanilla" pitchFamily="18" charset="0"/>
              </a:rPr>
              <a:t> </a:t>
            </a:r>
            <a:r>
              <a:rPr lang="en-US" sz="4000" dirty="0" err="1">
                <a:latin typeface="UTM French Vanilla" pitchFamily="18" charset="0"/>
              </a:rPr>
              <a:t>thích</a:t>
            </a:r>
            <a:r>
              <a:rPr lang="en-US" sz="4000" dirty="0">
                <a:latin typeface="UTM French Vanilla" pitchFamily="18" charset="0"/>
              </a:rPr>
              <a:t> </a:t>
            </a:r>
            <a:r>
              <a:rPr lang="en-US" sz="4000" dirty="0" err="1">
                <a:latin typeface="UTM French Vanilla" pitchFamily="18" charset="0"/>
              </a:rPr>
              <a:t>nghe</a:t>
            </a:r>
            <a:r>
              <a:rPr lang="en-US" sz="4000" dirty="0">
                <a:latin typeface="UTM French Vanilla" pitchFamily="18" charset="0"/>
              </a:rPr>
              <a:t> </a:t>
            </a:r>
            <a:r>
              <a:rPr lang="en-US" sz="4000" dirty="0" err="1">
                <a:latin typeface="UTM French Vanilla" pitchFamily="18" charset="0"/>
              </a:rPr>
              <a:t>những</a:t>
            </a:r>
            <a:r>
              <a:rPr lang="en-US" sz="4000" dirty="0">
                <a:latin typeface="UTM French Vanilla" pitchFamily="18" charset="0"/>
              </a:rPr>
              <a:t> </a:t>
            </a:r>
            <a:r>
              <a:rPr lang="en-US" sz="4000" dirty="0" err="1">
                <a:latin typeface="UTM French Vanilla" pitchFamily="18" charset="0"/>
              </a:rPr>
              <a:t>chuyện</a:t>
            </a:r>
            <a:r>
              <a:rPr lang="en-US" sz="4000" dirty="0">
                <a:latin typeface="UTM French Vanilla" pitchFamily="18" charset="0"/>
              </a:rPr>
              <a:t> </a:t>
            </a:r>
            <a:r>
              <a:rPr lang="en-US" sz="4000" dirty="0" err="1">
                <a:latin typeface="UTM French Vanilla" pitchFamily="18" charset="0"/>
              </a:rPr>
              <a:t>kì</a:t>
            </a:r>
            <a:r>
              <a:rPr lang="en-US" sz="4000" dirty="0">
                <a:latin typeface="UTM French Vanilla" pitchFamily="18" charset="0"/>
              </a:rPr>
              <a:t> </a:t>
            </a:r>
            <a:r>
              <a:rPr lang="en-US" sz="4000" dirty="0" err="1">
                <a:latin typeface="UTM French Vanilla" pitchFamily="18" charset="0"/>
              </a:rPr>
              <a:t>lạ</a:t>
            </a:r>
            <a:r>
              <a:rPr lang="en-US" sz="4000" dirty="0">
                <a:latin typeface="UTM French Vanilla" pitchFamily="18" charset="0"/>
              </a:rPr>
              <a:t> </a:t>
            </a:r>
            <a:r>
              <a:rPr lang="en-US" sz="4000" dirty="0" err="1">
                <a:latin typeface="UTM French Vanilla" pitchFamily="18" charset="0"/>
              </a:rPr>
              <a:t>về</a:t>
            </a:r>
            <a:r>
              <a:rPr lang="en-US" sz="4000" dirty="0">
                <a:latin typeface="UTM French Vanilla" pitchFamily="18" charset="0"/>
              </a:rPr>
              <a:t> </a:t>
            </a:r>
            <a:r>
              <a:rPr lang="en-US" sz="4000" dirty="0" err="1">
                <a:latin typeface="UTM French Vanilla" pitchFamily="18" charset="0"/>
              </a:rPr>
              <a:t>sức</a:t>
            </a:r>
            <a:r>
              <a:rPr lang="en-US" sz="4000" dirty="0">
                <a:latin typeface="UTM French Vanilla" pitchFamily="18" charset="0"/>
              </a:rPr>
              <a:t> </a:t>
            </a:r>
            <a:r>
              <a:rPr lang="en-US" sz="4000" dirty="0" err="1">
                <a:latin typeface="UTM French Vanilla" pitchFamily="18" charset="0"/>
              </a:rPr>
              <a:t>mạnh</a:t>
            </a:r>
            <a:r>
              <a:rPr lang="en-US" sz="4000" dirty="0">
                <a:latin typeface="UTM French Vanilla" pitchFamily="18" charset="0"/>
              </a:rPr>
              <a:t> </a:t>
            </a:r>
            <a:r>
              <a:rPr lang="en-US" sz="4000" dirty="0" err="1">
                <a:latin typeface="UTM French Vanilla" pitchFamily="18" charset="0"/>
              </a:rPr>
              <a:t>và</a:t>
            </a:r>
            <a:r>
              <a:rPr lang="en-US" sz="4000" dirty="0">
                <a:latin typeface="UTM French Vanilla" pitchFamily="18" charset="0"/>
              </a:rPr>
              <a:t> </a:t>
            </a:r>
            <a:r>
              <a:rPr lang="en-US" sz="4000" dirty="0" err="1">
                <a:latin typeface="UTM French Vanilla" pitchFamily="18" charset="0"/>
              </a:rPr>
              <a:t>trí</a:t>
            </a:r>
            <a:r>
              <a:rPr lang="en-US" sz="4000" dirty="0">
                <a:latin typeface="UTM French Vanilla" pitchFamily="18" charset="0"/>
              </a:rPr>
              <a:t> </a:t>
            </a:r>
            <a:r>
              <a:rPr lang="en-US" sz="4000" dirty="0" err="1">
                <a:latin typeface="UTM French Vanilla" pitchFamily="18" charset="0"/>
              </a:rPr>
              <a:t>thông</a:t>
            </a:r>
            <a:r>
              <a:rPr lang="en-US" sz="4000" dirty="0">
                <a:latin typeface="UTM French Vanilla" pitchFamily="18" charset="0"/>
              </a:rPr>
              <a:t> minh </a:t>
            </a:r>
            <a:r>
              <a:rPr lang="en-US" sz="4000" dirty="0" err="1">
                <a:latin typeface="UTM French Vanilla" pitchFamily="18" charset="0"/>
              </a:rPr>
              <a:t>của</a:t>
            </a:r>
            <a:r>
              <a:rPr lang="en-US" sz="4000" dirty="0">
                <a:latin typeface="UTM French Vanilla" pitchFamily="18" charset="0"/>
              </a:rPr>
              <a:t> con </a:t>
            </a:r>
            <a:r>
              <a:rPr lang="en-US" sz="4000" dirty="0" err="1">
                <a:latin typeface="UTM French Vanilla" pitchFamily="18" charset="0"/>
              </a:rPr>
              <a:t>người</a:t>
            </a:r>
            <a:r>
              <a:rPr lang="en-US" sz="4000" dirty="0">
                <a:latin typeface="UTM French Vanilla" pitchFamily="18" charset="0"/>
              </a:rPr>
              <a:t>.</a:t>
            </a:r>
          </a:p>
        </p:txBody>
      </p:sp>
    </p:spTree>
    <p:extLst>
      <p:ext uri="{BB962C8B-B14F-4D97-AF65-F5344CB8AC3E}">
        <p14:creationId xmlns:p14="http://schemas.microsoft.com/office/powerpoint/2010/main" val="56339025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36665">
            <a:off x="6221791" y="979825"/>
            <a:ext cx="4866500" cy="32164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900" y="470825"/>
            <a:ext cx="5008600" cy="37564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6248" y="3210350"/>
            <a:ext cx="4844503" cy="32276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7564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C2121E64-B43C-419A-A9F4-CB4C77258F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2248" y="325084"/>
            <a:ext cx="5657162" cy="31821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 name="Group 1"/>
          <p:cNvGrpSpPr/>
          <p:nvPr/>
        </p:nvGrpSpPr>
        <p:grpSpPr>
          <a:xfrm>
            <a:off x="354701" y="-87130"/>
            <a:ext cx="6058799" cy="3036578"/>
            <a:chOff x="354701" y="-87130"/>
            <a:chExt cx="6058799" cy="3036578"/>
          </a:xfrm>
        </p:grpSpPr>
        <p:pic>
          <p:nvPicPr>
            <p:cNvPr id="11" name="Picture 10"/>
            <p:cNvPicPr>
              <a:picLocks noChangeAspect="1"/>
            </p:cNvPicPr>
            <p:nvPr/>
          </p:nvPicPr>
          <p:blipFill>
            <a:blip r:embed="rId3"/>
            <a:srcRect/>
            <a:stretch>
              <a:fillRect/>
            </a:stretch>
          </p:blipFill>
          <p:spPr>
            <a:xfrm>
              <a:off x="354701" y="-87130"/>
              <a:ext cx="6058799" cy="3036578"/>
            </a:xfrm>
            <a:prstGeom prst="rect">
              <a:avLst/>
            </a:prstGeom>
          </p:spPr>
        </p:pic>
        <p:sp>
          <p:nvSpPr>
            <p:cNvPr id="15" name="Rectangle 14"/>
            <p:cNvSpPr/>
            <p:nvPr/>
          </p:nvSpPr>
          <p:spPr>
            <a:xfrm>
              <a:off x="1305880" y="769440"/>
              <a:ext cx="4625020" cy="1323439"/>
            </a:xfrm>
            <a:prstGeom prst="rect">
              <a:avLst/>
            </a:prstGeom>
          </p:spPr>
          <p:txBody>
            <a:bodyPr wrap="square">
              <a:spAutoFit/>
            </a:bodyPr>
            <a:lstStyle/>
            <a:p>
              <a:r>
                <a:rPr lang="en-US" sz="4000" b="1" dirty="0">
                  <a:effectLst>
                    <a:outerShdw blurRad="38100" dist="38100" dir="2700000" algn="tl">
                      <a:srgbClr val="000000">
                        <a:alpha val="43137"/>
                      </a:srgbClr>
                    </a:outerShdw>
                  </a:effectLst>
                  <a:latin typeface="UTM Duepuntozero" pitchFamily="18" charset="0"/>
                  <a:cs typeface="Times New Roman" pitchFamily="18" charset="0"/>
                </a:rPr>
                <a:t>Ta </a:t>
              </a:r>
              <a:r>
                <a:rPr lang="en-US" sz="4000" b="1" dirty="0" err="1">
                  <a:effectLst>
                    <a:outerShdw blurRad="38100" dist="38100" dir="2700000" algn="tl">
                      <a:srgbClr val="000000">
                        <a:alpha val="43137"/>
                      </a:srgbClr>
                    </a:outerShdw>
                  </a:effectLst>
                  <a:latin typeface="UTM Duepuntozero" pitchFamily="18" charset="0"/>
                  <a:cs typeface="Times New Roman" pitchFamily="18" charset="0"/>
                </a:rPr>
                <a:t>có</a:t>
              </a:r>
              <a:r>
                <a:rPr lang="en-US" sz="40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a:effectLst>
                    <a:outerShdw blurRad="38100" dist="38100" dir="2700000" algn="tl">
                      <a:srgbClr val="000000">
                        <a:alpha val="43137"/>
                      </a:srgbClr>
                    </a:outerShdw>
                  </a:effectLst>
                  <a:latin typeface="UTM Duepuntozero" pitchFamily="18" charset="0"/>
                  <a:cs typeface="Times New Roman" pitchFamily="18" charset="0"/>
                </a:rPr>
                <a:t>thể</a:t>
              </a:r>
              <a:r>
                <a:rPr lang="en-US" sz="40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a:effectLst>
                    <a:outerShdw blurRad="38100" dist="38100" dir="2700000" algn="tl">
                      <a:srgbClr val="000000">
                        <a:alpha val="43137"/>
                      </a:srgbClr>
                    </a:outerShdw>
                  </a:effectLst>
                  <a:latin typeface="UTM Duepuntozero" pitchFamily="18" charset="0"/>
                  <a:cs typeface="Times New Roman" pitchFamily="18" charset="0"/>
                </a:rPr>
                <a:t>đặt</a:t>
              </a:r>
              <a:r>
                <a:rPr lang="en-US" sz="40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a:effectLst>
                    <a:outerShdw blurRad="38100" dist="38100" dir="2700000" algn="tl">
                      <a:srgbClr val="000000">
                        <a:alpha val="43137"/>
                      </a:srgbClr>
                    </a:outerShdw>
                  </a:effectLst>
                  <a:latin typeface="UTM Duepuntozero" pitchFamily="18" charset="0"/>
                  <a:cs typeface="Times New Roman" pitchFamily="18" charset="0"/>
                </a:rPr>
                <a:t>tên</a:t>
              </a:r>
              <a:r>
                <a:rPr lang="en-US" sz="40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a:effectLst>
                    <a:outerShdw blurRad="38100" dist="38100" dir="2700000" algn="tl">
                      <a:srgbClr val="000000">
                        <a:alpha val="43137"/>
                      </a:srgbClr>
                    </a:outerShdw>
                  </a:effectLst>
                  <a:latin typeface="UTM Duepuntozero" pitchFamily="18" charset="0"/>
                  <a:cs typeface="Times New Roman" pitchFamily="18" charset="0"/>
                </a:rPr>
                <a:t>cho</a:t>
              </a:r>
              <a:r>
                <a:rPr lang="en-US" sz="40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a:effectLst>
                    <a:outerShdw blurRad="38100" dist="38100" dir="2700000" algn="tl">
                      <a:srgbClr val="000000">
                        <a:alpha val="43137"/>
                      </a:srgbClr>
                    </a:outerShdw>
                  </a:effectLst>
                  <a:latin typeface="UTM Duepuntozero" pitchFamily="18" charset="0"/>
                  <a:cs typeface="Times New Roman" pitchFamily="18" charset="0"/>
                </a:rPr>
                <a:t>đoạn</a:t>
              </a:r>
              <a:r>
                <a:rPr lang="en-US" sz="40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a:effectLst>
                    <a:outerShdw blurRad="38100" dist="38100" dir="2700000" algn="tl">
                      <a:srgbClr val="000000">
                        <a:alpha val="43137"/>
                      </a:srgbClr>
                    </a:outerShdw>
                  </a:effectLst>
                  <a:latin typeface="UTM Duepuntozero" pitchFamily="18" charset="0"/>
                  <a:cs typeface="Times New Roman" pitchFamily="18" charset="0"/>
                </a:rPr>
                <a:t>văn</a:t>
              </a:r>
              <a:r>
                <a:rPr lang="en-US" sz="40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a:effectLst>
                    <a:outerShdw blurRad="38100" dist="38100" dir="2700000" algn="tl">
                      <a:srgbClr val="000000">
                        <a:alpha val="43137"/>
                      </a:srgbClr>
                    </a:outerShdw>
                  </a:effectLst>
                  <a:latin typeface="UTM Duepuntozero" pitchFamily="18" charset="0"/>
                  <a:cs typeface="Times New Roman" pitchFamily="18" charset="0"/>
                </a:rPr>
                <a:t>này</a:t>
              </a:r>
              <a:r>
                <a:rPr lang="en-US" sz="40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a:effectLst>
                    <a:outerShdw blurRad="38100" dist="38100" dir="2700000" algn="tl">
                      <a:srgbClr val="000000">
                        <a:alpha val="43137"/>
                      </a:srgbClr>
                    </a:outerShdw>
                  </a:effectLst>
                  <a:latin typeface="UTM Duepuntozero" pitchFamily="18" charset="0"/>
                  <a:cs typeface="Times New Roman" pitchFamily="18" charset="0"/>
                </a:rPr>
                <a:t>là</a:t>
              </a:r>
              <a:r>
                <a:rPr lang="en-US" sz="40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a:effectLst>
                    <a:outerShdw blurRad="38100" dist="38100" dir="2700000" algn="tl">
                      <a:srgbClr val="000000">
                        <a:alpha val="43137"/>
                      </a:srgbClr>
                    </a:outerShdw>
                  </a:effectLst>
                  <a:latin typeface="UTM Duepuntozero" pitchFamily="18" charset="0"/>
                  <a:cs typeface="Times New Roman" pitchFamily="18" charset="0"/>
                </a:rPr>
                <a:t>gì</a:t>
              </a:r>
              <a:r>
                <a:rPr lang="en-US" sz="4000" b="1" dirty="0">
                  <a:effectLst>
                    <a:outerShdw blurRad="38100" dist="38100" dir="2700000" algn="tl">
                      <a:srgbClr val="000000">
                        <a:alpha val="43137"/>
                      </a:srgbClr>
                    </a:outerShdw>
                  </a:effectLst>
                  <a:latin typeface="UTM Duepuntozero" pitchFamily="18" charset="0"/>
                  <a:cs typeface="Times New Roman" pitchFamily="18" charset="0"/>
                </a:rPr>
                <a:t>?</a:t>
              </a:r>
            </a:p>
          </p:txBody>
        </p:sp>
      </p:grpSp>
      <p:grpSp>
        <p:nvGrpSpPr>
          <p:cNvPr id="3" name="Group 2"/>
          <p:cNvGrpSpPr/>
          <p:nvPr/>
        </p:nvGrpSpPr>
        <p:grpSpPr>
          <a:xfrm>
            <a:off x="4072260" y="4282656"/>
            <a:ext cx="5149869" cy="2111533"/>
            <a:chOff x="4072260" y="4282656"/>
            <a:chExt cx="5149869" cy="2111533"/>
          </a:xfrm>
        </p:grpSpPr>
        <p:pic>
          <p:nvPicPr>
            <p:cNvPr id="17" name="图片 1" descr="b3d35ad80c2bff9b5643004a1697612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2260" y="4282656"/>
              <a:ext cx="5149869" cy="211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4374520" y="4953701"/>
              <a:ext cx="4690740" cy="769441"/>
            </a:xfrm>
            <a:prstGeom prst="rect">
              <a:avLst/>
            </a:prstGeom>
          </p:spPr>
          <p:txBody>
            <a:bodyPr wrap="square">
              <a:spAutoFit/>
            </a:bodyPr>
            <a:lstStyle/>
            <a:p>
              <a:r>
                <a:rPr lang="en-US" sz="4400" b="1" dirty="0">
                  <a:latin typeface="UTM French Vanilla" pitchFamily="18" charset="0"/>
                </a:rPr>
                <a:t>Con </a:t>
              </a:r>
              <a:r>
                <a:rPr lang="en-US" sz="4400" b="1" dirty="0" err="1">
                  <a:latin typeface="UTM French Vanilla" pitchFamily="18" charset="0"/>
                </a:rPr>
                <a:t>người</a:t>
              </a:r>
              <a:r>
                <a:rPr lang="en-US" sz="4400" b="1" dirty="0">
                  <a:latin typeface="UTM French Vanilla" pitchFamily="18" charset="0"/>
                </a:rPr>
                <a:t> </a:t>
              </a:r>
              <a:r>
                <a:rPr lang="en-US" sz="4400" b="1" dirty="0" err="1">
                  <a:latin typeface="UTM French Vanilla" pitchFamily="18" charset="0"/>
                </a:rPr>
                <a:t>Cà</a:t>
              </a:r>
              <a:r>
                <a:rPr lang="en-US" sz="4400" b="1" dirty="0">
                  <a:latin typeface="UTM French Vanilla" pitchFamily="18" charset="0"/>
                </a:rPr>
                <a:t> Mau</a:t>
              </a:r>
            </a:p>
          </p:txBody>
        </p:sp>
      </p:grpSp>
      <p:pic>
        <p:nvPicPr>
          <p:cNvPr id="9"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2841" y="2584629"/>
            <a:ext cx="2319718" cy="4114800"/>
          </a:xfrm>
          <a:prstGeom prst="rect">
            <a:avLst/>
          </a:prstGeom>
        </p:spPr>
      </p:pic>
    </p:spTree>
    <p:extLst>
      <p:ext uri="{BB962C8B-B14F-4D97-AF65-F5344CB8AC3E}">
        <p14:creationId xmlns:p14="http://schemas.microsoft.com/office/powerpoint/2010/main" val="61128495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srcRect/>
          <a:stretch>
            <a:fillRect/>
          </a:stretch>
        </p:blipFill>
        <p:spPr>
          <a:xfrm>
            <a:off x="-1" y="0"/>
            <a:ext cx="12192001" cy="6972300"/>
          </a:xfrm>
          <a:prstGeom prst="rect">
            <a:avLst/>
          </a:prstGeom>
        </p:spPr>
      </p:pic>
      <p:sp>
        <p:nvSpPr>
          <p:cNvPr id="3" name="Rectangle 2"/>
          <p:cNvSpPr/>
          <p:nvPr/>
        </p:nvSpPr>
        <p:spPr>
          <a:xfrm>
            <a:off x="6007099" y="2216329"/>
            <a:ext cx="4690740" cy="4524315"/>
          </a:xfrm>
          <a:prstGeom prst="rect">
            <a:avLst/>
          </a:prstGeom>
        </p:spPr>
        <p:txBody>
          <a:bodyPr wrap="square">
            <a:spAutoFit/>
          </a:bodyPr>
          <a:lstStyle/>
          <a:p>
            <a:pPr algn="just"/>
            <a:r>
              <a:rPr lang="en-US" sz="4800" b="1" dirty="0" err="1">
                <a:latin typeface="UTM French Vanilla" pitchFamily="18" charset="0"/>
              </a:rPr>
              <a:t>Giọng</a:t>
            </a:r>
            <a:r>
              <a:rPr lang="en-US" sz="4800" b="1" dirty="0">
                <a:latin typeface="UTM French Vanilla" pitchFamily="18" charset="0"/>
              </a:rPr>
              <a:t> </a:t>
            </a:r>
            <a:r>
              <a:rPr lang="en-US" sz="4800" b="1" dirty="0" err="1">
                <a:latin typeface="UTM French Vanilla" pitchFamily="18" charset="0"/>
              </a:rPr>
              <a:t>đọc</a:t>
            </a:r>
            <a:r>
              <a:rPr lang="en-US" sz="4800" b="1" dirty="0">
                <a:latin typeface="UTM French Vanilla" pitchFamily="18" charset="0"/>
              </a:rPr>
              <a:t> </a:t>
            </a:r>
            <a:r>
              <a:rPr lang="en-US" sz="4800" b="1" dirty="0" err="1">
                <a:latin typeface="UTM French Vanilla" pitchFamily="18" charset="0"/>
              </a:rPr>
              <a:t>thể</a:t>
            </a:r>
            <a:r>
              <a:rPr lang="en-US" sz="4800" b="1" dirty="0">
                <a:latin typeface="UTM French Vanilla" pitchFamily="18" charset="0"/>
              </a:rPr>
              <a:t> </a:t>
            </a:r>
            <a:r>
              <a:rPr lang="en-US" sz="4800" b="1" dirty="0" err="1">
                <a:latin typeface="UTM French Vanilla" pitchFamily="18" charset="0"/>
              </a:rPr>
              <a:t>hiện</a:t>
            </a:r>
            <a:r>
              <a:rPr lang="en-US" sz="4800" b="1" dirty="0">
                <a:latin typeface="UTM French Vanilla" pitchFamily="18" charset="0"/>
              </a:rPr>
              <a:t> </a:t>
            </a:r>
            <a:r>
              <a:rPr lang="en-US" sz="4800" b="1" dirty="0" err="1">
                <a:latin typeface="UTM French Vanilla" pitchFamily="18" charset="0"/>
              </a:rPr>
              <a:t>niềm</a:t>
            </a:r>
            <a:r>
              <a:rPr lang="en-US" sz="4800" b="1" dirty="0">
                <a:latin typeface="UTM French Vanilla" pitchFamily="18" charset="0"/>
              </a:rPr>
              <a:t> </a:t>
            </a:r>
            <a:r>
              <a:rPr lang="en-US" sz="4800" b="1" dirty="0" err="1">
                <a:latin typeface="UTM French Vanilla" pitchFamily="18" charset="0"/>
              </a:rPr>
              <a:t>tự</a:t>
            </a:r>
            <a:r>
              <a:rPr lang="en-US" sz="4800" b="1" dirty="0">
                <a:latin typeface="UTM French Vanilla" pitchFamily="18" charset="0"/>
              </a:rPr>
              <a:t> </a:t>
            </a:r>
            <a:r>
              <a:rPr lang="en-US" sz="4800" b="1" dirty="0" err="1">
                <a:latin typeface="UTM French Vanilla" pitchFamily="18" charset="0"/>
              </a:rPr>
              <a:t>hào</a:t>
            </a:r>
            <a:r>
              <a:rPr lang="en-US" sz="4800" b="1" dirty="0">
                <a:latin typeface="UTM French Vanilla" pitchFamily="18" charset="0"/>
              </a:rPr>
              <a:t>, </a:t>
            </a:r>
            <a:r>
              <a:rPr lang="en-US" sz="4800" b="1" dirty="0" err="1">
                <a:latin typeface="UTM French Vanilla" pitchFamily="18" charset="0"/>
              </a:rPr>
              <a:t>khâm</a:t>
            </a:r>
            <a:r>
              <a:rPr lang="en-US" sz="4800" b="1" dirty="0">
                <a:latin typeface="UTM French Vanilla" pitchFamily="18" charset="0"/>
              </a:rPr>
              <a:t> </a:t>
            </a:r>
            <a:r>
              <a:rPr lang="en-US" sz="4800" b="1" dirty="0" err="1">
                <a:latin typeface="UTM French Vanilla" pitchFamily="18" charset="0"/>
              </a:rPr>
              <a:t>phục</a:t>
            </a:r>
            <a:r>
              <a:rPr lang="en-US" sz="4800" b="1" dirty="0">
                <a:latin typeface="UTM French Vanilla" pitchFamily="18" charset="0"/>
              </a:rPr>
              <a:t>; </a:t>
            </a:r>
            <a:r>
              <a:rPr lang="en-US" sz="4800" b="1" dirty="0" err="1">
                <a:latin typeface="UTM French Vanilla" pitchFamily="18" charset="0"/>
              </a:rPr>
              <a:t>nhấn</a:t>
            </a:r>
            <a:r>
              <a:rPr lang="en-US" sz="4800" b="1" dirty="0">
                <a:latin typeface="UTM French Vanilla" pitchFamily="18" charset="0"/>
              </a:rPr>
              <a:t> </a:t>
            </a:r>
            <a:r>
              <a:rPr lang="en-US" sz="4800" b="1" dirty="0" err="1">
                <a:latin typeface="UTM French Vanilla" pitchFamily="18" charset="0"/>
              </a:rPr>
              <a:t>mạnh</a:t>
            </a:r>
            <a:r>
              <a:rPr lang="en-US" sz="4800" b="1" dirty="0">
                <a:latin typeface="UTM French Vanilla" pitchFamily="18" charset="0"/>
              </a:rPr>
              <a:t> </a:t>
            </a:r>
            <a:r>
              <a:rPr lang="en-US" sz="4800" b="1" dirty="0" err="1">
                <a:latin typeface="UTM French Vanilla" pitchFamily="18" charset="0"/>
              </a:rPr>
              <a:t>các</a:t>
            </a:r>
            <a:r>
              <a:rPr lang="en-US" sz="4800" b="1" dirty="0">
                <a:latin typeface="UTM French Vanilla" pitchFamily="18" charset="0"/>
              </a:rPr>
              <a:t> </a:t>
            </a:r>
            <a:r>
              <a:rPr lang="en-US" sz="4800" b="1" dirty="0" err="1">
                <a:latin typeface="UTM French Vanilla" pitchFamily="18" charset="0"/>
              </a:rPr>
              <a:t>từ</a:t>
            </a:r>
            <a:r>
              <a:rPr lang="en-US" sz="4800" b="1" dirty="0">
                <a:latin typeface="UTM French Vanilla" pitchFamily="18" charset="0"/>
              </a:rPr>
              <a:t> </a:t>
            </a:r>
            <a:r>
              <a:rPr lang="en-US" sz="4800" b="1" dirty="0" err="1">
                <a:latin typeface="UTM French Vanilla" pitchFamily="18" charset="0"/>
              </a:rPr>
              <a:t>ngữ</a:t>
            </a:r>
            <a:r>
              <a:rPr lang="en-US" sz="4800" b="1" dirty="0">
                <a:latin typeface="UTM French Vanilla" pitchFamily="18" charset="0"/>
              </a:rPr>
              <a:t> </a:t>
            </a:r>
            <a:r>
              <a:rPr lang="en-US" sz="4800" b="1" dirty="0" err="1">
                <a:latin typeface="UTM French Vanilla" pitchFamily="18" charset="0"/>
              </a:rPr>
              <a:t>nói</a:t>
            </a:r>
            <a:r>
              <a:rPr lang="en-US" sz="4800" b="1" dirty="0">
                <a:latin typeface="UTM French Vanilla" pitchFamily="18" charset="0"/>
              </a:rPr>
              <a:t> </a:t>
            </a:r>
            <a:r>
              <a:rPr lang="en-US" sz="4800" b="1" dirty="0" err="1">
                <a:latin typeface="UTM French Vanilla" pitchFamily="18" charset="0"/>
              </a:rPr>
              <a:t>về</a:t>
            </a:r>
            <a:r>
              <a:rPr lang="en-US" sz="4800" b="1" dirty="0">
                <a:latin typeface="UTM French Vanilla" pitchFamily="18" charset="0"/>
              </a:rPr>
              <a:t> </a:t>
            </a:r>
            <a:r>
              <a:rPr lang="en-US" sz="4800" b="1" dirty="0" err="1">
                <a:latin typeface="UTM French Vanilla" pitchFamily="18" charset="0"/>
              </a:rPr>
              <a:t>tính</a:t>
            </a:r>
            <a:r>
              <a:rPr lang="en-US" sz="4800" b="1" dirty="0">
                <a:latin typeface="UTM French Vanilla" pitchFamily="18" charset="0"/>
              </a:rPr>
              <a:t> </a:t>
            </a:r>
            <a:r>
              <a:rPr lang="en-US" sz="4800" b="1" dirty="0" err="1">
                <a:latin typeface="UTM French Vanilla" pitchFamily="18" charset="0"/>
              </a:rPr>
              <a:t>cách</a:t>
            </a:r>
            <a:r>
              <a:rPr lang="en-US" sz="4800" b="1" dirty="0">
                <a:latin typeface="UTM French Vanilla" pitchFamily="18" charset="0"/>
              </a:rPr>
              <a:t> </a:t>
            </a:r>
            <a:r>
              <a:rPr lang="en-US" sz="4800" b="1" dirty="0" err="1">
                <a:latin typeface="UTM French Vanilla" pitchFamily="18" charset="0"/>
              </a:rPr>
              <a:t>của</a:t>
            </a:r>
            <a:r>
              <a:rPr lang="en-US" sz="4800" b="1" dirty="0">
                <a:latin typeface="UTM French Vanilla" pitchFamily="18" charset="0"/>
              </a:rPr>
              <a:t> </a:t>
            </a:r>
            <a:r>
              <a:rPr lang="en-US" sz="4800" b="1" dirty="0" err="1">
                <a:latin typeface="UTM French Vanilla" pitchFamily="18" charset="0"/>
              </a:rPr>
              <a:t>người</a:t>
            </a:r>
            <a:r>
              <a:rPr lang="en-US" sz="4800" b="1" dirty="0">
                <a:latin typeface="UTM French Vanilla" pitchFamily="18" charset="0"/>
              </a:rPr>
              <a:t> </a:t>
            </a:r>
            <a:r>
              <a:rPr lang="en-US" sz="4800" b="1" dirty="0" err="1">
                <a:latin typeface="UTM French Vanilla" pitchFamily="18" charset="0"/>
              </a:rPr>
              <a:t>Cà</a:t>
            </a:r>
            <a:r>
              <a:rPr lang="en-US" sz="4800" b="1" dirty="0">
                <a:latin typeface="UTM French Vanilla" pitchFamily="18" charset="0"/>
              </a:rPr>
              <a:t> Mau.</a:t>
            </a:r>
          </a:p>
        </p:txBody>
      </p:sp>
      <p:grpSp>
        <p:nvGrpSpPr>
          <p:cNvPr id="4" name="Group 3"/>
          <p:cNvGrpSpPr/>
          <p:nvPr/>
        </p:nvGrpSpPr>
        <p:grpSpPr>
          <a:xfrm>
            <a:off x="444211" y="1833085"/>
            <a:ext cx="4871355" cy="1229142"/>
            <a:chOff x="406417" y="29722"/>
            <a:chExt cx="5829864" cy="937351"/>
          </a:xfrm>
        </p:grpSpPr>
        <p:sp>
          <p:nvSpPr>
            <p:cNvPr id="5" name="矩形: 圆角 2"/>
            <p:cNvSpPr/>
            <p:nvPr/>
          </p:nvSpPr>
          <p:spPr>
            <a:xfrm>
              <a:off x="704847" y="313812"/>
              <a:ext cx="5531432" cy="653261"/>
            </a:xfrm>
            <a:custGeom>
              <a:avLst/>
              <a:gdLst>
                <a:gd name="connsiteX0" fmla="*/ 0 w 3940053"/>
                <a:gd name="connsiteY0" fmla="*/ 108809 h 652838"/>
                <a:gd name="connsiteX1" fmla="*/ 108809 w 3940053"/>
                <a:gd name="connsiteY1" fmla="*/ 0 h 652838"/>
                <a:gd name="connsiteX2" fmla="*/ 3831244 w 3940053"/>
                <a:gd name="connsiteY2" fmla="*/ 0 h 652838"/>
                <a:gd name="connsiteX3" fmla="*/ 3940053 w 3940053"/>
                <a:gd name="connsiteY3" fmla="*/ 108809 h 652838"/>
                <a:gd name="connsiteX4" fmla="*/ 3940053 w 3940053"/>
                <a:gd name="connsiteY4" fmla="*/ 544029 h 652838"/>
                <a:gd name="connsiteX5" fmla="*/ 3831244 w 3940053"/>
                <a:gd name="connsiteY5" fmla="*/ 652838 h 652838"/>
                <a:gd name="connsiteX6" fmla="*/ 108809 w 3940053"/>
                <a:gd name="connsiteY6" fmla="*/ 652838 h 652838"/>
                <a:gd name="connsiteX7" fmla="*/ 0 w 3940053"/>
                <a:gd name="connsiteY7" fmla="*/ 544029 h 652838"/>
                <a:gd name="connsiteX8" fmla="*/ 0 w 3940053"/>
                <a:gd name="connsiteY8" fmla="*/ 108809 h 652838"/>
                <a:gd name="connsiteX0-1" fmla="*/ 0 w 3940053"/>
                <a:gd name="connsiteY0-2" fmla="*/ 109232 h 653261"/>
                <a:gd name="connsiteX1-3" fmla="*/ 108809 w 3940053"/>
                <a:gd name="connsiteY1-4" fmla="*/ 423 h 653261"/>
                <a:gd name="connsiteX2-5" fmla="*/ 366333 w 3940053"/>
                <a:gd name="connsiteY2-6" fmla="*/ 0 h 653261"/>
                <a:gd name="connsiteX3-7" fmla="*/ 3831244 w 3940053"/>
                <a:gd name="connsiteY3-8" fmla="*/ 423 h 653261"/>
                <a:gd name="connsiteX4-9" fmla="*/ 3940053 w 3940053"/>
                <a:gd name="connsiteY4-10" fmla="*/ 109232 h 653261"/>
                <a:gd name="connsiteX5-11" fmla="*/ 3940053 w 3940053"/>
                <a:gd name="connsiteY5-12" fmla="*/ 544452 h 653261"/>
                <a:gd name="connsiteX6-13" fmla="*/ 3831244 w 3940053"/>
                <a:gd name="connsiteY6-14" fmla="*/ 653261 h 653261"/>
                <a:gd name="connsiteX7-15" fmla="*/ 108809 w 3940053"/>
                <a:gd name="connsiteY7-16" fmla="*/ 653261 h 653261"/>
                <a:gd name="connsiteX8-17" fmla="*/ 0 w 3940053"/>
                <a:gd name="connsiteY8-18" fmla="*/ 544452 h 653261"/>
                <a:gd name="connsiteX9" fmla="*/ 0 w 3940053"/>
                <a:gd name="connsiteY9" fmla="*/ 109232 h 653261"/>
                <a:gd name="connsiteX0-19" fmla="*/ 8317 w 3948370"/>
                <a:gd name="connsiteY0-20" fmla="*/ 109232 h 653261"/>
                <a:gd name="connsiteX1-21" fmla="*/ 117126 w 3948370"/>
                <a:gd name="connsiteY1-22" fmla="*/ 423 h 653261"/>
                <a:gd name="connsiteX2-23" fmla="*/ 374650 w 3948370"/>
                <a:gd name="connsiteY2-24" fmla="*/ 0 h 653261"/>
                <a:gd name="connsiteX3-25" fmla="*/ 3839561 w 3948370"/>
                <a:gd name="connsiteY3-26" fmla="*/ 423 h 653261"/>
                <a:gd name="connsiteX4-27" fmla="*/ 3948370 w 3948370"/>
                <a:gd name="connsiteY4-28" fmla="*/ 109232 h 653261"/>
                <a:gd name="connsiteX5-29" fmla="*/ 3948370 w 3948370"/>
                <a:gd name="connsiteY5-30" fmla="*/ 544452 h 653261"/>
                <a:gd name="connsiteX6-31" fmla="*/ 3839561 w 3948370"/>
                <a:gd name="connsiteY6-32" fmla="*/ 653261 h 653261"/>
                <a:gd name="connsiteX7-33" fmla="*/ 117126 w 3948370"/>
                <a:gd name="connsiteY7-34" fmla="*/ 653261 h 653261"/>
                <a:gd name="connsiteX8-35" fmla="*/ 8317 w 3948370"/>
                <a:gd name="connsiteY8-36" fmla="*/ 544452 h 653261"/>
                <a:gd name="connsiteX9-37" fmla="*/ 0 w 3948370"/>
                <a:gd name="connsiteY9-38" fmla="*/ 400051 h 653261"/>
                <a:gd name="connsiteX10" fmla="*/ 8317 w 3948370"/>
                <a:gd name="connsiteY10" fmla="*/ 109232 h 653261"/>
                <a:gd name="connsiteX0-39" fmla="*/ 8317 w 3948370"/>
                <a:gd name="connsiteY0-40" fmla="*/ 109232 h 653261"/>
                <a:gd name="connsiteX1-41" fmla="*/ 117126 w 3948370"/>
                <a:gd name="connsiteY1-42" fmla="*/ 423 h 653261"/>
                <a:gd name="connsiteX2-43" fmla="*/ 374650 w 3948370"/>
                <a:gd name="connsiteY2-44" fmla="*/ 0 h 653261"/>
                <a:gd name="connsiteX3-45" fmla="*/ 3839561 w 3948370"/>
                <a:gd name="connsiteY3-46" fmla="*/ 423 h 653261"/>
                <a:gd name="connsiteX4-47" fmla="*/ 3948370 w 3948370"/>
                <a:gd name="connsiteY4-48" fmla="*/ 109232 h 653261"/>
                <a:gd name="connsiteX5-49" fmla="*/ 3948370 w 3948370"/>
                <a:gd name="connsiteY5-50" fmla="*/ 544452 h 653261"/>
                <a:gd name="connsiteX6-51" fmla="*/ 3839561 w 3948370"/>
                <a:gd name="connsiteY6-52" fmla="*/ 653261 h 653261"/>
                <a:gd name="connsiteX7-53" fmla="*/ 117126 w 3948370"/>
                <a:gd name="connsiteY7-54" fmla="*/ 653261 h 653261"/>
                <a:gd name="connsiteX8-55" fmla="*/ 8317 w 3948370"/>
                <a:gd name="connsiteY8-56" fmla="*/ 544452 h 653261"/>
                <a:gd name="connsiteX9-57" fmla="*/ 0 w 3948370"/>
                <a:gd name="connsiteY9-58" fmla="*/ 400051 h 653261"/>
                <a:gd name="connsiteX10-59" fmla="*/ 99757 w 3948370"/>
                <a:gd name="connsiteY10-60" fmla="*/ 200672 h 653261"/>
                <a:gd name="connsiteX0-61" fmla="*/ 8317 w 3948370"/>
                <a:gd name="connsiteY0-62" fmla="*/ 109232 h 653261"/>
                <a:gd name="connsiteX1-63" fmla="*/ 117126 w 3948370"/>
                <a:gd name="connsiteY1-64" fmla="*/ 423 h 653261"/>
                <a:gd name="connsiteX2-65" fmla="*/ 374650 w 3948370"/>
                <a:gd name="connsiteY2-66" fmla="*/ 0 h 653261"/>
                <a:gd name="connsiteX3-67" fmla="*/ 3839561 w 3948370"/>
                <a:gd name="connsiteY3-68" fmla="*/ 423 h 653261"/>
                <a:gd name="connsiteX4-69" fmla="*/ 3948370 w 3948370"/>
                <a:gd name="connsiteY4-70" fmla="*/ 109232 h 653261"/>
                <a:gd name="connsiteX5-71" fmla="*/ 3948370 w 3948370"/>
                <a:gd name="connsiteY5-72" fmla="*/ 544452 h 653261"/>
                <a:gd name="connsiteX6-73" fmla="*/ 3839561 w 3948370"/>
                <a:gd name="connsiteY6-74" fmla="*/ 653261 h 653261"/>
                <a:gd name="connsiteX7-75" fmla="*/ 117126 w 3948370"/>
                <a:gd name="connsiteY7-76" fmla="*/ 653261 h 653261"/>
                <a:gd name="connsiteX8-77" fmla="*/ 8317 w 3948370"/>
                <a:gd name="connsiteY8-78" fmla="*/ 544452 h 653261"/>
                <a:gd name="connsiteX9-79" fmla="*/ 0 w 3948370"/>
                <a:gd name="connsiteY9-80" fmla="*/ 400051 h 653261"/>
                <a:gd name="connsiteX0-81" fmla="*/ 117126 w 3948370"/>
                <a:gd name="connsiteY0-82" fmla="*/ 423 h 653261"/>
                <a:gd name="connsiteX1-83" fmla="*/ 374650 w 3948370"/>
                <a:gd name="connsiteY1-84" fmla="*/ 0 h 653261"/>
                <a:gd name="connsiteX2-85" fmla="*/ 3839561 w 3948370"/>
                <a:gd name="connsiteY2-86" fmla="*/ 423 h 653261"/>
                <a:gd name="connsiteX3-87" fmla="*/ 3948370 w 3948370"/>
                <a:gd name="connsiteY3-88" fmla="*/ 109232 h 653261"/>
                <a:gd name="connsiteX4-89" fmla="*/ 3948370 w 3948370"/>
                <a:gd name="connsiteY4-90" fmla="*/ 544452 h 653261"/>
                <a:gd name="connsiteX5-91" fmla="*/ 3839561 w 3948370"/>
                <a:gd name="connsiteY5-92" fmla="*/ 653261 h 653261"/>
                <a:gd name="connsiteX6-93" fmla="*/ 117126 w 3948370"/>
                <a:gd name="connsiteY6-94" fmla="*/ 653261 h 653261"/>
                <a:gd name="connsiteX7-95" fmla="*/ 8317 w 3948370"/>
                <a:gd name="connsiteY7-96" fmla="*/ 544452 h 653261"/>
                <a:gd name="connsiteX8-97" fmla="*/ 0 w 3948370"/>
                <a:gd name="connsiteY8-98" fmla="*/ 400051 h 653261"/>
                <a:gd name="connsiteX0-99" fmla="*/ 374650 w 3948370"/>
                <a:gd name="connsiteY0-100" fmla="*/ 0 h 653261"/>
                <a:gd name="connsiteX1-101" fmla="*/ 3839561 w 3948370"/>
                <a:gd name="connsiteY1-102" fmla="*/ 423 h 653261"/>
                <a:gd name="connsiteX2-103" fmla="*/ 3948370 w 3948370"/>
                <a:gd name="connsiteY2-104" fmla="*/ 109232 h 653261"/>
                <a:gd name="connsiteX3-105" fmla="*/ 3948370 w 3948370"/>
                <a:gd name="connsiteY3-106" fmla="*/ 544452 h 653261"/>
                <a:gd name="connsiteX4-107" fmla="*/ 3839561 w 3948370"/>
                <a:gd name="connsiteY4-108" fmla="*/ 653261 h 653261"/>
                <a:gd name="connsiteX5-109" fmla="*/ 117126 w 3948370"/>
                <a:gd name="connsiteY5-110" fmla="*/ 653261 h 653261"/>
                <a:gd name="connsiteX6-111" fmla="*/ 8317 w 3948370"/>
                <a:gd name="connsiteY6-112" fmla="*/ 544452 h 653261"/>
                <a:gd name="connsiteX7-113" fmla="*/ 0 w 3948370"/>
                <a:gd name="connsiteY7-114" fmla="*/ 400051 h 6532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3948370" h="653261">
                  <a:moveTo>
                    <a:pt x="374650" y="0"/>
                  </a:moveTo>
                  <a:lnTo>
                    <a:pt x="3839561" y="423"/>
                  </a:lnTo>
                  <a:cubicBezTo>
                    <a:pt x="3899655" y="423"/>
                    <a:pt x="3948370" y="49138"/>
                    <a:pt x="3948370" y="109232"/>
                  </a:cubicBezTo>
                  <a:lnTo>
                    <a:pt x="3948370" y="544452"/>
                  </a:lnTo>
                  <a:cubicBezTo>
                    <a:pt x="3948370" y="604546"/>
                    <a:pt x="3899655" y="653261"/>
                    <a:pt x="3839561" y="653261"/>
                  </a:cubicBezTo>
                  <a:lnTo>
                    <a:pt x="117126" y="653261"/>
                  </a:lnTo>
                  <a:cubicBezTo>
                    <a:pt x="57032" y="653261"/>
                    <a:pt x="8317" y="604546"/>
                    <a:pt x="8317" y="544452"/>
                  </a:cubicBezTo>
                  <a:lnTo>
                    <a:pt x="0" y="400051"/>
                  </a:lnTo>
                </a:path>
              </a:pathLst>
            </a:custGeom>
            <a:solidFill>
              <a:srgbClr val="7030A0"/>
            </a:solidFill>
            <a:ln w="38100" cap="rnd" cmpd="sng">
              <a:solidFill>
                <a:schemeClr val="bg1">
                  <a:lumMod val="85000"/>
                </a:schemeClr>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6" name="文本框 10"/>
            <p:cNvSpPr txBox="1"/>
            <p:nvPr/>
          </p:nvSpPr>
          <p:spPr>
            <a:xfrm>
              <a:off x="974830" y="396920"/>
              <a:ext cx="5261451" cy="4928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Luyện</a:t>
              </a:r>
              <a:r>
                <a:rPr kumimoji="0" lang="en-US" altLang="zh-CN"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 </a:t>
              </a:r>
              <a:r>
                <a:rPr kumimoji="0" lang="en-US" altLang="zh-CN" sz="36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đọc</a:t>
              </a:r>
              <a:r>
                <a:rPr kumimoji="0" lang="en-US" altLang="zh-CN"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 hay</a:t>
              </a:r>
              <a:endParaRPr kumimoji="0" lang="zh-CN" alt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endParaRPr>
            </a:p>
          </p:txBody>
        </p:sp>
        <p:pic>
          <p:nvPicPr>
            <p:cNvPr id="7"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599">
              <a:off x="406417" y="29722"/>
              <a:ext cx="596859" cy="747062"/>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38465167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anim calcmode="lin" valueType="num">
                                      <p:cBhvr>
                                        <p:cTn id="14"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2F1DC65D-C5A9-4F71-9598-EFA5D264CB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2462" b="76623"/>
          <a:stretch/>
        </p:blipFill>
        <p:spPr>
          <a:xfrm>
            <a:off x="0" y="0"/>
            <a:ext cx="4162520" cy="2161309"/>
          </a:xfrm>
          <a:prstGeom prst="rect">
            <a:avLst/>
          </a:prstGeom>
        </p:spPr>
      </p:pic>
      <p:pic>
        <p:nvPicPr>
          <p:cNvPr id="14" name="图片 13">
            <a:extLst>
              <a:ext uri="{FF2B5EF4-FFF2-40B4-BE49-F238E27FC236}">
                <a16:creationId xmlns:a16="http://schemas.microsoft.com/office/drawing/2014/main" id="{EF09A445-AB6B-411B-B565-A08FA1955C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2462" b="76623"/>
          <a:stretch/>
        </p:blipFill>
        <p:spPr>
          <a:xfrm flipH="1">
            <a:off x="8017747" y="-3047"/>
            <a:ext cx="4174253" cy="2167401"/>
          </a:xfrm>
          <a:prstGeom prst="rect">
            <a:avLst/>
          </a:prstGeom>
        </p:spPr>
      </p:pic>
      <p:pic>
        <p:nvPicPr>
          <p:cNvPr id="19" name="Picture 2">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625573" y="5359400"/>
            <a:ext cx="1334640" cy="1334640"/>
          </a:xfrm>
          <a:prstGeom prst="rect">
            <a:avLst/>
          </a:prstGeom>
        </p:spPr>
      </p:pic>
      <p:grpSp>
        <p:nvGrpSpPr>
          <p:cNvPr id="3" name="Group 2"/>
          <p:cNvGrpSpPr/>
          <p:nvPr/>
        </p:nvGrpSpPr>
        <p:grpSpPr>
          <a:xfrm>
            <a:off x="2215523" y="1259977"/>
            <a:ext cx="7468854" cy="3677121"/>
            <a:chOff x="2043446" y="1259977"/>
            <a:chExt cx="7468854" cy="3677121"/>
          </a:xfrm>
        </p:grpSpPr>
        <p:pic>
          <p:nvPicPr>
            <p:cNvPr id="6" name="Picture 8"/>
            <p:cNvPicPr>
              <a:picLocks noChangeAspect="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43446" y="1259977"/>
              <a:ext cx="7468854" cy="3677121"/>
            </a:xfrm>
            <a:prstGeom prst="rect">
              <a:avLst/>
            </a:prstGeom>
          </p:spPr>
        </p:pic>
        <p:sp>
          <p:nvSpPr>
            <p:cNvPr id="2" name="Rectangle 1"/>
            <p:cNvSpPr/>
            <p:nvPr/>
          </p:nvSpPr>
          <p:spPr>
            <a:xfrm>
              <a:off x="2603500" y="1925934"/>
              <a:ext cx="6438900" cy="2062103"/>
            </a:xfrm>
            <a:prstGeom prst="rect">
              <a:avLst/>
            </a:prstGeom>
          </p:spPr>
          <p:txBody>
            <a:bodyPr wrap="square">
              <a:spAutoFit/>
            </a:bodyPr>
            <a:lstStyle/>
            <a:p>
              <a:pPr algn="just"/>
              <a:r>
                <a:rPr lang="vi-VN" sz="3200" dirty="0">
                  <a:effectLst>
                    <a:outerShdw blurRad="38100" dist="19050" dir="2700000" algn="tl" rotWithShape="0">
                      <a:schemeClr val="dk1">
                        <a:alpha val="40000"/>
                      </a:schemeClr>
                    </a:outerShdw>
                  </a:effectLst>
                  <a:latin typeface="Times New Roman" panose="02020603050405020304" pitchFamily="18" charset="0"/>
                </a:rPr>
                <a:t>Em hãy đọc bài </a:t>
              </a:r>
              <a:r>
                <a:rPr lang="vi-VN" sz="3200" b="1" i="1" dirty="0">
                  <a:effectLst>
                    <a:outerShdw blurRad="38100" dist="19050" dir="2700000" algn="tl" rotWithShape="0">
                      <a:schemeClr val="dk1">
                        <a:alpha val="40000"/>
                      </a:schemeClr>
                    </a:outerShdw>
                  </a:effectLst>
                  <a:latin typeface="Times New Roman" panose="02020603050405020304" pitchFamily="18" charset="0"/>
                </a:rPr>
                <a:t>Cái gì quý nhất?</a:t>
              </a:r>
              <a:r>
                <a:rPr lang="vi-VN" sz="3200" dirty="0">
                  <a:effectLst>
                    <a:outerShdw blurRad="38100" dist="19050" dir="2700000" algn="tl" rotWithShape="0">
                      <a:schemeClr val="dk1">
                        <a:alpha val="40000"/>
                      </a:schemeClr>
                    </a:outerShdw>
                  </a:effectLst>
                  <a:latin typeface="Times New Roman" panose="02020603050405020304" pitchFamily="18" charset="0"/>
                </a:rPr>
                <a:t> đoạn từ “Hùng nói … phân giải” và cho biết theo</a:t>
              </a:r>
              <a:r>
                <a:rPr lang="en-US" sz="3200" dirty="0">
                  <a:effectLst>
                    <a:outerShdw blurRad="38100" dist="19050" dir="2700000" algn="tl" rotWithShape="0">
                      <a:schemeClr val="dk1">
                        <a:alpha val="40000"/>
                      </a:schemeClr>
                    </a:outerShdw>
                  </a:effectLst>
                  <a:latin typeface="Times New Roman" panose="02020603050405020304" pitchFamily="18" charset="0"/>
                </a:rPr>
                <a:t> </a:t>
              </a:r>
              <a:r>
                <a:rPr lang="vi-VN" sz="3200" dirty="0">
                  <a:effectLst>
                    <a:outerShdw blurRad="38100" dist="19050" dir="2700000" algn="tl" rotWithShape="0">
                      <a:schemeClr val="dk1">
                        <a:alpha val="40000"/>
                      </a:schemeClr>
                    </a:outerShdw>
                  </a:effectLst>
                  <a:latin typeface="Times New Roman" panose="02020603050405020304" pitchFamily="18" charset="0"/>
                </a:rPr>
                <a:t>Hùng, Quý, Nam cái gì quý nhất?</a:t>
              </a:r>
            </a:p>
          </p:txBody>
        </p:sp>
      </p:grpSp>
    </p:spTree>
    <p:extLst>
      <p:ext uri="{BB962C8B-B14F-4D97-AF65-F5344CB8AC3E}">
        <p14:creationId xmlns:p14="http://schemas.microsoft.com/office/powerpoint/2010/main" val="206109753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500" fill="hold"/>
                                        <p:tgtEl>
                                          <p:spTgt spid="13"/>
                                        </p:tgtEl>
                                        <p:attrNameLst>
                                          <p:attrName>ppt_x</p:attrName>
                                        </p:attrNameLst>
                                      </p:cBhvr>
                                      <p:tavLst>
                                        <p:tav tm="0">
                                          <p:val>
                                            <p:strVal val="1+#ppt_w/2"/>
                                          </p:val>
                                        </p:tav>
                                        <p:tav tm="100000">
                                          <p:val>
                                            <p:strVal val="#ppt_x"/>
                                          </p:val>
                                        </p:tav>
                                      </p:tavLst>
                                    </p:anim>
                                    <p:anim calcmode="lin" valueType="num">
                                      <p:cBhvr additive="base">
                                        <p:cTn id="8" dur="1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0-#ppt_w/2"/>
                                          </p:val>
                                        </p:tav>
                                        <p:tav tm="100000">
                                          <p:val>
                                            <p:strVal val="#ppt_x"/>
                                          </p:val>
                                        </p:tav>
                                      </p:tavLst>
                                    </p:anim>
                                    <p:anim calcmode="lin" valueType="num">
                                      <p:cBhvr additive="base">
                                        <p:cTn id="12" dur="1500" fill="hold"/>
                                        <p:tgtEl>
                                          <p:spTgt spid="14"/>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25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2900" y="531793"/>
            <a:ext cx="11607800" cy="5539978"/>
          </a:xfrm>
          <a:prstGeom prst="rect">
            <a:avLst/>
          </a:prstGeom>
        </p:spPr>
        <p:txBody>
          <a:bodyPr wrap="square">
            <a:spAutoFit/>
          </a:bodyPr>
          <a:lstStyle/>
          <a:p>
            <a:r>
              <a:rPr lang="en-GB" altLang="en-US" sz="6000" b="1" u="sng" dirty="0" err="1">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Đoạn</a:t>
            </a:r>
            <a:r>
              <a:rPr lang="en-GB" altLang="en-US" sz="6000" b="1" u="sng"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3</a:t>
            </a:r>
            <a:r>
              <a:rPr lang="en-GB" altLang="en-US" sz="60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:Con </a:t>
            </a:r>
            <a:r>
              <a:rPr lang="en-GB" altLang="en-US" sz="6000" b="1" dirty="0" err="1">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người</a:t>
            </a:r>
            <a:r>
              <a:rPr lang="en-GB" altLang="en-US" sz="60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a:t>
            </a:r>
            <a:r>
              <a:rPr lang="en-GB" altLang="en-US" sz="6000" b="1" dirty="0" err="1">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Cà</a:t>
            </a:r>
            <a:r>
              <a:rPr lang="en-GB" altLang="en-US" sz="60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Mau</a:t>
            </a:r>
          </a:p>
          <a:p>
            <a:pPr algn="just"/>
            <a:r>
              <a:rPr lang="en-US" sz="4000" dirty="0">
                <a:latin typeface="Times New Roman" pitchFamily="18" charset="0"/>
                <a:cs typeface="Times New Roman" pitchFamily="18" charset="0"/>
              </a:rPr>
              <a:t>	</a:t>
            </a:r>
            <a:r>
              <a:rPr lang="vi-VN" sz="4200" dirty="0">
                <a:latin typeface="+mj-lt"/>
              </a:rPr>
              <a:t> Sống trên cái đất mà ngày xưa, dưới sông </a:t>
            </a:r>
            <a:r>
              <a:rPr lang="vi-VN" sz="4200" dirty="0">
                <a:solidFill>
                  <a:srgbClr val="FF0000"/>
                </a:solidFill>
                <a:latin typeface="+mj-lt"/>
              </a:rPr>
              <a:t>“sấu cản mũi thuyền”</a:t>
            </a:r>
            <a:r>
              <a:rPr lang="vi-VN" sz="4200" dirty="0">
                <a:latin typeface="+mj-lt"/>
              </a:rPr>
              <a:t>, trên cạn </a:t>
            </a:r>
            <a:r>
              <a:rPr lang="vi-VN" sz="4200" dirty="0">
                <a:solidFill>
                  <a:srgbClr val="FF0000"/>
                </a:solidFill>
                <a:latin typeface="+mj-lt"/>
              </a:rPr>
              <a:t>“hổ rình xem hát” </a:t>
            </a:r>
            <a:r>
              <a:rPr lang="vi-VN" sz="4200" dirty="0">
                <a:latin typeface="+mj-lt"/>
              </a:rPr>
              <a:t>này, con người phải </a:t>
            </a:r>
            <a:r>
              <a:rPr lang="vi-VN" sz="4200" dirty="0">
                <a:solidFill>
                  <a:srgbClr val="FF0000"/>
                </a:solidFill>
                <a:latin typeface="+mj-lt"/>
              </a:rPr>
              <a:t>thông minh </a:t>
            </a:r>
            <a:r>
              <a:rPr lang="vi-VN" sz="4200" dirty="0">
                <a:latin typeface="+mj-lt"/>
              </a:rPr>
              <a:t>và </a:t>
            </a:r>
            <a:r>
              <a:rPr lang="vi-VN" sz="4200" dirty="0">
                <a:solidFill>
                  <a:srgbClr val="FF0000"/>
                </a:solidFill>
                <a:latin typeface="+mj-lt"/>
              </a:rPr>
              <a:t>giàu nghị lực</a:t>
            </a:r>
            <a:r>
              <a:rPr lang="vi-VN" sz="4200" dirty="0">
                <a:latin typeface="+mj-lt"/>
              </a:rPr>
              <a:t>. Họ thích kể, thích nghe những </a:t>
            </a:r>
            <a:r>
              <a:rPr lang="vi-VN" sz="4200" dirty="0">
                <a:solidFill>
                  <a:srgbClr val="FF0000"/>
                </a:solidFill>
                <a:latin typeface="+mj-lt"/>
              </a:rPr>
              <a:t>huyền thoại </a:t>
            </a:r>
            <a:r>
              <a:rPr lang="vi-VN" sz="4200" dirty="0">
                <a:latin typeface="+mj-lt"/>
              </a:rPr>
              <a:t>về người vật hổ, bắt cá sấu, bắt rắn hổ mây. Tinh thần </a:t>
            </a:r>
            <a:r>
              <a:rPr lang="vi-VN" sz="4200" dirty="0">
                <a:solidFill>
                  <a:srgbClr val="FF0000"/>
                </a:solidFill>
                <a:latin typeface="+mj-lt"/>
              </a:rPr>
              <a:t>thượng võ</a:t>
            </a:r>
            <a:r>
              <a:rPr lang="vi-VN" sz="4200" dirty="0">
                <a:latin typeface="+mj-lt"/>
              </a:rPr>
              <a:t> của cha ông được </a:t>
            </a:r>
            <a:r>
              <a:rPr lang="vi-VN" sz="4200" dirty="0">
                <a:solidFill>
                  <a:srgbClr val="FF0000"/>
                </a:solidFill>
                <a:latin typeface="+mj-lt"/>
              </a:rPr>
              <a:t>nung đúc </a:t>
            </a:r>
            <a:r>
              <a:rPr lang="vi-VN" sz="4200" dirty="0">
                <a:latin typeface="+mj-lt"/>
              </a:rPr>
              <a:t>và </a:t>
            </a:r>
            <a:r>
              <a:rPr lang="vi-VN" sz="4200" dirty="0">
                <a:solidFill>
                  <a:srgbClr val="FF0000"/>
                </a:solidFill>
                <a:latin typeface="+mj-lt"/>
              </a:rPr>
              <a:t>lưu truyền </a:t>
            </a:r>
            <a:r>
              <a:rPr lang="vi-VN" sz="4200" dirty="0">
                <a:latin typeface="+mj-lt"/>
              </a:rPr>
              <a:t>để </a:t>
            </a:r>
            <a:r>
              <a:rPr lang="vi-VN" sz="4200" dirty="0">
                <a:solidFill>
                  <a:srgbClr val="FF0000"/>
                </a:solidFill>
                <a:latin typeface="+mj-lt"/>
              </a:rPr>
              <a:t>khai phá giữ gìn</a:t>
            </a:r>
            <a:r>
              <a:rPr lang="vi-VN" sz="4200" dirty="0">
                <a:latin typeface="+mj-lt"/>
              </a:rPr>
              <a:t> mũi đất tận cùng này của Tổ quốc.</a:t>
            </a:r>
            <a:endParaRPr lang="en-US" sz="4200" dirty="0">
              <a:latin typeface="+mj-lt"/>
              <a:cs typeface="Times New Roman" pitchFamily="18" charset="0"/>
            </a:endParaRPr>
          </a:p>
        </p:txBody>
      </p:sp>
    </p:spTree>
    <p:extLst>
      <p:ext uri="{BB962C8B-B14F-4D97-AF65-F5344CB8AC3E}">
        <p14:creationId xmlns:p14="http://schemas.microsoft.com/office/powerpoint/2010/main" val="1076710985"/>
      </p:ext>
    </p:extLst>
  </p:cSld>
  <p:clrMapOvr>
    <a:masterClrMapping/>
  </p:clrMapOvr>
  <p:transition spd="slow">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a:extLst>
              <a:ext uri="{FF2B5EF4-FFF2-40B4-BE49-F238E27FC236}">
                <a16:creationId xmlns:a16="http://schemas.microsoft.com/office/drawing/2014/main" id="{3FA4F0E3-25D5-4972-83FF-14BE28ED9F83}"/>
              </a:ext>
            </a:extLst>
          </p:cNvPr>
          <p:cNvSpPr txBox="1"/>
          <p:nvPr/>
        </p:nvSpPr>
        <p:spPr>
          <a:xfrm>
            <a:off x="6104238" y="2167521"/>
            <a:ext cx="565613" cy="461665"/>
          </a:xfrm>
          <a:prstGeom prst="rect">
            <a:avLst/>
          </a:prstGeom>
          <a:solidFill>
            <a:srgbClr val="57A980"/>
          </a:solidFill>
          <a:ln>
            <a:noFill/>
          </a:ln>
          <a:effectLst>
            <a:outerShdw blurRad="50800" dist="12700" dir="5400000" algn="ctr" rotWithShape="0">
              <a:srgbClr val="000000">
                <a:alpha val="43137"/>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字魂70号-灵悦黑体" panose="00000500000000000000" pitchFamily="2" charset="-122"/>
                <a:ea typeface="字魂70号-灵悦黑体" panose="00000500000000000000" pitchFamily="2" charset="-122"/>
                <a:cs typeface="+mn-lt"/>
                <a:sym typeface="+mn-lt"/>
              </a:rPr>
              <a:t>01</a:t>
            </a:r>
          </a:p>
        </p:txBody>
      </p:sp>
      <p:sp>
        <p:nvSpPr>
          <p:cNvPr id="15" name="文本框 14">
            <a:extLst>
              <a:ext uri="{FF2B5EF4-FFF2-40B4-BE49-F238E27FC236}">
                <a16:creationId xmlns:a16="http://schemas.microsoft.com/office/drawing/2014/main" id="{979FF68A-4DB3-4EC8-9758-C1E3EECA56A2}"/>
              </a:ext>
            </a:extLst>
          </p:cNvPr>
          <p:cNvSpPr txBox="1"/>
          <p:nvPr/>
        </p:nvSpPr>
        <p:spPr>
          <a:xfrm>
            <a:off x="6096000" y="3483944"/>
            <a:ext cx="565613" cy="400110"/>
          </a:xfrm>
          <a:prstGeom prst="rect">
            <a:avLst/>
          </a:prstGeom>
          <a:solidFill>
            <a:srgbClr val="57A980"/>
          </a:solidFill>
          <a:ln>
            <a:noFill/>
          </a:ln>
          <a:effectLst>
            <a:outerShdw blurRad="50800" dist="12700" dir="5400000" algn="ctr" rotWithShape="0">
              <a:srgbClr val="000000">
                <a:alpha val="43137"/>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字魂70号-灵悦黑体" panose="00000500000000000000" pitchFamily="2" charset="-122"/>
                <a:ea typeface="字魂70号-灵悦黑体" panose="00000500000000000000" pitchFamily="2" charset="-122"/>
                <a:cs typeface="+mn-lt"/>
                <a:sym typeface="+mn-lt"/>
              </a:rPr>
              <a:t>02</a:t>
            </a:r>
          </a:p>
        </p:txBody>
      </p:sp>
      <p:sp>
        <p:nvSpPr>
          <p:cNvPr id="16" name="文本框 15">
            <a:extLst>
              <a:ext uri="{FF2B5EF4-FFF2-40B4-BE49-F238E27FC236}">
                <a16:creationId xmlns:a16="http://schemas.microsoft.com/office/drawing/2014/main" id="{72B045A6-4F0C-4239-A355-C7F07C2461DD}"/>
              </a:ext>
            </a:extLst>
          </p:cNvPr>
          <p:cNvSpPr txBox="1"/>
          <p:nvPr/>
        </p:nvSpPr>
        <p:spPr>
          <a:xfrm>
            <a:off x="6096000" y="4768289"/>
            <a:ext cx="565613" cy="400110"/>
          </a:xfrm>
          <a:prstGeom prst="rect">
            <a:avLst/>
          </a:prstGeom>
          <a:solidFill>
            <a:srgbClr val="57A980"/>
          </a:solidFill>
          <a:ln>
            <a:noFill/>
          </a:ln>
          <a:effectLst>
            <a:outerShdw blurRad="50800" dist="12700" dir="5400000" algn="ctr" rotWithShape="0">
              <a:srgbClr val="000000">
                <a:alpha val="43137"/>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字魂70号-灵悦黑体" panose="00000500000000000000" pitchFamily="2" charset="-122"/>
                <a:ea typeface="字魂70号-灵悦黑体" panose="00000500000000000000" pitchFamily="2" charset="-122"/>
                <a:cs typeface="+mn-lt"/>
                <a:sym typeface="+mn-lt"/>
              </a:rPr>
              <a:t>03</a:t>
            </a:r>
          </a:p>
        </p:txBody>
      </p:sp>
      <p:sp>
        <p:nvSpPr>
          <p:cNvPr id="18" name="文本框 17">
            <a:extLst>
              <a:ext uri="{FF2B5EF4-FFF2-40B4-BE49-F238E27FC236}">
                <a16:creationId xmlns:a16="http://schemas.microsoft.com/office/drawing/2014/main" id="{2CCDCAEF-F371-426F-B5CD-3ECD7D2E5B1F}"/>
              </a:ext>
            </a:extLst>
          </p:cNvPr>
          <p:cNvSpPr txBox="1"/>
          <p:nvPr/>
        </p:nvSpPr>
        <p:spPr>
          <a:xfrm>
            <a:off x="6778087" y="1982854"/>
            <a:ext cx="5134512" cy="830997"/>
          </a:xfrm>
          <a:prstGeom prst="rect">
            <a:avLst/>
          </a:prstGeom>
          <a:noFill/>
        </p:spPr>
        <p:txBody>
          <a:bodyPr wrap="square" rtlCol="0">
            <a:spAutoFit/>
          </a:bodyPr>
          <a:lstStyle/>
          <a:p>
            <a:r>
              <a:rPr lang="en-US" sz="2400" dirty="0" err="1">
                <a:latin typeface="UTM French Vanilla" pitchFamily="18" charset="0"/>
              </a:rPr>
              <a:t>Mưa</a:t>
            </a:r>
            <a:r>
              <a:rPr lang="en-US" sz="2400" dirty="0">
                <a:latin typeface="UTM French Vanilla" pitchFamily="18" charset="0"/>
              </a:rPr>
              <a:t> ở </a:t>
            </a:r>
            <a:r>
              <a:rPr lang="en-US" sz="2400" dirty="0" err="1">
                <a:latin typeface="UTM French Vanilla" pitchFamily="18" charset="0"/>
              </a:rPr>
              <a:t>Cà</a:t>
            </a:r>
            <a:r>
              <a:rPr lang="en-US" sz="2400" dirty="0">
                <a:latin typeface="UTM French Vanilla" pitchFamily="18" charset="0"/>
              </a:rPr>
              <a:t> Mau </a:t>
            </a:r>
            <a:r>
              <a:rPr lang="en-US" sz="2400" dirty="0" err="1">
                <a:latin typeface="UTM French Vanilla" pitchFamily="18" charset="0"/>
              </a:rPr>
              <a:t>là</a:t>
            </a:r>
            <a:r>
              <a:rPr lang="en-US" sz="2400" dirty="0">
                <a:latin typeface="UTM French Vanilla" pitchFamily="18" charset="0"/>
              </a:rPr>
              <a:t> </a:t>
            </a:r>
            <a:r>
              <a:rPr lang="en-US" sz="2400" dirty="0" err="1">
                <a:latin typeface="UTM French Vanilla" pitchFamily="18" charset="0"/>
              </a:rPr>
              <a:t>mưa</a:t>
            </a:r>
            <a:r>
              <a:rPr lang="en-US" sz="2400" dirty="0">
                <a:latin typeface="UTM French Vanilla" pitchFamily="18" charset="0"/>
              </a:rPr>
              <a:t> </a:t>
            </a:r>
            <a:r>
              <a:rPr lang="en-US" sz="2400" dirty="0" err="1">
                <a:latin typeface="UTM French Vanilla" pitchFamily="18" charset="0"/>
              </a:rPr>
              <a:t>dông</a:t>
            </a:r>
            <a:r>
              <a:rPr lang="en-US" sz="2400" dirty="0">
                <a:latin typeface="UTM French Vanilla" pitchFamily="18" charset="0"/>
              </a:rPr>
              <a:t>: </a:t>
            </a:r>
            <a:r>
              <a:rPr lang="en-US" sz="2400" dirty="0" err="1">
                <a:latin typeface="UTM French Vanilla" pitchFamily="18" charset="0"/>
              </a:rPr>
              <a:t>rất</a:t>
            </a:r>
            <a:r>
              <a:rPr lang="en-US" sz="2400" dirty="0">
                <a:latin typeface="UTM French Vanilla" pitchFamily="18" charset="0"/>
              </a:rPr>
              <a:t> </a:t>
            </a:r>
            <a:r>
              <a:rPr lang="en-US" sz="2400" dirty="0" err="1">
                <a:latin typeface="UTM French Vanilla" pitchFamily="18" charset="0"/>
              </a:rPr>
              <a:t>đột</a:t>
            </a:r>
            <a:r>
              <a:rPr lang="en-US" sz="2400" dirty="0">
                <a:latin typeface="UTM French Vanilla" pitchFamily="18" charset="0"/>
              </a:rPr>
              <a:t> </a:t>
            </a:r>
            <a:r>
              <a:rPr lang="en-US" sz="2400" dirty="0" err="1">
                <a:latin typeface="UTM French Vanilla" pitchFamily="18" charset="0"/>
              </a:rPr>
              <a:t>ngột</a:t>
            </a:r>
            <a:r>
              <a:rPr lang="en-US" sz="2400" dirty="0">
                <a:latin typeface="UTM French Vanilla" pitchFamily="18" charset="0"/>
              </a:rPr>
              <a:t>, </a:t>
            </a:r>
            <a:r>
              <a:rPr lang="en-US" sz="2400" dirty="0" err="1">
                <a:latin typeface="UTM French Vanilla" pitchFamily="18" charset="0"/>
              </a:rPr>
              <a:t>dữ</a:t>
            </a:r>
            <a:r>
              <a:rPr lang="en-US" sz="2400" dirty="0">
                <a:latin typeface="UTM French Vanilla" pitchFamily="18" charset="0"/>
              </a:rPr>
              <a:t> </a:t>
            </a:r>
            <a:r>
              <a:rPr lang="en-US" sz="2400" dirty="0" err="1">
                <a:latin typeface="UTM French Vanilla" pitchFamily="18" charset="0"/>
              </a:rPr>
              <a:t>dội</a:t>
            </a:r>
            <a:r>
              <a:rPr lang="en-US" sz="2400" dirty="0">
                <a:latin typeface="UTM French Vanilla" pitchFamily="18" charset="0"/>
              </a:rPr>
              <a:t> </a:t>
            </a:r>
            <a:r>
              <a:rPr lang="en-US" sz="2400" dirty="0" err="1">
                <a:latin typeface="UTM French Vanilla" pitchFamily="18" charset="0"/>
              </a:rPr>
              <a:t>nhưng</a:t>
            </a:r>
            <a:r>
              <a:rPr lang="en-US" sz="2400" dirty="0">
                <a:latin typeface="UTM French Vanilla" pitchFamily="18" charset="0"/>
              </a:rPr>
              <a:t> </a:t>
            </a:r>
            <a:r>
              <a:rPr lang="en-US" sz="2400" dirty="0" err="1">
                <a:latin typeface="UTM French Vanilla" pitchFamily="18" charset="0"/>
              </a:rPr>
              <a:t>chóng</a:t>
            </a:r>
            <a:r>
              <a:rPr lang="en-US" sz="2400" dirty="0">
                <a:latin typeface="UTM French Vanilla" pitchFamily="18" charset="0"/>
              </a:rPr>
              <a:t> </a:t>
            </a:r>
            <a:r>
              <a:rPr lang="en-US" sz="2400" dirty="0" err="1">
                <a:latin typeface="UTM French Vanilla" pitchFamily="18" charset="0"/>
              </a:rPr>
              <a:t>tạnh</a:t>
            </a:r>
            <a:r>
              <a:rPr lang="en-US" sz="2400" dirty="0">
                <a:latin typeface="UTM French Vanilla" pitchFamily="18" charset="0"/>
              </a:rPr>
              <a:t>.</a:t>
            </a:r>
          </a:p>
        </p:txBody>
      </p:sp>
      <p:sp>
        <p:nvSpPr>
          <p:cNvPr id="20" name="文本框 19">
            <a:extLst>
              <a:ext uri="{FF2B5EF4-FFF2-40B4-BE49-F238E27FC236}">
                <a16:creationId xmlns:a16="http://schemas.microsoft.com/office/drawing/2014/main" id="{7DA4816B-E3DF-40AF-8373-0850E556F365}"/>
              </a:ext>
            </a:extLst>
          </p:cNvPr>
          <p:cNvSpPr txBox="1"/>
          <p:nvPr/>
        </p:nvSpPr>
        <p:spPr>
          <a:xfrm>
            <a:off x="6778086" y="3076594"/>
            <a:ext cx="5134513" cy="1200329"/>
          </a:xfrm>
          <a:prstGeom prst="rect">
            <a:avLst/>
          </a:prstGeom>
          <a:noFill/>
        </p:spPr>
        <p:txBody>
          <a:bodyPr wrap="square" rtlCol="0">
            <a:spAutoFit/>
          </a:bodyPr>
          <a:lstStyle/>
          <a:p>
            <a:pPr algn="just"/>
            <a:r>
              <a:rPr lang="en-US" sz="2400" dirty="0" err="1">
                <a:latin typeface="UTM French Vanilla" pitchFamily="18" charset="0"/>
              </a:rPr>
              <a:t>Thiên</a:t>
            </a:r>
            <a:r>
              <a:rPr lang="en-US" sz="2400" dirty="0">
                <a:latin typeface="UTM French Vanilla" pitchFamily="18" charset="0"/>
              </a:rPr>
              <a:t> </a:t>
            </a:r>
            <a:r>
              <a:rPr lang="en-US" sz="2400" dirty="0" err="1">
                <a:latin typeface="UTM French Vanilla" pitchFamily="18" charset="0"/>
              </a:rPr>
              <a:t>nhiên</a:t>
            </a:r>
            <a:r>
              <a:rPr lang="en-US" sz="2400" dirty="0">
                <a:latin typeface="UTM French Vanilla" pitchFamily="18" charset="0"/>
              </a:rPr>
              <a:t> </a:t>
            </a:r>
            <a:r>
              <a:rPr lang="en-US" sz="2400" dirty="0" err="1">
                <a:latin typeface="UTM French Vanilla" pitchFamily="18" charset="0"/>
              </a:rPr>
              <a:t>khắc</a:t>
            </a:r>
            <a:r>
              <a:rPr lang="en-US" sz="2400" dirty="0">
                <a:latin typeface="UTM French Vanilla" pitchFamily="18" charset="0"/>
              </a:rPr>
              <a:t> </a:t>
            </a:r>
            <a:r>
              <a:rPr lang="en-US" sz="2400" dirty="0" err="1">
                <a:latin typeface="UTM French Vanilla" pitchFamily="18" charset="0"/>
              </a:rPr>
              <a:t>nghiệt</a:t>
            </a:r>
            <a:r>
              <a:rPr lang="en-US" sz="2400" dirty="0">
                <a:latin typeface="UTM French Vanilla" pitchFamily="18" charset="0"/>
              </a:rPr>
              <a:t> </a:t>
            </a:r>
            <a:r>
              <a:rPr lang="en-US" sz="2400" dirty="0" err="1">
                <a:latin typeface="UTM French Vanilla" pitchFamily="18" charset="0"/>
              </a:rPr>
              <a:t>nên</a:t>
            </a:r>
            <a:r>
              <a:rPr lang="en-US" sz="2400" dirty="0">
                <a:latin typeface="UTM French Vanilla" pitchFamily="18" charset="0"/>
              </a:rPr>
              <a:t> </a:t>
            </a:r>
            <a:r>
              <a:rPr lang="en-US" sz="2400" dirty="0" err="1">
                <a:latin typeface="UTM French Vanilla" pitchFamily="18" charset="0"/>
              </a:rPr>
              <a:t>cây</a:t>
            </a:r>
            <a:r>
              <a:rPr lang="en-US" sz="2400" dirty="0">
                <a:latin typeface="UTM French Vanilla" pitchFamily="18" charset="0"/>
              </a:rPr>
              <a:t> </a:t>
            </a:r>
            <a:r>
              <a:rPr lang="en-US" sz="2400" dirty="0" err="1">
                <a:latin typeface="UTM French Vanilla" pitchFamily="18" charset="0"/>
              </a:rPr>
              <a:t>cối</a:t>
            </a:r>
            <a:r>
              <a:rPr lang="en-US" sz="2400" dirty="0">
                <a:latin typeface="UTM French Vanilla" pitchFamily="18" charset="0"/>
              </a:rPr>
              <a:t> </a:t>
            </a:r>
            <a:r>
              <a:rPr lang="en-US" sz="2400" dirty="0" err="1">
                <a:latin typeface="UTM French Vanilla" pitchFamily="18" charset="0"/>
              </a:rPr>
              <a:t>với</a:t>
            </a:r>
            <a:r>
              <a:rPr lang="en-US" sz="2400" dirty="0">
                <a:latin typeface="UTM French Vanilla" pitchFamily="18" charset="0"/>
              </a:rPr>
              <a:t> </a:t>
            </a:r>
            <a:r>
              <a:rPr lang="en-US" sz="2400" dirty="0" err="1">
                <a:latin typeface="UTM French Vanilla" pitchFamily="18" charset="0"/>
              </a:rPr>
              <a:t>sức</a:t>
            </a:r>
            <a:r>
              <a:rPr lang="en-US" sz="2400" dirty="0">
                <a:latin typeface="UTM French Vanilla" pitchFamily="18" charset="0"/>
              </a:rPr>
              <a:t> </a:t>
            </a:r>
            <a:r>
              <a:rPr lang="en-US" sz="2400" dirty="0" err="1">
                <a:latin typeface="UTM French Vanilla" pitchFamily="18" charset="0"/>
              </a:rPr>
              <a:t>sống</a:t>
            </a:r>
            <a:r>
              <a:rPr lang="en-US" sz="2400" dirty="0">
                <a:latin typeface="UTM French Vanilla" pitchFamily="18" charset="0"/>
              </a:rPr>
              <a:t> </a:t>
            </a:r>
            <a:r>
              <a:rPr lang="en-US" sz="2400" dirty="0" err="1">
                <a:latin typeface="UTM French Vanilla" pitchFamily="18" charset="0"/>
              </a:rPr>
              <a:t>mãnh</a:t>
            </a:r>
            <a:r>
              <a:rPr lang="en-US" sz="2400" dirty="0">
                <a:latin typeface="UTM French Vanilla" pitchFamily="18" charset="0"/>
              </a:rPr>
              <a:t> </a:t>
            </a:r>
            <a:r>
              <a:rPr lang="en-US" sz="2400" dirty="0" err="1">
                <a:latin typeface="UTM French Vanilla" pitchFamily="18" charset="0"/>
              </a:rPr>
              <a:t>liệt</a:t>
            </a:r>
            <a:r>
              <a:rPr lang="en-US" sz="2400" dirty="0">
                <a:latin typeface="UTM French Vanilla" pitchFamily="18" charset="0"/>
              </a:rPr>
              <a:t> </a:t>
            </a:r>
            <a:r>
              <a:rPr lang="en-US" sz="2400" dirty="0" err="1">
                <a:latin typeface="UTM French Vanilla" pitchFamily="18" charset="0"/>
              </a:rPr>
              <a:t>phải</a:t>
            </a:r>
            <a:r>
              <a:rPr lang="en-US" sz="2400" dirty="0">
                <a:latin typeface="UTM French Vanilla" pitchFamily="18" charset="0"/>
              </a:rPr>
              <a:t> </a:t>
            </a:r>
            <a:r>
              <a:rPr lang="en-US" sz="2400" dirty="0" err="1">
                <a:latin typeface="UTM French Vanilla" pitchFamily="18" charset="0"/>
              </a:rPr>
              <a:t>mọc</a:t>
            </a:r>
            <a:r>
              <a:rPr lang="en-US" sz="2400" dirty="0">
                <a:latin typeface="UTM French Vanilla" pitchFamily="18" charset="0"/>
              </a:rPr>
              <a:t> </a:t>
            </a:r>
            <a:r>
              <a:rPr lang="en-US" sz="2400" dirty="0" err="1">
                <a:latin typeface="UTM French Vanilla" pitchFamily="18" charset="0"/>
              </a:rPr>
              <a:t>thành</a:t>
            </a:r>
            <a:r>
              <a:rPr lang="en-US" sz="2400" dirty="0">
                <a:latin typeface="UTM French Vanilla" pitchFamily="18" charset="0"/>
              </a:rPr>
              <a:t> </a:t>
            </a:r>
            <a:r>
              <a:rPr lang="en-US" sz="2400" dirty="0" err="1">
                <a:latin typeface="UTM French Vanilla" pitchFamily="18" charset="0"/>
              </a:rPr>
              <a:t>rặng</a:t>
            </a:r>
            <a:r>
              <a:rPr lang="en-US" sz="2400" dirty="0">
                <a:latin typeface="UTM French Vanilla" pitchFamily="18" charset="0"/>
              </a:rPr>
              <a:t>, </a:t>
            </a:r>
            <a:r>
              <a:rPr lang="en-US" sz="2400" dirty="0" err="1">
                <a:latin typeface="UTM French Vanilla" pitchFamily="18" charset="0"/>
              </a:rPr>
              <a:t>nhà</a:t>
            </a:r>
            <a:r>
              <a:rPr lang="en-US" sz="2400" dirty="0">
                <a:latin typeface="UTM French Vanilla" pitchFamily="18" charset="0"/>
              </a:rPr>
              <a:t> </a:t>
            </a:r>
            <a:r>
              <a:rPr lang="en-US" sz="2400" dirty="0" err="1">
                <a:latin typeface="UTM French Vanilla" pitchFamily="18" charset="0"/>
              </a:rPr>
              <a:t>của</a:t>
            </a:r>
            <a:r>
              <a:rPr lang="en-US" sz="2400" dirty="0">
                <a:latin typeface="UTM French Vanilla" pitchFamily="18" charset="0"/>
              </a:rPr>
              <a:t> </a:t>
            </a:r>
            <a:r>
              <a:rPr lang="en-US" sz="2400" dirty="0" err="1">
                <a:latin typeface="UTM French Vanilla" pitchFamily="18" charset="0"/>
              </a:rPr>
              <a:t>xây</a:t>
            </a:r>
            <a:r>
              <a:rPr lang="en-US" sz="2400" dirty="0">
                <a:latin typeface="UTM French Vanilla" pitchFamily="18" charset="0"/>
              </a:rPr>
              <a:t> </a:t>
            </a:r>
            <a:r>
              <a:rPr lang="en-US" sz="2400" dirty="0" err="1">
                <a:latin typeface="UTM French Vanilla" pitchFamily="18" charset="0"/>
              </a:rPr>
              <a:t>dựng</a:t>
            </a:r>
            <a:r>
              <a:rPr lang="en-US" sz="2400" dirty="0">
                <a:latin typeface="UTM French Vanilla" pitchFamily="18" charset="0"/>
              </a:rPr>
              <a:t> </a:t>
            </a:r>
            <a:r>
              <a:rPr lang="en-US" sz="2400" dirty="0" err="1">
                <a:latin typeface="UTM French Vanilla" pitchFamily="18" charset="0"/>
              </a:rPr>
              <a:t>đặc</a:t>
            </a:r>
            <a:r>
              <a:rPr lang="en-US" sz="2400" dirty="0">
                <a:latin typeface="UTM French Vanilla" pitchFamily="18" charset="0"/>
              </a:rPr>
              <a:t> </a:t>
            </a:r>
            <a:r>
              <a:rPr lang="en-US" sz="2400" dirty="0" err="1">
                <a:latin typeface="UTM French Vanilla" pitchFamily="18" charset="0"/>
              </a:rPr>
              <a:t>biệt</a:t>
            </a:r>
            <a:r>
              <a:rPr lang="en-US" sz="2400" dirty="0">
                <a:latin typeface="UTM French Vanilla" pitchFamily="18" charset="0"/>
              </a:rPr>
              <a:t>, </a:t>
            </a:r>
            <a:r>
              <a:rPr lang="en-US" sz="2400" dirty="0" err="1">
                <a:latin typeface="UTM French Vanilla" pitchFamily="18" charset="0"/>
              </a:rPr>
              <a:t>phù</a:t>
            </a:r>
            <a:r>
              <a:rPr lang="en-US" sz="2400" dirty="0">
                <a:latin typeface="UTM French Vanilla" pitchFamily="18" charset="0"/>
              </a:rPr>
              <a:t> </a:t>
            </a:r>
            <a:r>
              <a:rPr lang="en-US" sz="2400" dirty="0" err="1">
                <a:latin typeface="UTM French Vanilla" pitchFamily="18" charset="0"/>
              </a:rPr>
              <a:t>hợp</a:t>
            </a:r>
            <a:r>
              <a:rPr lang="en-US" sz="2400" dirty="0">
                <a:latin typeface="UTM French Vanilla" pitchFamily="18" charset="0"/>
              </a:rPr>
              <a:t> </a:t>
            </a:r>
            <a:r>
              <a:rPr lang="en-US" sz="2400" dirty="0" err="1">
                <a:latin typeface="UTM French Vanilla" pitchFamily="18" charset="0"/>
              </a:rPr>
              <a:t>với</a:t>
            </a:r>
            <a:r>
              <a:rPr lang="en-US" sz="2400" dirty="0">
                <a:latin typeface="UTM French Vanilla" pitchFamily="18" charset="0"/>
              </a:rPr>
              <a:t> </a:t>
            </a:r>
            <a:r>
              <a:rPr lang="en-US" sz="2400" dirty="0" err="1">
                <a:latin typeface="UTM French Vanilla" pitchFamily="18" charset="0"/>
              </a:rPr>
              <a:t>địa</a:t>
            </a:r>
            <a:r>
              <a:rPr lang="en-US" sz="2400" dirty="0">
                <a:latin typeface="UTM French Vanilla" pitchFamily="18" charset="0"/>
              </a:rPr>
              <a:t> </a:t>
            </a:r>
            <a:r>
              <a:rPr lang="en-US" sz="2400" dirty="0" err="1">
                <a:latin typeface="UTM French Vanilla" pitchFamily="18" charset="0"/>
              </a:rPr>
              <a:t>phương</a:t>
            </a:r>
            <a:r>
              <a:rPr lang="en-US" sz="2400" dirty="0">
                <a:latin typeface="UTM French Vanilla" pitchFamily="18" charset="0"/>
              </a:rPr>
              <a:t>.</a:t>
            </a:r>
          </a:p>
        </p:txBody>
      </p:sp>
      <p:sp>
        <p:nvSpPr>
          <p:cNvPr id="22" name="文本框 21">
            <a:extLst>
              <a:ext uri="{FF2B5EF4-FFF2-40B4-BE49-F238E27FC236}">
                <a16:creationId xmlns:a16="http://schemas.microsoft.com/office/drawing/2014/main" id="{DD943F4E-5F0C-4AA6-BF8C-5202B35CD212}"/>
              </a:ext>
            </a:extLst>
          </p:cNvPr>
          <p:cNvSpPr txBox="1"/>
          <p:nvPr/>
        </p:nvSpPr>
        <p:spPr>
          <a:xfrm>
            <a:off x="6759631" y="4727324"/>
            <a:ext cx="4734038" cy="461665"/>
          </a:xfrm>
          <a:prstGeom prst="rect">
            <a:avLst/>
          </a:prstGeom>
          <a:noFill/>
        </p:spPr>
        <p:txBody>
          <a:bodyPr wrap="square" rtlCol="0">
            <a:spAutoFit/>
          </a:bodyPr>
          <a:lstStyle/>
          <a:p>
            <a:r>
              <a:rPr lang="en-US" sz="2400" dirty="0" err="1">
                <a:latin typeface="UTM French Vanilla" pitchFamily="18" charset="0"/>
              </a:rPr>
              <a:t>Tính</a:t>
            </a:r>
            <a:r>
              <a:rPr lang="en-US" sz="2400" dirty="0">
                <a:latin typeface="UTM French Vanilla" pitchFamily="18" charset="0"/>
              </a:rPr>
              <a:t> </a:t>
            </a:r>
            <a:r>
              <a:rPr lang="en-US" sz="2400" dirty="0" err="1">
                <a:latin typeface="UTM French Vanilla" pitchFamily="18" charset="0"/>
              </a:rPr>
              <a:t>cách</a:t>
            </a:r>
            <a:r>
              <a:rPr lang="en-US" sz="2400" dirty="0">
                <a:latin typeface="UTM French Vanilla" pitchFamily="18" charset="0"/>
              </a:rPr>
              <a:t> con </a:t>
            </a:r>
            <a:r>
              <a:rPr lang="en-US" sz="2400" dirty="0" err="1">
                <a:latin typeface="UTM French Vanilla" pitchFamily="18" charset="0"/>
              </a:rPr>
              <a:t>người</a:t>
            </a:r>
            <a:r>
              <a:rPr lang="en-US" sz="2400" dirty="0">
                <a:latin typeface="UTM French Vanilla" pitchFamily="18" charset="0"/>
              </a:rPr>
              <a:t> </a:t>
            </a:r>
            <a:r>
              <a:rPr lang="en-US" sz="2400" dirty="0" err="1">
                <a:latin typeface="UTM French Vanilla" pitchFamily="18" charset="0"/>
              </a:rPr>
              <a:t>Cà</a:t>
            </a:r>
            <a:r>
              <a:rPr lang="en-US" sz="2400" dirty="0">
                <a:latin typeface="UTM French Vanilla" pitchFamily="18" charset="0"/>
              </a:rPr>
              <a:t> Mau </a:t>
            </a:r>
            <a:r>
              <a:rPr lang="en-US" sz="2400" dirty="0" err="1">
                <a:latin typeface="UTM French Vanilla" pitchFamily="18" charset="0"/>
              </a:rPr>
              <a:t>kiên</a:t>
            </a:r>
            <a:r>
              <a:rPr lang="en-US" sz="2400" dirty="0">
                <a:latin typeface="UTM French Vanilla" pitchFamily="18" charset="0"/>
              </a:rPr>
              <a:t> </a:t>
            </a:r>
            <a:r>
              <a:rPr lang="en-US" sz="2400" dirty="0" err="1">
                <a:latin typeface="UTM French Vanilla" pitchFamily="18" charset="0"/>
              </a:rPr>
              <a:t>cường</a:t>
            </a:r>
            <a:r>
              <a:rPr lang="en-US" sz="2400" dirty="0">
                <a:latin typeface="UTM French Vanilla" pitchFamily="18" charset="0"/>
              </a:rPr>
              <a:t>.</a:t>
            </a:r>
          </a:p>
        </p:txBody>
      </p:sp>
      <p:pic>
        <p:nvPicPr>
          <p:cNvPr id="23" name="图片 22">
            <a:extLst>
              <a:ext uri="{FF2B5EF4-FFF2-40B4-BE49-F238E27FC236}">
                <a16:creationId xmlns:a16="http://schemas.microsoft.com/office/drawing/2014/main" id="{9882A3C7-B429-4780-B910-58D0AB241C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728" y="1669701"/>
            <a:ext cx="5446132" cy="36284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605653" y="465794"/>
            <a:ext cx="6531747" cy="923330"/>
          </a:xfrm>
          <a:prstGeom prst="rect">
            <a:avLst/>
          </a:prstGeom>
        </p:spPr>
        <p:txBody>
          <a:bodyPr wrap="square">
            <a:spAutoFit/>
          </a:bodyPr>
          <a:lstStyle/>
          <a:p>
            <a:r>
              <a:rPr lang="en-GB" altLang="en-US" sz="5400" b="1" u="sng" dirty="0" err="1">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Nội</a:t>
            </a:r>
            <a:r>
              <a:rPr lang="en-GB" altLang="en-US" sz="5400" b="1" u="sng"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dung </a:t>
            </a:r>
            <a:r>
              <a:rPr lang="en-GB" altLang="en-US" sz="5400" b="1" u="sng" dirty="0" err="1">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của</a:t>
            </a:r>
            <a:r>
              <a:rPr lang="en-GB" altLang="en-US" sz="5400" b="1" u="sng"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3 </a:t>
            </a:r>
            <a:r>
              <a:rPr lang="en-GB" altLang="en-US" sz="5400" b="1" u="sng" dirty="0" err="1">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đoạn</a:t>
            </a:r>
            <a:r>
              <a:rPr lang="en-GB" altLang="en-US" sz="54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a:t>
            </a:r>
            <a:endParaRPr lang="en-US" sz="5400" dirty="0"/>
          </a:p>
        </p:txBody>
      </p:sp>
    </p:spTree>
    <p:extLst>
      <p:ext uri="{BB962C8B-B14F-4D97-AF65-F5344CB8AC3E}">
        <p14:creationId xmlns:p14="http://schemas.microsoft.com/office/powerpoint/2010/main" val="232893241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750"/>
                                        <p:tgtEl>
                                          <p:spTgt spid="14"/>
                                        </p:tgtEl>
                                      </p:cBhvr>
                                    </p:animEffect>
                                    <p:anim calcmode="lin" valueType="num">
                                      <p:cBhvr>
                                        <p:cTn id="30" dur="750" fill="hold"/>
                                        <p:tgtEl>
                                          <p:spTgt spid="14"/>
                                        </p:tgtEl>
                                        <p:attrNameLst>
                                          <p:attrName>ppt_x</p:attrName>
                                        </p:attrNameLst>
                                      </p:cBhvr>
                                      <p:tavLst>
                                        <p:tav tm="0">
                                          <p:val>
                                            <p:strVal val="#ppt_x"/>
                                          </p:val>
                                        </p:tav>
                                        <p:tav tm="100000">
                                          <p:val>
                                            <p:strVal val="#ppt_x"/>
                                          </p:val>
                                        </p:tav>
                                      </p:tavLst>
                                    </p:anim>
                                    <p:anim calcmode="lin" valueType="num">
                                      <p:cBhvr>
                                        <p:cTn id="31" dur="750" fill="hold"/>
                                        <p:tgtEl>
                                          <p:spTgt spid="14"/>
                                        </p:tgtEl>
                                        <p:attrNameLst>
                                          <p:attrName>ppt_y</p:attrName>
                                        </p:attrNameLst>
                                      </p:cBhvr>
                                      <p:tavLst>
                                        <p:tav tm="0">
                                          <p:val>
                                            <p:strVal val="#ppt_y+.1"/>
                                          </p:val>
                                        </p:tav>
                                        <p:tav tm="100000">
                                          <p:val>
                                            <p:strVal val="#ppt_y"/>
                                          </p:val>
                                        </p:tav>
                                      </p:tavLst>
                                    </p:anim>
                                  </p:childTnLst>
                                </p:cTn>
                              </p:par>
                            </p:childTnLst>
                          </p:cTn>
                        </p:par>
                        <p:par>
                          <p:cTn id="32" fill="hold">
                            <p:stCondLst>
                              <p:cond delay="750"/>
                            </p:stCondLst>
                            <p:childTnLst>
                              <p:par>
                                <p:cTn id="33" presetID="22" presetClass="entr" presetSubtype="8"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75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750"/>
                                        <p:tgtEl>
                                          <p:spTgt spid="15"/>
                                        </p:tgtEl>
                                      </p:cBhvr>
                                    </p:animEffect>
                                    <p:anim calcmode="lin" valueType="num">
                                      <p:cBhvr>
                                        <p:cTn id="41" dur="750" fill="hold"/>
                                        <p:tgtEl>
                                          <p:spTgt spid="15"/>
                                        </p:tgtEl>
                                        <p:attrNameLst>
                                          <p:attrName>ppt_x</p:attrName>
                                        </p:attrNameLst>
                                      </p:cBhvr>
                                      <p:tavLst>
                                        <p:tav tm="0">
                                          <p:val>
                                            <p:strVal val="#ppt_x"/>
                                          </p:val>
                                        </p:tav>
                                        <p:tav tm="100000">
                                          <p:val>
                                            <p:strVal val="#ppt_x"/>
                                          </p:val>
                                        </p:tav>
                                      </p:tavLst>
                                    </p:anim>
                                    <p:anim calcmode="lin" valueType="num">
                                      <p:cBhvr>
                                        <p:cTn id="42" dur="750" fill="hold"/>
                                        <p:tgtEl>
                                          <p:spTgt spid="15"/>
                                        </p:tgtEl>
                                        <p:attrNameLst>
                                          <p:attrName>ppt_y</p:attrName>
                                        </p:attrNameLst>
                                      </p:cBhvr>
                                      <p:tavLst>
                                        <p:tav tm="0">
                                          <p:val>
                                            <p:strVal val="#ppt_y+.1"/>
                                          </p:val>
                                        </p:tav>
                                        <p:tav tm="100000">
                                          <p:val>
                                            <p:strVal val="#ppt_y"/>
                                          </p:val>
                                        </p:tav>
                                      </p:tavLst>
                                    </p:anim>
                                  </p:childTnLst>
                                </p:cTn>
                              </p:par>
                            </p:childTnLst>
                          </p:cTn>
                        </p:par>
                        <p:par>
                          <p:cTn id="43" fill="hold">
                            <p:stCondLst>
                              <p:cond delay="750"/>
                            </p:stCondLst>
                            <p:childTnLst>
                              <p:par>
                                <p:cTn id="44" presetID="22" presetClass="entr" presetSubtype="8"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75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750"/>
                                        <p:tgtEl>
                                          <p:spTgt spid="16"/>
                                        </p:tgtEl>
                                      </p:cBhvr>
                                    </p:animEffect>
                                    <p:anim calcmode="lin" valueType="num">
                                      <p:cBhvr>
                                        <p:cTn id="52" dur="750" fill="hold"/>
                                        <p:tgtEl>
                                          <p:spTgt spid="16"/>
                                        </p:tgtEl>
                                        <p:attrNameLst>
                                          <p:attrName>ppt_x</p:attrName>
                                        </p:attrNameLst>
                                      </p:cBhvr>
                                      <p:tavLst>
                                        <p:tav tm="0">
                                          <p:val>
                                            <p:strVal val="#ppt_x"/>
                                          </p:val>
                                        </p:tav>
                                        <p:tav tm="100000">
                                          <p:val>
                                            <p:strVal val="#ppt_x"/>
                                          </p:val>
                                        </p:tav>
                                      </p:tavLst>
                                    </p:anim>
                                    <p:anim calcmode="lin" valueType="num">
                                      <p:cBhvr>
                                        <p:cTn id="53" dur="750" fill="hold"/>
                                        <p:tgtEl>
                                          <p:spTgt spid="16"/>
                                        </p:tgtEl>
                                        <p:attrNameLst>
                                          <p:attrName>ppt_y</p:attrName>
                                        </p:attrNameLst>
                                      </p:cBhvr>
                                      <p:tavLst>
                                        <p:tav tm="0">
                                          <p:val>
                                            <p:strVal val="#ppt_y+.1"/>
                                          </p:val>
                                        </p:tav>
                                        <p:tav tm="100000">
                                          <p:val>
                                            <p:strVal val="#ppt_y"/>
                                          </p:val>
                                        </p:tav>
                                      </p:tavLst>
                                    </p:anim>
                                  </p:childTnLst>
                                </p:cTn>
                              </p:par>
                            </p:childTnLst>
                          </p:cTn>
                        </p:par>
                        <p:par>
                          <p:cTn id="54" fill="hold">
                            <p:stCondLst>
                              <p:cond delay="750"/>
                            </p:stCondLst>
                            <p:childTnLst>
                              <p:par>
                                <p:cTn id="55" presetID="22" presetClass="entr" presetSubtype="8"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5" grpId="0" bldLvl="0" animBg="1"/>
      <p:bldP spid="16" grpId="0" bldLvl="0" animBg="1"/>
      <p:bldP spid="18" grpId="0"/>
      <p:bldP spid="20" grpId="0"/>
      <p:bldP spid="22" grpId="0"/>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2F1DC65D-C5A9-4F71-9598-EFA5D264CB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2462" b="76623"/>
          <a:stretch/>
        </p:blipFill>
        <p:spPr>
          <a:xfrm>
            <a:off x="0" y="0"/>
            <a:ext cx="4162520" cy="2161309"/>
          </a:xfrm>
          <a:prstGeom prst="rect">
            <a:avLst/>
          </a:prstGeom>
        </p:spPr>
      </p:pic>
      <p:pic>
        <p:nvPicPr>
          <p:cNvPr id="14" name="图片 13">
            <a:extLst>
              <a:ext uri="{FF2B5EF4-FFF2-40B4-BE49-F238E27FC236}">
                <a16:creationId xmlns:a16="http://schemas.microsoft.com/office/drawing/2014/main" id="{EF09A445-AB6B-411B-B565-A08FA1955C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2462" b="76623"/>
          <a:stretch/>
        </p:blipFill>
        <p:spPr>
          <a:xfrm flipH="1">
            <a:off x="8017747" y="-3047"/>
            <a:ext cx="4174253" cy="2167401"/>
          </a:xfrm>
          <a:prstGeom prst="rect">
            <a:avLst/>
          </a:prstGeom>
        </p:spPr>
      </p:pic>
      <p:grpSp>
        <p:nvGrpSpPr>
          <p:cNvPr id="15" name="组合 14">
            <a:extLst>
              <a:ext uri="{FF2B5EF4-FFF2-40B4-BE49-F238E27FC236}">
                <a16:creationId xmlns:a16="http://schemas.microsoft.com/office/drawing/2014/main" id="{7F951385-2010-4DCD-A27F-1252E82C67E2}"/>
              </a:ext>
            </a:extLst>
          </p:cNvPr>
          <p:cNvGrpSpPr/>
          <p:nvPr/>
        </p:nvGrpSpPr>
        <p:grpSpPr>
          <a:xfrm>
            <a:off x="-1895" y="6216962"/>
            <a:ext cx="12192000" cy="973776"/>
            <a:chOff x="0" y="5884224"/>
            <a:chExt cx="12192000" cy="973776"/>
          </a:xfrm>
        </p:grpSpPr>
        <p:pic>
          <p:nvPicPr>
            <p:cNvPr id="16" name="图片 15">
              <a:extLst>
                <a:ext uri="{FF2B5EF4-FFF2-40B4-BE49-F238E27FC236}">
                  <a16:creationId xmlns:a16="http://schemas.microsoft.com/office/drawing/2014/main" id="{2318D0A0-27E9-4F02-8543-A848DB78D9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17" name="图片 16">
              <a:extLst>
                <a:ext uri="{FF2B5EF4-FFF2-40B4-BE49-F238E27FC236}">
                  <a16:creationId xmlns:a16="http://schemas.microsoft.com/office/drawing/2014/main" id="{008EBBA3-2618-4904-AB4C-6C917901B45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18" name="图片 17">
              <a:extLst>
                <a:ext uri="{FF2B5EF4-FFF2-40B4-BE49-F238E27FC236}">
                  <a16:creationId xmlns:a16="http://schemas.microsoft.com/office/drawing/2014/main" id="{5D13011E-872B-4BF5-B082-EA00DF065E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sp>
        <p:nvSpPr>
          <p:cNvPr id="19" name="文本框 17">
            <a:extLst>
              <a:ext uri="{FF2B5EF4-FFF2-40B4-BE49-F238E27FC236}">
                <a16:creationId xmlns:a16="http://schemas.microsoft.com/office/drawing/2014/main" id="{2CCDCAEF-F371-426F-B5CD-3ECD7D2E5B1F}"/>
              </a:ext>
            </a:extLst>
          </p:cNvPr>
          <p:cNvSpPr txBox="1"/>
          <p:nvPr/>
        </p:nvSpPr>
        <p:spPr>
          <a:xfrm>
            <a:off x="2002886" y="2387306"/>
            <a:ext cx="7788813" cy="1938992"/>
          </a:xfrm>
          <a:prstGeom prst="rect">
            <a:avLst/>
          </a:prstGeom>
          <a:noFill/>
        </p:spPr>
        <p:txBody>
          <a:bodyPr wrap="square" rtlCol="0">
            <a:spAutoFit/>
          </a:bodyPr>
          <a:lstStyle/>
          <a:p>
            <a:pPr algn="just"/>
            <a:r>
              <a:rPr lang="en-US" sz="4000" b="1" dirty="0" err="1">
                <a:effectLst>
                  <a:outerShdw blurRad="38100" dist="38100" dir="2700000" algn="tl">
                    <a:srgbClr val="000000">
                      <a:alpha val="43137"/>
                    </a:srgbClr>
                  </a:outerShdw>
                </a:effectLst>
                <a:latin typeface="UTM French Vanilla" pitchFamily="18" charset="0"/>
              </a:rPr>
              <a:t>Bài</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văn</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nói</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lên</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sự</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khắc</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nghiệt</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của</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thiên</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nhiên</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Cà</a:t>
            </a:r>
            <a:r>
              <a:rPr lang="en-US" sz="4000" b="1" dirty="0">
                <a:effectLst>
                  <a:outerShdw blurRad="38100" dist="38100" dir="2700000" algn="tl">
                    <a:srgbClr val="000000">
                      <a:alpha val="43137"/>
                    </a:srgbClr>
                  </a:outerShdw>
                </a:effectLst>
                <a:latin typeface="UTM French Vanilla" pitchFamily="18" charset="0"/>
              </a:rPr>
              <a:t> Mau </a:t>
            </a:r>
            <a:r>
              <a:rPr lang="en-US" sz="4000" b="1" dirty="0" err="1">
                <a:effectLst>
                  <a:outerShdw blurRad="38100" dist="38100" dir="2700000" algn="tl">
                    <a:srgbClr val="000000">
                      <a:alpha val="43137"/>
                    </a:srgbClr>
                  </a:outerShdw>
                </a:effectLst>
                <a:latin typeface="UTM French Vanilla" pitchFamily="18" charset="0"/>
              </a:rPr>
              <a:t>góp</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phần</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hun</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đúc</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nên</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tính</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cách</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kiên</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cường</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của</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người</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Cà</a:t>
            </a:r>
            <a:r>
              <a:rPr lang="en-US" sz="4000" b="1" dirty="0">
                <a:effectLst>
                  <a:outerShdw blurRad="38100" dist="38100" dir="2700000" algn="tl">
                    <a:srgbClr val="000000">
                      <a:alpha val="43137"/>
                    </a:srgbClr>
                  </a:outerShdw>
                </a:effectLst>
                <a:latin typeface="UTM French Vanilla" pitchFamily="18" charset="0"/>
              </a:rPr>
              <a:t> Mau.</a:t>
            </a:r>
          </a:p>
        </p:txBody>
      </p:sp>
      <p:sp>
        <p:nvSpPr>
          <p:cNvPr id="20" name="Rectangle 19"/>
          <p:cNvSpPr/>
          <p:nvPr/>
        </p:nvSpPr>
        <p:spPr>
          <a:xfrm>
            <a:off x="3081456" y="1069107"/>
            <a:ext cx="6531747" cy="923330"/>
          </a:xfrm>
          <a:prstGeom prst="rect">
            <a:avLst/>
          </a:prstGeom>
        </p:spPr>
        <p:txBody>
          <a:bodyPr wrap="square">
            <a:spAutoFit/>
          </a:bodyPr>
          <a:lstStyle/>
          <a:p>
            <a:r>
              <a:rPr lang="en-GB" altLang="en-US" sz="5400" b="1" u="sng" dirty="0" err="1">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Nội</a:t>
            </a:r>
            <a:r>
              <a:rPr lang="en-GB" altLang="en-US" sz="5400" b="1" u="sng"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dung </a:t>
            </a:r>
            <a:r>
              <a:rPr lang="en-GB" altLang="en-US" sz="5400" b="1" u="sng" dirty="0" err="1">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bài</a:t>
            </a:r>
            <a:r>
              <a:rPr lang="en-GB" altLang="en-US" sz="5400" b="1" u="sng"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a:t>
            </a:r>
            <a:r>
              <a:rPr lang="en-GB" altLang="en-US" sz="5400" b="1" u="sng" dirty="0" err="1">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đọc</a:t>
            </a:r>
            <a:r>
              <a:rPr lang="en-GB" altLang="en-US" sz="54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a:t>
            </a:r>
            <a:endParaRPr lang="en-US" sz="5400" dirty="0"/>
          </a:p>
        </p:txBody>
      </p:sp>
    </p:spTree>
    <p:extLst>
      <p:ext uri="{BB962C8B-B14F-4D97-AF65-F5344CB8AC3E}">
        <p14:creationId xmlns:p14="http://schemas.microsoft.com/office/powerpoint/2010/main" val="332330089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0" name="文本框 19">
            <a:extLst>
              <a:ext uri="{FF2B5EF4-FFF2-40B4-BE49-F238E27FC236}">
                <a16:creationId xmlns:a16="http://schemas.microsoft.com/office/drawing/2014/main" id="{7DA4816B-E3DF-40AF-8373-0850E556F365}"/>
              </a:ext>
            </a:extLst>
          </p:cNvPr>
          <p:cNvSpPr txBox="1"/>
          <p:nvPr/>
        </p:nvSpPr>
        <p:spPr>
          <a:xfrm>
            <a:off x="3857086" y="2546388"/>
            <a:ext cx="5134513" cy="1323439"/>
          </a:xfrm>
          <a:prstGeom prst="rect">
            <a:avLst/>
          </a:prstGeom>
          <a:noFill/>
        </p:spPr>
        <p:txBody>
          <a:bodyPr wrap="square" rtlCol="0">
            <a:spAutoFit/>
          </a:bodyPr>
          <a:lstStyle/>
          <a:p>
            <a:pPr algn="just"/>
            <a:r>
              <a:rPr lang="en-US" sz="4000" dirty="0" err="1">
                <a:latin typeface="UTM French Vanilla" pitchFamily="18" charset="0"/>
              </a:rPr>
              <a:t>Cùng</a:t>
            </a:r>
            <a:r>
              <a:rPr lang="en-US" sz="4000" dirty="0">
                <a:latin typeface="UTM French Vanilla" pitchFamily="18" charset="0"/>
              </a:rPr>
              <a:t> </a:t>
            </a:r>
            <a:r>
              <a:rPr lang="en-US" sz="4000" dirty="0" err="1">
                <a:latin typeface="UTM French Vanilla" pitchFamily="18" charset="0"/>
              </a:rPr>
              <a:t>thi</a:t>
            </a:r>
            <a:r>
              <a:rPr lang="en-US" sz="4000" dirty="0">
                <a:latin typeface="UTM French Vanilla" pitchFamily="18" charset="0"/>
              </a:rPr>
              <a:t> </a:t>
            </a:r>
            <a:r>
              <a:rPr lang="en-US" sz="4000" dirty="0" err="1">
                <a:latin typeface="UTM French Vanilla" pitchFamily="18" charset="0"/>
              </a:rPr>
              <a:t>đọc</a:t>
            </a:r>
            <a:r>
              <a:rPr lang="en-US" sz="4000" dirty="0">
                <a:latin typeface="UTM French Vanilla" pitchFamily="18" charset="0"/>
              </a:rPr>
              <a:t> </a:t>
            </a:r>
            <a:r>
              <a:rPr lang="en-US" sz="4000" dirty="0" err="1">
                <a:latin typeface="UTM French Vanilla" pitchFamily="18" charset="0"/>
              </a:rPr>
              <a:t>diễn</a:t>
            </a:r>
            <a:r>
              <a:rPr lang="en-US" sz="4000" dirty="0">
                <a:latin typeface="UTM French Vanilla" pitchFamily="18" charset="0"/>
              </a:rPr>
              <a:t> </a:t>
            </a:r>
            <a:r>
              <a:rPr lang="en-US" sz="4000" dirty="0" err="1">
                <a:latin typeface="UTM French Vanilla" pitchFamily="18" charset="0"/>
              </a:rPr>
              <a:t>cảm</a:t>
            </a:r>
            <a:r>
              <a:rPr lang="en-US" sz="4000" dirty="0">
                <a:latin typeface="UTM French Vanilla" pitchFamily="18" charset="0"/>
              </a:rPr>
              <a:t> </a:t>
            </a:r>
            <a:r>
              <a:rPr lang="en-US" sz="4000" dirty="0" err="1">
                <a:latin typeface="UTM French Vanilla" pitchFamily="18" charset="0"/>
              </a:rPr>
              <a:t>bài</a:t>
            </a:r>
            <a:endParaRPr lang="en-US" sz="4000" dirty="0">
              <a:latin typeface="UTM French Vanilla" pitchFamily="18" charset="0"/>
            </a:endParaRPr>
          </a:p>
          <a:p>
            <a:pPr algn="ctr"/>
            <a:r>
              <a:rPr lang="en-US" sz="4000" dirty="0">
                <a:latin typeface="UTM French Vanilla" pitchFamily="18" charset="0"/>
              </a:rPr>
              <a:t> “</a:t>
            </a:r>
            <a:r>
              <a:rPr lang="en-US" sz="4000" dirty="0" err="1">
                <a:latin typeface="UTM French Vanilla" pitchFamily="18" charset="0"/>
              </a:rPr>
              <a:t>Đất</a:t>
            </a:r>
            <a:r>
              <a:rPr lang="en-US" sz="4000" dirty="0">
                <a:latin typeface="UTM French Vanilla" pitchFamily="18" charset="0"/>
              </a:rPr>
              <a:t> </a:t>
            </a:r>
            <a:r>
              <a:rPr lang="en-US" sz="4000" dirty="0" err="1">
                <a:latin typeface="UTM French Vanilla" pitchFamily="18" charset="0"/>
              </a:rPr>
              <a:t>Cà</a:t>
            </a:r>
            <a:r>
              <a:rPr lang="en-US" sz="4000" dirty="0">
                <a:latin typeface="UTM French Vanilla" pitchFamily="18" charset="0"/>
              </a:rPr>
              <a:t> Mau”</a:t>
            </a:r>
          </a:p>
        </p:txBody>
      </p:sp>
      <p:sp>
        <p:nvSpPr>
          <p:cNvPr id="2" name="Rectangle 1"/>
          <p:cNvSpPr/>
          <p:nvPr/>
        </p:nvSpPr>
        <p:spPr>
          <a:xfrm>
            <a:off x="1660610" y="913754"/>
            <a:ext cx="9859147" cy="1015663"/>
          </a:xfrm>
          <a:prstGeom prst="rect">
            <a:avLst/>
          </a:prstGeom>
        </p:spPr>
        <p:txBody>
          <a:bodyPr wrap="square">
            <a:spAutoFit/>
          </a:bodyPr>
          <a:lstStyle/>
          <a:p>
            <a:r>
              <a:rPr lang="en-GB" sz="6000" b="1" dirty="0" err="1">
                <a:ln/>
                <a:solidFill>
                  <a:schemeClr val="accent1">
                    <a:lumMod val="75000"/>
                  </a:schemeClr>
                </a:solidFill>
                <a:effectLst>
                  <a:outerShdw blurRad="38100" dist="19050" dir="2700000" algn="tl" rotWithShape="0">
                    <a:schemeClr val="dk1">
                      <a:alpha val="40000"/>
                    </a:schemeClr>
                  </a:outerShdw>
                </a:effectLst>
                <a:latin typeface="UTM Ambrose" pitchFamily="18" charset="0"/>
                <a:cs typeface="Times New Roman" pitchFamily="18" charset="0"/>
              </a:rPr>
              <a:t>Phát</a:t>
            </a:r>
            <a:r>
              <a:rPr lang="en-GB" sz="6000" b="1" dirty="0">
                <a:ln/>
                <a:solidFill>
                  <a:schemeClr val="accent1">
                    <a:lumMod val="75000"/>
                  </a:schemeClr>
                </a:solidFill>
                <a:effectLst>
                  <a:outerShdw blurRad="38100" dist="19050" dir="2700000" algn="tl" rotWithShape="0">
                    <a:schemeClr val="dk1">
                      <a:alpha val="40000"/>
                    </a:schemeClr>
                  </a:outerShdw>
                </a:effectLst>
                <a:latin typeface="UTM Ambrose" pitchFamily="18" charset="0"/>
                <a:cs typeface="Times New Roman" pitchFamily="18" charset="0"/>
              </a:rPr>
              <a:t> </a:t>
            </a:r>
            <a:r>
              <a:rPr lang="en-GB" sz="6000" b="1" dirty="0" err="1">
                <a:ln/>
                <a:solidFill>
                  <a:schemeClr val="accent1">
                    <a:lumMod val="75000"/>
                  </a:schemeClr>
                </a:solidFill>
                <a:effectLst>
                  <a:outerShdw blurRad="38100" dist="19050" dir="2700000" algn="tl" rotWithShape="0">
                    <a:schemeClr val="dk1">
                      <a:alpha val="40000"/>
                    </a:schemeClr>
                  </a:outerShdw>
                </a:effectLst>
                <a:latin typeface="UTM Ambrose" pitchFamily="18" charset="0"/>
                <a:cs typeface="Times New Roman" pitchFamily="18" charset="0"/>
              </a:rPr>
              <a:t>thanh</a:t>
            </a:r>
            <a:r>
              <a:rPr lang="en-GB" sz="6000" b="1" dirty="0">
                <a:ln/>
                <a:solidFill>
                  <a:schemeClr val="accent1">
                    <a:lumMod val="75000"/>
                  </a:schemeClr>
                </a:solidFill>
                <a:effectLst>
                  <a:outerShdw blurRad="38100" dist="19050" dir="2700000" algn="tl" rotWithShape="0">
                    <a:schemeClr val="dk1">
                      <a:alpha val="40000"/>
                    </a:schemeClr>
                  </a:outerShdw>
                </a:effectLst>
                <a:latin typeface="UTM Ambrose" pitchFamily="18" charset="0"/>
                <a:cs typeface="Times New Roman" pitchFamily="18" charset="0"/>
              </a:rPr>
              <a:t> </a:t>
            </a:r>
            <a:r>
              <a:rPr lang="en-GB" sz="6000" b="1" dirty="0" err="1">
                <a:ln/>
                <a:solidFill>
                  <a:schemeClr val="accent1">
                    <a:lumMod val="75000"/>
                  </a:schemeClr>
                </a:solidFill>
                <a:effectLst>
                  <a:outerShdw blurRad="38100" dist="19050" dir="2700000" algn="tl" rotWithShape="0">
                    <a:schemeClr val="dk1">
                      <a:alpha val="40000"/>
                    </a:schemeClr>
                  </a:outerShdw>
                </a:effectLst>
                <a:latin typeface="UTM Ambrose" pitchFamily="18" charset="0"/>
                <a:cs typeface="Times New Roman" pitchFamily="18" charset="0"/>
              </a:rPr>
              <a:t>viên</a:t>
            </a:r>
            <a:r>
              <a:rPr lang="en-GB" sz="6000" b="1" dirty="0">
                <a:ln/>
                <a:solidFill>
                  <a:schemeClr val="accent1">
                    <a:lumMod val="75000"/>
                  </a:schemeClr>
                </a:solidFill>
                <a:effectLst>
                  <a:outerShdw blurRad="38100" dist="19050" dir="2700000" algn="tl" rotWithShape="0">
                    <a:schemeClr val="dk1">
                      <a:alpha val="40000"/>
                    </a:schemeClr>
                  </a:outerShdw>
                </a:effectLst>
                <a:latin typeface="UTM Ambrose" pitchFamily="18" charset="0"/>
                <a:cs typeface="Times New Roman" pitchFamily="18" charset="0"/>
              </a:rPr>
              <a:t> </a:t>
            </a:r>
            <a:r>
              <a:rPr lang="en-GB" sz="6000" b="1" dirty="0" err="1">
                <a:ln/>
                <a:solidFill>
                  <a:schemeClr val="accent1">
                    <a:lumMod val="75000"/>
                  </a:schemeClr>
                </a:solidFill>
                <a:effectLst>
                  <a:outerShdw blurRad="38100" dist="19050" dir="2700000" algn="tl" rotWithShape="0">
                    <a:schemeClr val="dk1">
                      <a:alpha val="40000"/>
                    </a:schemeClr>
                  </a:outerShdw>
                </a:effectLst>
                <a:latin typeface="UTM Ambrose" pitchFamily="18" charset="0"/>
                <a:cs typeface="Times New Roman" pitchFamily="18" charset="0"/>
              </a:rPr>
              <a:t>nhí</a:t>
            </a:r>
            <a:r>
              <a:rPr lang="en-GB" sz="6000" b="1" dirty="0">
                <a:ln/>
                <a:solidFill>
                  <a:schemeClr val="accent1">
                    <a:lumMod val="75000"/>
                  </a:schemeClr>
                </a:solidFill>
                <a:effectLst>
                  <a:outerShdw blurRad="38100" dist="19050" dir="2700000" algn="tl" rotWithShape="0">
                    <a:schemeClr val="dk1">
                      <a:alpha val="40000"/>
                    </a:schemeClr>
                  </a:outerShdw>
                </a:effectLst>
                <a:latin typeface="UTM Ambrose" pitchFamily="18" charset="0"/>
                <a:cs typeface="Times New Roman" pitchFamily="18" charset="0"/>
              </a:rPr>
              <a:t>!</a:t>
            </a:r>
            <a:endParaRPr lang="en-US" sz="6000" dirty="0">
              <a:latin typeface="UTM Ambrose" pitchFamily="18"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8470043" y="2276490"/>
            <a:ext cx="3430714" cy="41148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4855" y="2505094"/>
            <a:ext cx="3475292" cy="4114800"/>
          </a:xfrm>
          <a:prstGeom prst="rect">
            <a:avLst/>
          </a:prstGeom>
        </p:spPr>
      </p:pic>
    </p:spTree>
    <p:extLst>
      <p:ext uri="{BB962C8B-B14F-4D97-AF65-F5344CB8AC3E}">
        <p14:creationId xmlns:p14="http://schemas.microsoft.com/office/powerpoint/2010/main" val="62466214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grpSp>
        <p:nvGrpSpPr>
          <p:cNvPr id="7" name="Group 6"/>
          <p:cNvGrpSpPr/>
          <p:nvPr/>
        </p:nvGrpSpPr>
        <p:grpSpPr>
          <a:xfrm>
            <a:off x="3498357" y="603824"/>
            <a:ext cx="4941285" cy="5497953"/>
            <a:chOff x="3498358" y="337124"/>
            <a:chExt cx="4941285" cy="5497953"/>
          </a:xfrm>
        </p:grpSpPr>
        <p:pic>
          <p:nvPicPr>
            <p:cNvPr id="14"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498358" y="337124"/>
              <a:ext cx="4941285" cy="5497953"/>
            </a:xfrm>
            <a:prstGeom prst="rect">
              <a:avLst/>
            </a:prstGeom>
          </p:spPr>
        </p:pic>
        <p:sp>
          <p:nvSpPr>
            <p:cNvPr id="6" name="TextBox 5"/>
            <p:cNvSpPr txBox="1"/>
            <p:nvPr/>
          </p:nvSpPr>
          <p:spPr>
            <a:xfrm rot="20748250">
              <a:off x="4302906" y="4456957"/>
              <a:ext cx="3913251" cy="523220"/>
            </a:xfrm>
            <a:prstGeom prst="rect">
              <a:avLst/>
            </a:prstGeom>
            <a:noFill/>
          </p:spPr>
          <p:txBody>
            <a:bodyPr wrap="none" rtlCol="0">
              <a:spAutoFit/>
            </a:bodyPr>
            <a:lstStyle/>
            <a:p>
              <a:r>
                <a:rPr lang="en-US" sz="2800" dirty="0" err="1">
                  <a:solidFill>
                    <a:srgbClr val="FF0000"/>
                  </a:solidFill>
                  <a:latin typeface="UTM Ambrose" pitchFamily="18" charset="0"/>
                </a:rPr>
                <a:t>Bảo</a:t>
              </a:r>
              <a:r>
                <a:rPr lang="en-US" sz="2800" dirty="0">
                  <a:solidFill>
                    <a:srgbClr val="FF0000"/>
                  </a:solidFill>
                  <a:latin typeface="UTM Ambrose" pitchFamily="18" charset="0"/>
                </a:rPr>
                <a:t> </a:t>
              </a:r>
              <a:r>
                <a:rPr lang="en-US" sz="2800" dirty="0" err="1">
                  <a:solidFill>
                    <a:srgbClr val="FF0000"/>
                  </a:solidFill>
                  <a:latin typeface="UTM Ambrose" pitchFamily="18" charset="0"/>
                </a:rPr>
                <a:t>vệ</a:t>
              </a:r>
              <a:r>
                <a:rPr lang="en-US" sz="2800" dirty="0">
                  <a:solidFill>
                    <a:srgbClr val="FF0000"/>
                  </a:solidFill>
                  <a:latin typeface="UTM Ambrose" pitchFamily="18" charset="0"/>
                </a:rPr>
                <a:t> </a:t>
              </a:r>
              <a:r>
                <a:rPr lang="en-US" sz="2800" dirty="0" err="1">
                  <a:solidFill>
                    <a:srgbClr val="FF0000"/>
                  </a:solidFill>
                  <a:latin typeface="UTM Ambrose" pitchFamily="18" charset="0"/>
                </a:rPr>
                <a:t>môi</a:t>
              </a:r>
              <a:r>
                <a:rPr lang="en-US" sz="2800" dirty="0">
                  <a:solidFill>
                    <a:srgbClr val="FF0000"/>
                  </a:solidFill>
                  <a:latin typeface="UTM Ambrose" pitchFamily="18" charset="0"/>
                </a:rPr>
                <a:t> </a:t>
              </a:r>
              <a:r>
                <a:rPr lang="en-US" sz="2800" dirty="0" err="1">
                  <a:solidFill>
                    <a:srgbClr val="FF0000"/>
                  </a:solidFill>
                  <a:latin typeface="UTM Ambrose" pitchFamily="18" charset="0"/>
                </a:rPr>
                <a:t>trường</a:t>
              </a:r>
              <a:endParaRPr lang="en-US" sz="2800" dirty="0">
                <a:solidFill>
                  <a:srgbClr val="FF0000"/>
                </a:solidFill>
                <a:latin typeface="UTM Ambrose" pitchFamily="18" charset="0"/>
              </a:endParaRPr>
            </a:p>
          </p:txBody>
        </p:sp>
      </p:grpSp>
    </p:spTree>
    <p:extLst>
      <p:ext uri="{BB962C8B-B14F-4D97-AF65-F5344CB8AC3E}">
        <p14:creationId xmlns:p14="http://schemas.microsoft.com/office/powerpoint/2010/main" val="231197652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Nam Định: Đẩy mạnh thực hiện Dự án “Trồng rừng ngập mặn - Giảm thiểu rủi ro  thảm họ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Nam Định: Đẩy mạnh thực hiện Dự án “Trồng rừng ngập mặn - Giảm thiểu rủi ro  thảm họ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descr="Trồng rừng ngập mặn để phòng, chống lụt bã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0400"/>
            <a:ext cx="6140097" cy="40963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6" name="Picture 8" descr="Bộ đội Biên phòng và đoàn viên, thanh niên chung tay dọn rác, bờ biển Cần  Giờ được trả lại màu xanh Thành Đoàn TP.Hồ Chí M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0097" y="629287"/>
            <a:ext cx="6051903" cy="40306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88137040"/>
      </p:ext>
    </p:extLst>
  </p:cSld>
  <p:clrMapOvr>
    <a:masterClrMapping/>
  </p:clrMapOvr>
  <p:transition spd="slow" advTm="4000">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2F1DC65D-C5A9-4F71-9598-EFA5D264CB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2462" b="76623"/>
          <a:stretch/>
        </p:blipFill>
        <p:spPr>
          <a:xfrm>
            <a:off x="0" y="0"/>
            <a:ext cx="4162520" cy="2161309"/>
          </a:xfrm>
          <a:prstGeom prst="rect">
            <a:avLst/>
          </a:prstGeom>
        </p:spPr>
      </p:pic>
      <p:pic>
        <p:nvPicPr>
          <p:cNvPr id="14" name="图片 13">
            <a:extLst>
              <a:ext uri="{FF2B5EF4-FFF2-40B4-BE49-F238E27FC236}">
                <a16:creationId xmlns:a16="http://schemas.microsoft.com/office/drawing/2014/main" id="{EF09A445-AB6B-411B-B565-A08FA1955C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2462" b="76623"/>
          <a:stretch/>
        </p:blipFill>
        <p:spPr>
          <a:xfrm flipH="1">
            <a:off x="8017747" y="-3047"/>
            <a:ext cx="4174253" cy="2167401"/>
          </a:xfrm>
          <a:prstGeom prst="rect">
            <a:avLst/>
          </a:prstGeom>
        </p:spPr>
      </p:pic>
      <p:grpSp>
        <p:nvGrpSpPr>
          <p:cNvPr id="15" name="组合 14">
            <a:extLst>
              <a:ext uri="{FF2B5EF4-FFF2-40B4-BE49-F238E27FC236}">
                <a16:creationId xmlns:a16="http://schemas.microsoft.com/office/drawing/2014/main" id="{7F951385-2010-4DCD-A27F-1252E82C67E2}"/>
              </a:ext>
            </a:extLst>
          </p:cNvPr>
          <p:cNvGrpSpPr/>
          <p:nvPr/>
        </p:nvGrpSpPr>
        <p:grpSpPr>
          <a:xfrm>
            <a:off x="-1895" y="6216962"/>
            <a:ext cx="12192000" cy="973776"/>
            <a:chOff x="0" y="5884224"/>
            <a:chExt cx="12192000" cy="973776"/>
          </a:xfrm>
        </p:grpSpPr>
        <p:pic>
          <p:nvPicPr>
            <p:cNvPr id="16" name="图片 15">
              <a:extLst>
                <a:ext uri="{FF2B5EF4-FFF2-40B4-BE49-F238E27FC236}">
                  <a16:creationId xmlns:a16="http://schemas.microsoft.com/office/drawing/2014/main" id="{2318D0A0-27E9-4F02-8543-A848DB78D9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17" name="图片 16">
              <a:extLst>
                <a:ext uri="{FF2B5EF4-FFF2-40B4-BE49-F238E27FC236}">
                  <a16:creationId xmlns:a16="http://schemas.microsoft.com/office/drawing/2014/main" id="{008EBBA3-2618-4904-AB4C-6C917901B45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18" name="图片 17">
              <a:extLst>
                <a:ext uri="{FF2B5EF4-FFF2-40B4-BE49-F238E27FC236}">
                  <a16:creationId xmlns:a16="http://schemas.microsoft.com/office/drawing/2014/main" id="{5D13011E-872B-4BF5-B082-EA00DF065E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sp>
        <p:nvSpPr>
          <p:cNvPr id="19" name="文本框 17">
            <a:extLst>
              <a:ext uri="{FF2B5EF4-FFF2-40B4-BE49-F238E27FC236}">
                <a16:creationId xmlns:a16="http://schemas.microsoft.com/office/drawing/2014/main" id="{2CCDCAEF-F371-426F-B5CD-3ECD7D2E5B1F}"/>
              </a:ext>
            </a:extLst>
          </p:cNvPr>
          <p:cNvSpPr txBox="1"/>
          <p:nvPr/>
        </p:nvSpPr>
        <p:spPr>
          <a:xfrm>
            <a:off x="2002886" y="2387306"/>
            <a:ext cx="7788813" cy="3170099"/>
          </a:xfrm>
          <a:prstGeom prst="rect">
            <a:avLst/>
          </a:prstGeom>
          <a:noFill/>
        </p:spPr>
        <p:txBody>
          <a:bodyPr wrap="square" rtlCol="0">
            <a:spAutoFit/>
          </a:bodyPr>
          <a:lstStyle/>
          <a:p>
            <a:pPr algn="just"/>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Hiểu</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được</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bài</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văn</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nói</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lên</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sự</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khắc</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nghiệt</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của</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thiên</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nhiên</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Cà</a:t>
            </a:r>
            <a:r>
              <a:rPr lang="en-US" sz="4000" b="1" dirty="0">
                <a:effectLst>
                  <a:outerShdw blurRad="38100" dist="38100" dir="2700000" algn="tl">
                    <a:srgbClr val="000000">
                      <a:alpha val="43137"/>
                    </a:srgbClr>
                  </a:outerShdw>
                </a:effectLst>
                <a:latin typeface="UTM French Vanilla" pitchFamily="18" charset="0"/>
              </a:rPr>
              <a:t> Mau </a:t>
            </a:r>
            <a:r>
              <a:rPr lang="en-US" sz="4000" b="1" dirty="0" err="1">
                <a:effectLst>
                  <a:outerShdw blurRad="38100" dist="38100" dir="2700000" algn="tl">
                    <a:srgbClr val="000000">
                      <a:alpha val="43137"/>
                    </a:srgbClr>
                  </a:outerShdw>
                </a:effectLst>
                <a:latin typeface="UTM French Vanilla" pitchFamily="18" charset="0"/>
              </a:rPr>
              <a:t>góp</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phần</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hun</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đúc</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nên</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tính</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cách</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kiên</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cường</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của</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người</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Cà</a:t>
            </a:r>
            <a:r>
              <a:rPr lang="en-US" sz="4000" b="1" dirty="0">
                <a:effectLst>
                  <a:outerShdw blurRad="38100" dist="38100" dir="2700000" algn="tl">
                    <a:srgbClr val="000000">
                      <a:alpha val="43137"/>
                    </a:srgbClr>
                  </a:outerShdw>
                </a:effectLst>
                <a:latin typeface="UTM French Vanilla" pitchFamily="18" charset="0"/>
              </a:rPr>
              <a:t> Mau.</a:t>
            </a:r>
          </a:p>
          <a:p>
            <a:pPr algn="just"/>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Có</a:t>
            </a:r>
            <a:r>
              <a:rPr lang="en-US" sz="4000" b="1" dirty="0">
                <a:effectLst>
                  <a:outerShdw blurRad="38100" dist="38100" dir="2700000" algn="tl">
                    <a:srgbClr val="000000">
                      <a:alpha val="43137"/>
                    </a:srgbClr>
                  </a:outerShdw>
                </a:effectLst>
                <a:latin typeface="UTM French Vanilla" pitchFamily="18" charset="0"/>
              </a:rPr>
              <a:t> ý </a:t>
            </a:r>
            <a:r>
              <a:rPr lang="en-US" sz="4000" b="1" dirty="0" err="1">
                <a:effectLst>
                  <a:outerShdw blurRad="38100" dist="38100" dir="2700000" algn="tl">
                    <a:srgbClr val="000000">
                      <a:alpha val="43137"/>
                    </a:srgbClr>
                  </a:outerShdw>
                </a:effectLst>
                <a:latin typeface="UTM French Vanilla" pitchFamily="18" charset="0"/>
              </a:rPr>
              <a:t>thức</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bảo</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vệ</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môi</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trường</a:t>
            </a:r>
            <a:r>
              <a:rPr lang="en-US" sz="4000" b="1" dirty="0">
                <a:effectLst>
                  <a:outerShdw blurRad="38100" dist="38100" dir="2700000" algn="tl">
                    <a:srgbClr val="000000">
                      <a:alpha val="43137"/>
                    </a:srgbClr>
                  </a:outerShdw>
                </a:effectLst>
                <a:latin typeface="UTM French Vanilla" pitchFamily="18" charset="0"/>
              </a:rPr>
              <a:t>.</a:t>
            </a:r>
          </a:p>
        </p:txBody>
      </p:sp>
      <p:sp>
        <p:nvSpPr>
          <p:cNvPr id="20" name="Rectangle 19"/>
          <p:cNvSpPr/>
          <p:nvPr/>
        </p:nvSpPr>
        <p:spPr>
          <a:xfrm>
            <a:off x="4643557" y="1237979"/>
            <a:ext cx="2938344" cy="923330"/>
          </a:xfrm>
          <a:prstGeom prst="rect">
            <a:avLst/>
          </a:prstGeom>
        </p:spPr>
        <p:txBody>
          <a:bodyPr wrap="square">
            <a:spAutoFit/>
          </a:bodyPr>
          <a:lstStyle/>
          <a:p>
            <a:r>
              <a:rPr lang="en-GB" altLang="en-US" sz="5400" b="1" u="sng" dirty="0" err="1">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Củng</a:t>
            </a:r>
            <a:r>
              <a:rPr lang="en-GB" altLang="en-US" sz="5400" b="1" u="sng"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a:t>
            </a:r>
            <a:r>
              <a:rPr lang="en-GB" altLang="en-US" sz="5400" b="1" u="sng" dirty="0" err="1">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cố</a:t>
            </a:r>
            <a:r>
              <a:rPr lang="en-GB" altLang="en-US" sz="54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a:t>
            </a:r>
            <a:endParaRPr lang="en-US" sz="5400" dirty="0"/>
          </a:p>
        </p:txBody>
      </p:sp>
    </p:spTree>
    <p:extLst>
      <p:ext uri="{BB962C8B-B14F-4D97-AF65-F5344CB8AC3E}">
        <p14:creationId xmlns:p14="http://schemas.microsoft.com/office/powerpoint/2010/main" val="262313768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9">
                                            <p:txEl>
                                              <p:pRg st="0" end="0"/>
                                            </p:txEl>
                                          </p:spTgt>
                                        </p:tgtEl>
                                        <p:attrNameLst>
                                          <p:attrName>style.visibility</p:attrName>
                                        </p:attrNameLst>
                                      </p:cBhvr>
                                      <p:to>
                                        <p:strVal val="visible"/>
                                      </p:to>
                                    </p:set>
                                    <p:animEffect transition="in" filter="wipe(left)">
                                      <p:cBhvr>
                                        <p:cTn id="14" dur="750"/>
                                        <p:tgtEl>
                                          <p:spTgt spid="1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9">
                                            <p:txEl>
                                              <p:pRg st="1" end="1"/>
                                            </p:txEl>
                                          </p:spTgt>
                                        </p:tgtEl>
                                        <p:attrNameLst>
                                          <p:attrName>style.visibility</p:attrName>
                                        </p:attrNameLst>
                                      </p:cBhvr>
                                      <p:to>
                                        <p:strVal val="visible"/>
                                      </p:to>
                                    </p:set>
                                    <p:animEffect transition="in" filter="wipe(left)">
                                      <p:cBhvr>
                                        <p:cTn id="19" dur="75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30BE70C-88BD-4206-B546-84063E3C2A69}"/>
              </a:ext>
            </a:extLst>
          </p:cNvPr>
          <p:cNvPicPr>
            <a:picLocks noChangeAspect="1"/>
          </p:cNvPicPr>
          <p:nvPr/>
        </p:nvPicPr>
        <p:blipFill rotWithShape="1">
          <a:blip r:embed="rId2">
            <a:extLst>
              <a:ext uri="{28A0092B-C50C-407E-A947-70E740481C1C}">
                <a14:useLocalDpi xmlns:a14="http://schemas.microsoft.com/office/drawing/2010/main" val="0"/>
              </a:ext>
            </a:extLst>
          </a:blip>
          <a:srcRect l="2091" t="7924" r="8917" b="44414"/>
          <a:stretch/>
        </p:blipFill>
        <p:spPr>
          <a:xfrm>
            <a:off x="-279302" y="689751"/>
            <a:ext cx="6990610" cy="6028714"/>
          </a:xfrm>
          <a:prstGeom prst="rect">
            <a:avLst/>
          </a:prstGeom>
        </p:spPr>
      </p:pic>
      <p:grpSp>
        <p:nvGrpSpPr>
          <p:cNvPr id="8" name="组合 7">
            <a:extLst>
              <a:ext uri="{FF2B5EF4-FFF2-40B4-BE49-F238E27FC236}">
                <a16:creationId xmlns:a16="http://schemas.microsoft.com/office/drawing/2014/main" id="{4855E4DB-63DE-4515-9AAA-A6B387E0E67A}"/>
              </a:ext>
            </a:extLst>
          </p:cNvPr>
          <p:cNvGrpSpPr/>
          <p:nvPr/>
        </p:nvGrpSpPr>
        <p:grpSpPr>
          <a:xfrm>
            <a:off x="0" y="5884224"/>
            <a:ext cx="12192000" cy="973776"/>
            <a:chOff x="0" y="5884224"/>
            <a:chExt cx="12192000" cy="973776"/>
          </a:xfrm>
        </p:grpSpPr>
        <p:pic>
          <p:nvPicPr>
            <p:cNvPr id="5" name="图片 4">
              <a:extLst>
                <a:ext uri="{FF2B5EF4-FFF2-40B4-BE49-F238E27FC236}">
                  <a16:creationId xmlns:a16="http://schemas.microsoft.com/office/drawing/2014/main" id="{4D7D2E4E-63FC-4E59-B93B-E274481248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6" name="图片 5">
              <a:extLst>
                <a:ext uri="{FF2B5EF4-FFF2-40B4-BE49-F238E27FC236}">
                  <a16:creationId xmlns:a16="http://schemas.microsoft.com/office/drawing/2014/main" id="{82456F1C-A575-471A-9B4F-AD6D1F31F4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7" name="图片 6">
              <a:extLst>
                <a:ext uri="{FF2B5EF4-FFF2-40B4-BE49-F238E27FC236}">
                  <a16:creationId xmlns:a16="http://schemas.microsoft.com/office/drawing/2014/main" id="{6F3DE31D-E1B4-4CC6-8D4D-2CE343E727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pic>
        <p:nvPicPr>
          <p:cNvPr id="13" name="图片 12">
            <a:extLst>
              <a:ext uri="{FF2B5EF4-FFF2-40B4-BE49-F238E27FC236}">
                <a16:creationId xmlns:a16="http://schemas.microsoft.com/office/drawing/2014/main" id="{94EAB357-98CB-4E28-8E9F-DC15B48C12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a:off x="0" y="0"/>
            <a:ext cx="4162520" cy="2161309"/>
          </a:xfrm>
          <a:prstGeom prst="rect">
            <a:avLst/>
          </a:prstGeom>
        </p:spPr>
      </p:pic>
      <p:pic>
        <p:nvPicPr>
          <p:cNvPr id="17" name="图片 16">
            <a:extLst>
              <a:ext uri="{FF2B5EF4-FFF2-40B4-BE49-F238E27FC236}">
                <a16:creationId xmlns:a16="http://schemas.microsoft.com/office/drawing/2014/main" id="{EF6714C1-B8BB-499D-98F6-36E2888DD5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flipH="1">
            <a:off x="8017747" y="-3047"/>
            <a:ext cx="4174253" cy="2167401"/>
          </a:xfrm>
          <a:prstGeom prst="rect">
            <a:avLst/>
          </a:prstGeom>
        </p:spPr>
      </p:pic>
      <p:sp>
        <p:nvSpPr>
          <p:cNvPr id="11" name="Rectangle 10"/>
          <p:cNvSpPr/>
          <p:nvPr/>
        </p:nvSpPr>
        <p:spPr>
          <a:xfrm>
            <a:off x="6666725" y="2203681"/>
            <a:ext cx="5525275" cy="1862048"/>
          </a:xfrm>
          <a:prstGeom prst="rect">
            <a:avLst/>
          </a:prstGeom>
        </p:spPr>
        <p:txBody>
          <a:bodyPr wrap="square">
            <a:spAutoFit/>
          </a:bodyPr>
          <a:lstStyle/>
          <a:p>
            <a:r>
              <a:rPr lang="en-GB" sz="11500" b="1" dirty="0" err="1">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Cảm</a:t>
            </a:r>
            <a:r>
              <a:rPr lang="en-GB" sz="115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a:t>
            </a:r>
            <a:r>
              <a:rPr lang="en-GB" sz="11500" b="1" dirty="0" err="1">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ơn</a:t>
            </a:r>
            <a:r>
              <a:rPr lang="en-GB" sz="115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a:t>
            </a:r>
            <a:endParaRPr lang="en-US" sz="11500" dirty="0"/>
          </a:p>
        </p:txBody>
      </p:sp>
    </p:spTree>
    <p:extLst>
      <p:ext uri="{BB962C8B-B14F-4D97-AF65-F5344CB8AC3E}">
        <p14:creationId xmlns:p14="http://schemas.microsoft.com/office/powerpoint/2010/main" val="12407830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2F1DC65D-C5A9-4F71-9598-EFA5D264CB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2462" b="76623"/>
          <a:stretch/>
        </p:blipFill>
        <p:spPr>
          <a:xfrm>
            <a:off x="0" y="0"/>
            <a:ext cx="4162520" cy="2161309"/>
          </a:xfrm>
          <a:prstGeom prst="rect">
            <a:avLst/>
          </a:prstGeom>
        </p:spPr>
      </p:pic>
      <p:pic>
        <p:nvPicPr>
          <p:cNvPr id="14" name="图片 13">
            <a:extLst>
              <a:ext uri="{FF2B5EF4-FFF2-40B4-BE49-F238E27FC236}">
                <a16:creationId xmlns:a16="http://schemas.microsoft.com/office/drawing/2014/main" id="{EF09A445-AB6B-411B-B565-A08FA1955C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2462" b="76623"/>
          <a:stretch/>
        </p:blipFill>
        <p:spPr>
          <a:xfrm flipH="1">
            <a:off x="8017747" y="-3047"/>
            <a:ext cx="4174253" cy="2167401"/>
          </a:xfrm>
          <a:prstGeom prst="rect">
            <a:avLst/>
          </a:prstGeom>
        </p:spPr>
      </p:pic>
      <p:pic>
        <p:nvPicPr>
          <p:cNvPr id="19" name="Picture 2">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625573" y="5359400"/>
            <a:ext cx="1334640" cy="1334640"/>
          </a:xfrm>
          <a:prstGeom prst="rect">
            <a:avLst/>
          </a:prstGeom>
        </p:spPr>
      </p:pic>
      <p:grpSp>
        <p:nvGrpSpPr>
          <p:cNvPr id="3" name="Group 2"/>
          <p:cNvGrpSpPr/>
          <p:nvPr/>
        </p:nvGrpSpPr>
        <p:grpSpPr>
          <a:xfrm>
            <a:off x="2215523" y="1259977"/>
            <a:ext cx="7468854" cy="3677121"/>
            <a:chOff x="2043446" y="1259977"/>
            <a:chExt cx="7468854" cy="3677121"/>
          </a:xfrm>
        </p:grpSpPr>
        <p:pic>
          <p:nvPicPr>
            <p:cNvPr id="6" name="Picture 8"/>
            <p:cNvPicPr>
              <a:picLocks noChangeAspect="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43446" y="1259977"/>
              <a:ext cx="7468854" cy="3677121"/>
            </a:xfrm>
            <a:prstGeom prst="rect">
              <a:avLst/>
            </a:prstGeom>
          </p:spPr>
        </p:pic>
        <p:sp>
          <p:nvSpPr>
            <p:cNvPr id="2" name="Rectangle 1"/>
            <p:cNvSpPr/>
            <p:nvPr/>
          </p:nvSpPr>
          <p:spPr>
            <a:xfrm>
              <a:off x="2603500" y="1925934"/>
              <a:ext cx="6438900" cy="2062103"/>
            </a:xfrm>
            <a:prstGeom prst="rect">
              <a:avLst/>
            </a:prstGeom>
          </p:spPr>
          <p:txBody>
            <a:bodyPr wrap="square">
              <a:spAutoFit/>
            </a:bodyPr>
            <a:lstStyle/>
            <a:p>
              <a:pPr algn="just"/>
              <a:r>
                <a:rPr lang="vi-VN" sz="3200" dirty="0">
                  <a:effectLst>
                    <a:outerShdw blurRad="38100" dist="19050" dir="2700000" algn="tl" rotWithShape="0">
                      <a:schemeClr val="dk1">
                        <a:alpha val="40000"/>
                      </a:schemeClr>
                    </a:outerShdw>
                  </a:effectLst>
                  <a:latin typeface="Times New Roman" panose="02020603050405020304" pitchFamily="18" charset="0"/>
                </a:rPr>
                <a:t>Em hãy đọc bài </a:t>
              </a:r>
              <a:r>
                <a:rPr lang="vi-VN" sz="3200" b="1" i="1" dirty="0">
                  <a:effectLst>
                    <a:outerShdw blurRad="38100" dist="19050" dir="2700000" algn="tl" rotWithShape="0">
                      <a:schemeClr val="dk1">
                        <a:alpha val="40000"/>
                      </a:schemeClr>
                    </a:outerShdw>
                  </a:effectLst>
                  <a:latin typeface="Times New Roman" panose="02020603050405020304" pitchFamily="18" charset="0"/>
                </a:rPr>
                <a:t>Cái gì quý nhất?</a:t>
              </a:r>
              <a:r>
                <a:rPr lang="vi-VN" sz="3200" dirty="0">
                  <a:effectLst>
                    <a:outerShdw blurRad="38100" dist="19050" dir="2700000" algn="tl" rotWithShape="0">
                      <a:schemeClr val="dk1">
                        <a:alpha val="40000"/>
                      </a:schemeClr>
                    </a:outerShdw>
                  </a:effectLst>
                  <a:latin typeface="Times New Roman" panose="02020603050405020304" pitchFamily="18" charset="0"/>
                </a:rPr>
                <a:t> đoạn từ “</a:t>
              </a:r>
              <a:r>
                <a:rPr lang="en-US" sz="3200" dirty="0" err="1">
                  <a:effectLst>
                    <a:outerShdw blurRad="38100" dist="19050" dir="2700000" algn="tl" rotWithShape="0">
                      <a:schemeClr val="dk1">
                        <a:alpha val="40000"/>
                      </a:schemeClr>
                    </a:outerShdw>
                  </a:effectLst>
                  <a:latin typeface="Times New Roman" panose="02020603050405020304" pitchFamily="18" charset="0"/>
                </a:rPr>
                <a:t>Nghe</a:t>
              </a:r>
              <a:r>
                <a:rPr lang="en-US" sz="3200" dirty="0">
                  <a:effectLst>
                    <a:outerShdw blurRad="38100" dist="19050" dir="2700000" algn="tl" rotWithShape="0">
                      <a:schemeClr val="dk1">
                        <a:alpha val="40000"/>
                      </a:schemeClr>
                    </a:outerShdw>
                  </a:effectLst>
                  <a:latin typeface="Times New Roman" panose="02020603050405020304" pitchFamily="18" charset="0"/>
                </a:rPr>
                <a:t> </a:t>
              </a:r>
              <a:r>
                <a:rPr lang="en-US" sz="3200" dirty="0" err="1">
                  <a:effectLst>
                    <a:outerShdw blurRad="38100" dist="19050" dir="2700000" algn="tl" rotWithShape="0">
                      <a:schemeClr val="dk1">
                        <a:alpha val="40000"/>
                      </a:schemeClr>
                    </a:outerShdw>
                  </a:effectLst>
                  <a:latin typeface="Times New Roman" panose="02020603050405020304" pitchFamily="18" charset="0"/>
                </a:rPr>
                <a:t>xong</a:t>
              </a:r>
              <a:r>
                <a:rPr lang="vi-VN" sz="3200" dirty="0">
                  <a:effectLst>
                    <a:outerShdw blurRad="38100" dist="19050" dir="2700000" algn="tl" rotWithShape="0">
                      <a:schemeClr val="dk1">
                        <a:alpha val="40000"/>
                      </a:schemeClr>
                    </a:outerShdw>
                  </a:effectLst>
                  <a:latin typeface="Times New Roman" panose="02020603050405020304" pitchFamily="18" charset="0"/>
                </a:rPr>
                <a:t> … </a:t>
              </a:r>
              <a:r>
                <a:rPr lang="en-US" sz="3200" dirty="0" err="1">
                  <a:effectLst>
                    <a:outerShdw blurRad="38100" dist="19050" dir="2700000" algn="tl" rotWithShape="0">
                      <a:schemeClr val="dk1">
                        <a:alpha val="40000"/>
                      </a:schemeClr>
                    </a:outerShdw>
                  </a:effectLst>
                  <a:latin typeface="Times New Roman" panose="02020603050405020304" pitchFamily="18" charset="0"/>
                </a:rPr>
                <a:t>vô</a:t>
              </a:r>
              <a:r>
                <a:rPr lang="en-US" sz="3200" dirty="0">
                  <a:effectLst>
                    <a:outerShdw blurRad="38100" dist="19050" dir="2700000" algn="tl" rotWithShape="0">
                      <a:schemeClr val="dk1">
                        <a:alpha val="40000"/>
                      </a:schemeClr>
                    </a:outerShdw>
                  </a:effectLst>
                  <a:latin typeface="Times New Roman" panose="02020603050405020304" pitchFamily="18" charset="0"/>
                </a:rPr>
                <a:t> </a:t>
              </a:r>
              <a:r>
                <a:rPr lang="en-US" sz="3200" dirty="0" err="1">
                  <a:effectLst>
                    <a:outerShdw blurRad="38100" dist="19050" dir="2700000" algn="tl" rotWithShape="0">
                      <a:schemeClr val="dk1">
                        <a:alpha val="40000"/>
                      </a:schemeClr>
                    </a:outerShdw>
                  </a:effectLst>
                  <a:latin typeface="Times New Roman" panose="02020603050405020304" pitchFamily="18" charset="0"/>
                </a:rPr>
                <a:t>vị</a:t>
              </a:r>
              <a:r>
                <a:rPr lang="en-US" sz="3200" dirty="0">
                  <a:effectLst>
                    <a:outerShdw blurRad="38100" dist="19050" dir="2700000" algn="tl" rotWithShape="0">
                      <a:schemeClr val="dk1">
                        <a:alpha val="40000"/>
                      </a:schemeClr>
                    </a:outerShdw>
                  </a:effectLst>
                  <a:latin typeface="Times New Roman" panose="02020603050405020304" pitchFamily="18" charset="0"/>
                </a:rPr>
                <a:t> </a:t>
              </a:r>
              <a:r>
                <a:rPr lang="en-US" sz="3200" dirty="0" err="1">
                  <a:effectLst>
                    <a:outerShdw blurRad="38100" dist="19050" dir="2700000" algn="tl" rotWithShape="0">
                      <a:schemeClr val="dk1">
                        <a:alpha val="40000"/>
                      </a:schemeClr>
                    </a:outerShdw>
                  </a:effectLst>
                  <a:latin typeface="Times New Roman" panose="02020603050405020304" pitchFamily="18" charset="0"/>
                </a:rPr>
                <a:t>mà</a:t>
              </a:r>
              <a:r>
                <a:rPr lang="en-US" sz="3200" dirty="0">
                  <a:effectLst>
                    <a:outerShdw blurRad="38100" dist="19050" dir="2700000" algn="tl" rotWithShape="0">
                      <a:schemeClr val="dk1">
                        <a:alpha val="40000"/>
                      </a:schemeClr>
                    </a:outerShdw>
                  </a:effectLst>
                  <a:latin typeface="Times New Roman" panose="02020603050405020304" pitchFamily="18" charset="0"/>
                </a:rPr>
                <a:t> </a:t>
              </a:r>
              <a:r>
                <a:rPr lang="en-US" sz="3200" dirty="0" err="1">
                  <a:effectLst>
                    <a:outerShdw blurRad="38100" dist="19050" dir="2700000" algn="tl" rotWithShape="0">
                      <a:schemeClr val="dk1">
                        <a:alpha val="40000"/>
                      </a:schemeClr>
                    </a:outerShdw>
                  </a:effectLst>
                  <a:latin typeface="Times New Roman" panose="02020603050405020304" pitchFamily="18" charset="0"/>
                </a:rPr>
                <a:t>thôi</a:t>
              </a:r>
              <a:r>
                <a:rPr lang="en-US" sz="3200" dirty="0">
                  <a:effectLst>
                    <a:outerShdw blurRad="38100" dist="19050" dir="2700000" algn="tl" rotWithShape="0">
                      <a:schemeClr val="dk1">
                        <a:alpha val="40000"/>
                      </a:schemeClr>
                    </a:outerShdw>
                  </a:effectLst>
                  <a:latin typeface="Times New Roman" panose="02020603050405020304" pitchFamily="18" charset="0"/>
                </a:rPr>
                <a:t>.</a:t>
              </a:r>
              <a:r>
                <a:rPr lang="vi-VN" sz="3200" dirty="0">
                  <a:effectLst>
                    <a:outerShdw blurRad="38100" dist="19050" dir="2700000" algn="tl" rotWithShape="0">
                      <a:schemeClr val="dk1">
                        <a:alpha val="40000"/>
                      </a:schemeClr>
                    </a:outerShdw>
                  </a:effectLst>
                  <a:latin typeface="Times New Roman" panose="02020603050405020304" pitchFamily="18" charset="0"/>
                </a:rPr>
                <a:t>” và cho biết theo</a:t>
              </a:r>
              <a:r>
                <a:rPr lang="en-US" sz="3200" dirty="0">
                  <a:effectLst>
                    <a:outerShdw blurRad="38100" dist="19050" dir="2700000" algn="tl" rotWithShape="0">
                      <a:schemeClr val="dk1">
                        <a:alpha val="40000"/>
                      </a:schemeClr>
                    </a:outerShdw>
                  </a:effectLst>
                  <a:latin typeface="Times New Roman" panose="02020603050405020304" pitchFamily="18" charset="0"/>
                </a:rPr>
                <a:t> </a:t>
              </a:r>
              <a:r>
                <a:rPr lang="en-US" sz="3200" dirty="0" err="1">
                  <a:effectLst>
                    <a:outerShdw blurRad="38100" dist="19050" dir="2700000" algn="tl" rotWithShape="0">
                      <a:schemeClr val="dk1">
                        <a:alpha val="40000"/>
                      </a:schemeClr>
                    </a:outerShdw>
                  </a:effectLst>
                  <a:latin typeface="Times New Roman" panose="02020603050405020304" pitchFamily="18" charset="0"/>
                </a:rPr>
                <a:t>thầy</a:t>
              </a:r>
              <a:r>
                <a:rPr lang="en-US" sz="3200" dirty="0">
                  <a:effectLst>
                    <a:outerShdw blurRad="38100" dist="19050" dir="2700000" algn="tl" rotWithShape="0">
                      <a:schemeClr val="dk1">
                        <a:alpha val="40000"/>
                      </a:schemeClr>
                    </a:outerShdw>
                  </a:effectLst>
                  <a:latin typeface="Times New Roman" panose="02020603050405020304" pitchFamily="18" charset="0"/>
                </a:rPr>
                <a:t> </a:t>
              </a:r>
              <a:r>
                <a:rPr lang="en-US" sz="3200" dirty="0" err="1">
                  <a:effectLst>
                    <a:outerShdw blurRad="38100" dist="19050" dir="2700000" algn="tl" rotWithShape="0">
                      <a:schemeClr val="dk1">
                        <a:alpha val="40000"/>
                      </a:schemeClr>
                    </a:outerShdw>
                  </a:effectLst>
                  <a:latin typeface="Times New Roman" panose="02020603050405020304" pitchFamily="18" charset="0"/>
                </a:rPr>
                <a:t>giáo</a:t>
              </a:r>
              <a:r>
                <a:rPr lang="en-US" sz="3200" dirty="0">
                  <a:effectLst>
                    <a:outerShdw blurRad="38100" dist="19050" dir="2700000" algn="tl" rotWithShape="0">
                      <a:schemeClr val="dk1">
                        <a:alpha val="40000"/>
                      </a:schemeClr>
                    </a:outerShdw>
                  </a:effectLst>
                  <a:latin typeface="Times New Roman" panose="02020603050405020304" pitchFamily="18" charset="0"/>
                </a:rPr>
                <a:t> </a:t>
              </a:r>
              <a:r>
                <a:rPr lang="en-US" sz="3200" dirty="0" err="1">
                  <a:effectLst>
                    <a:outerShdw blurRad="38100" dist="19050" dir="2700000" algn="tl" rotWithShape="0">
                      <a:schemeClr val="dk1">
                        <a:alpha val="40000"/>
                      </a:schemeClr>
                    </a:outerShdw>
                  </a:effectLst>
                  <a:latin typeface="Times New Roman" panose="02020603050405020304" pitchFamily="18" charset="0"/>
                </a:rPr>
                <a:t>thì</a:t>
              </a:r>
              <a:r>
                <a:rPr lang="vi-VN" sz="3200" dirty="0">
                  <a:effectLst>
                    <a:outerShdw blurRad="38100" dist="19050" dir="2700000" algn="tl" rotWithShape="0">
                      <a:schemeClr val="dk1">
                        <a:alpha val="40000"/>
                      </a:schemeClr>
                    </a:outerShdw>
                  </a:effectLst>
                  <a:latin typeface="Times New Roman" panose="02020603050405020304" pitchFamily="18" charset="0"/>
                </a:rPr>
                <a:t> cái gì </a:t>
              </a:r>
              <a:r>
                <a:rPr lang="en-US" sz="3200" dirty="0">
                  <a:effectLst>
                    <a:outerShdw blurRad="38100" dist="19050" dir="2700000" algn="tl" rotWithShape="0">
                      <a:schemeClr val="dk1">
                        <a:alpha val="40000"/>
                      </a:schemeClr>
                    </a:outerShdw>
                  </a:effectLst>
                  <a:latin typeface="Times New Roman" panose="02020603050405020304" pitchFamily="18" charset="0"/>
                </a:rPr>
                <a:t>q</a:t>
              </a:r>
              <a:r>
                <a:rPr lang="vi-VN" sz="3200" dirty="0">
                  <a:effectLst>
                    <a:outerShdw blurRad="38100" dist="19050" dir="2700000" algn="tl" rotWithShape="0">
                      <a:schemeClr val="dk1">
                        <a:alpha val="40000"/>
                      </a:schemeClr>
                    </a:outerShdw>
                  </a:effectLst>
                  <a:latin typeface="Times New Roman" panose="02020603050405020304" pitchFamily="18" charset="0"/>
                </a:rPr>
                <a:t>uý nhất?</a:t>
              </a:r>
              <a:r>
                <a:rPr lang="en-US" sz="3200" dirty="0">
                  <a:effectLst>
                    <a:outerShdw blurRad="38100" dist="19050" dir="2700000" algn="tl" rotWithShape="0">
                      <a:schemeClr val="dk1">
                        <a:alpha val="40000"/>
                      </a:schemeClr>
                    </a:outerShdw>
                  </a:effectLst>
                  <a:latin typeface="Times New Roman" panose="02020603050405020304" pitchFamily="18" charset="0"/>
                </a:rPr>
                <a:t> </a:t>
              </a:r>
              <a:r>
                <a:rPr lang="en-US" sz="3200" dirty="0" err="1">
                  <a:effectLst>
                    <a:outerShdw blurRad="38100" dist="19050" dir="2700000" algn="tl" rotWithShape="0">
                      <a:schemeClr val="dk1">
                        <a:alpha val="40000"/>
                      </a:schemeClr>
                    </a:outerShdw>
                  </a:effectLst>
                  <a:latin typeface="Times New Roman" panose="02020603050405020304" pitchFamily="18" charset="0"/>
                </a:rPr>
                <a:t>Vì</a:t>
              </a:r>
              <a:r>
                <a:rPr lang="en-US" sz="3200" dirty="0">
                  <a:effectLst>
                    <a:outerShdw blurRad="38100" dist="19050" dir="2700000" algn="tl" rotWithShape="0">
                      <a:schemeClr val="dk1">
                        <a:alpha val="40000"/>
                      </a:schemeClr>
                    </a:outerShdw>
                  </a:effectLst>
                  <a:latin typeface="Times New Roman" panose="02020603050405020304" pitchFamily="18" charset="0"/>
                </a:rPr>
                <a:t> </a:t>
              </a:r>
              <a:r>
                <a:rPr lang="en-US" sz="3200" dirty="0" err="1">
                  <a:effectLst>
                    <a:outerShdw blurRad="38100" dist="19050" dir="2700000" algn="tl" rotWithShape="0">
                      <a:schemeClr val="dk1">
                        <a:alpha val="40000"/>
                      </a:schemeClr>
                    </a:outerShdw>
                  </a:effectLst>
                  <a:latin typeface="Times New Roman" panose="02020603050405020304" pitchFamily="18" charset="0"/>
                </a:rPr>
                <a:t>sao</a:t>
              </a:r>
              <a:r>
                <a:rPr lang="en-US" sz="3200" dirty="0">
                  <a:effectLst>
                    <a:outerShdw blurRad="38100" dist="19050" dir="2700000" algn="tl" rotWithShape="0">
                      <a:schemeClr val="dk1">
                        <a:alpha val="40000"/>
                      </a:schemeClr>
                    </a:outerShdw>
                  </a:effectLst>
                  <a:latin typeface="Times New Roman" panose="02020603050405020304" pitchFamily="18" charset="0"/>
                </a:rPr>
                <a:t>?</a:t>
              </a:r>
              <a:endParaRPr lang="vi-VN" sz="3200" dirty="0">
                <a:effectLst>
                  <a:outerShdw blurRad="38100" dist="19050" dir="2700000" algn="tl" rotWithShape="0">
                    <a:schemeClr val="dk1">
                      <a:alpha val="40000"/>
                    </a:schemeClr>
                  </a:outerShdw>
                </a:effectLst>
                <a:latin typeface="Times New Roman" panose="02020603050405020304" pitchFamily="18" charset="0"/>
              </a:endParaRPr>
            </a:p>
          </p:txBody>
        </p:sp>
      </p:grpSp>
    </p:spTree>
    <p:extLst>
      <p:ext uri="{BB962C8B-B14F-4D97-AF65-F5344CB8AC3E}">
        <p14:creationId xmlns:p14="http://schemas.microsoft.com/office/powerpoint/2010/main" val="354998604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2F1DC65D-C5A9-4F71-9598-EFA5D264CB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2462" b="76623"/>
          <a:stretch/>
        </p:blipFill>
        <p:spPr>
          <a:xfrm>
            <a:off x="0" y="0"/>
            <a:ext cx="4162520" cy="2161309"/>
          </a:xfrm>
          <a:prstGeom prst="rect">
            <a:avLst/>
          </a:prstGeom>
        </p:spPr>
      </p:pic>
      <p:pic>
        <p:nvPicPr>
          <p:cNvPr id="14" name="图片 13">
            <a:extLst>
              <a:ext uri="{FF2B5EF4-FFF2-40B4-BE49-F238E27FC236}">
                <a16:creationId xmlns:a16="http://schemas.microsoft.com/office/drawing/2014/main" id="{EF09A445-AB6B-411B-B565-A08FA1955C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2462" b="76623"/>
          <a:stretch/>
        </p:blipFill>
        <p:spPr>
          <a:xfrm flipH="1">
            <a:off x="8017747" y="-3047"/>
            <a:ext cx="4174253" cy="2167401"/>
          </a:xfrm>
          <a:prstGeom prst="rect">
            <a:avLst/>
          </a:prstGeom>
        </p:spPr>
      </p:pic>
      <p:pic>
        <p:nvPicPr>
          <p:cNvPr id="19" name="Picture 2">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625573" y="5359400"/>
            <a:ext cx="1334640" cy="1334640"/>
          </a:xfrm>
          <a:prstGeom prst="rect">
            <a:avLst/>
          </a:prstGeom>
        </p:spPr>
      </p:pic>
      <p:grpSp>
        <p:nvGrpSpPr>
          <p:cNvPr id="3" name="Group 2"/>
          <p:cNvGrpSpPr/>
          <p:nvPr/>
        </p:nvGrpSpPr>
        <p:grpSpPr>
          <a:xfrm>
            <a:off x="2260600" y="2164354"/>
            <a:ext cx="7468854" cy="2397623"/>
            <a:chOff x="2088523" y="2646977"/>
            <a:chExt cx="7468854" cy="3677121"/>
          </a:xfrm>
        </p:grpSpPr>
        <p:pic>
          <p:nvPicPr>
            <p:cNvPr id="6" name="Picture 8"/>
            <p:cNvPicPr>
              <a:picLocks noChangeAspect="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88523" y="2646977"/>
              <a:ext cx="7468854" cy="3677121"/>
            </a:xfrm>
            <a:prstGeom prst="rect">
              <a:avLst/>
            </a:prstGeom>
          </p:spPr>
        </p:pic>
        <p:sp>
          <p:nvSpPr>
            <p:cNvPr id="2" name="Rectangle 1"/>
            <p:cNvSpPr/>
            <p:nvPr/>
          </p:nvSpPr>
          <p:spPr>
            <a:xfrm>
              <a:off x="2603500" y="3408319"/>
              <a:ext cx="6438900" cy="1077218"/>
            </a:xfrm>
            <a:prstGeom prst="rect">
              <a:avLst/>
            </a:prstGeom>
          </p:spPr>
          <p:txBody>
            <a:bodyPr wrap="square">
              <a:spAutoFit/>
            </a:bodyPr>
            <a:lstStyle/>
            <a:p>
              <a:pPr algn="just"/>
              <a:r>
                <a:rPr lang="vi-VN" sz="3200" dirty="0">
                  <a:effectLst>
                    <a:outerShdw blurRad="38100" dist="19050" dir="2700000" algn="tl" rotWithShape="0">
                      <a:schemeClr val="dk1">
                        <a:alpha val="40000"/>
                      </a:schemeClr>
                    </a:outerShdw>
                  </a:effectLst>
                  <a:latin typeface="Times New Roman" panose="02020603050405020304" pitchFamily="18" charset="0"/>
                </a:rPr>
                <a:t>Em hãy </a:t>
              </a:r>
              <a:r>
                <a:rPr lang="en-US" sz="3200" dirty="0" err="1">
                  <a:effectLst>
                    <a:outerShdw blurRad="38100" dist="19050" dir="2700000" algn="tl" rotWithShape="0">
                      <a:schemeClr val="dk1">
                        <a:alpha val="40000"/>
                      </a:schemeClr>
                    </a:outerShdw>
                  </a:effectLst>
                  <a:latin typeface="Times New Roman" panose="02020603050405020304" pitchFamily="18" charset="0"/>
                </a:rPr>
                <a:t>nêu</a:t>
              </a:r>
              <a:r>
                <a:rPr lang="en-US" sz="3200" dirty="0">
                  <a:effectLst>
                    <a:outerShdw blurRad="38100" dist="19050" dir="2700000" algn="tl" rotWithShape="0">
                      <a:schemeClr val="dk1">
                        <a:alpha val="40000"/>
                      </a:schemeClr>
                    </a:outerShdw>
                  </a:effectLst>
                  <a:latin typeface="Times New Roman" panose="02020603050405020304" pitchFamily="18" charset="0"/>
                </a:rPr>
                <a:t> </a:t>
              </a:r>
              <a:r>
                <a:rPr lang="en-US" sz="3200" dirty="0" err="1">
                  <a:effectLst>
                    <a:outerShdw blurRad="38100" dist="19050" dir="2700000" algn="tl" rotWithShape="0">
                      <a:schemeClr val="dk1">
                        <a:alpha val="40000"/>
                      </a:schemeClr>
                    </a:outerShdw>
                  </a:effectLst>
                  <a:latin typeface="Times New Roman" panose="02020603050405020304" pitchFamily="18" charset="0"/>
                </a:rPr>
                <a:t>nội</a:t>
              </a:r>
              <a:r>
                <a:rPr lang="en-US" sz="3200" dirty="0">
                  <a:effectLst>
                    <a:outerShdw blurRad="38100" dist="19050" dir="2700000" algn="tl" rotWithShape="0">
                      <a:schemeClr val="dk1">
                        <a:alpha val="40000"/>
                      </a:schemeClr>
                    </a:outerShdw>
                  </a:effectLst>
                  <a:latin typeface="Times New Roman" panose="02020603050405020304" pitchFamily="18" charset="0"/>
                </a:rPr>
                <a:t> dung </a:t>
              </a:r>
              <a:r>
                <a:rPr lang="en-US" sz="3200" dirty="0" err="1">
                  <a:effectLst>
                    <a:outerShdw blurRad="38100" dist="19050" dir="2700000" algn="tl" rotWithShape="0">
                      <a:schemeClr val="dk1">
                        <a:alpha val="40000"/>
                      </a:schemeClr>
                    </a:outerShdw>
                  </a:effectLst>
                  <a:latin typeface="Times New Roman" panose="02020603050405020304" pitchFamily="18" charset="0"/>
                </a:rPr>
                <a:t>chính</a:t>
              </a:r>
              <a:r>
                <a:rPr lang="en-US" sz="3200" dirty="0">
                  <a:effectLst>
                    <a:outerShdw blurRad="38100" dist="19050" dir="2700000" algn="tl" rotWithShape="0">
                      <a:schemeClr val="dk1">
                        <a:alpha val="40000"/>
                      </a:schemeClr>
                    </a:outerShdw>
                  </a:effectLst>
                  <a:latin typeface="Times New Roman" panose="02020603050405020304" pitchFamily="18" charset="0"/>
                </a:rPr>
                <a:t> </a:t>
              </a:r>
              <a:r>
                <a:rPr lang="en-US" sz="3200" dirty="0" err="1">
                  <a:effectLst>
                    <a:outerShdw blurRad="38100" dist="19050" dir="2700000" algn="tl" rotWithShape="0">
                      <a:schemeClr val="dk1">
                        <a:alpha val="40000"/>
                      </a:schemeClr>
                    </a:outerShdw>
                  </a:effectLst>
                  <a:latin typeface="Times New Roman" panose="02020603050405020304" pitchFamily="18" charset="0"/>
                </a:rPr>
                <a:t>của</a:t>
              </a:r>
              <a:r>
                <a:rPr lang="en-US" sz="3200" dirty="0">
                  <a:effectLst>
                    <a:outerShdw blurRad="38100" dist="19050" dir="2700000" algn="tl" rotWithShape="0">
                      <a:schemeClr val="dk1">
                        <a:alpha val="40000"/>
                      </a:schemeClr>
                    </a:outerShdw>
                  </a:effectLst>
                  <a:latin typeface="Times New Roman" panose="02020603050405020304" pitchFamily="18" charset="0"/>
                </a:rPr>
                <a:t> </a:t>
              </a:r>
              <a:r>
                <a:rPr lang="en-US" sz="3200" dirty="0" err="1">
                  <a:effectLst>
                    <a:outerShdw blurRad="38100" dist="19050" dir="2700000" algn="tl" rotWithShape="0">
                      <a:schemeClr val="dk1">
                        <a:alpha val="40000"/>
                      </a:schemeClr>
                    </a:outerShdw>
                  </a:effectLst>
                  <a:latin typeface="Times New Roman" panose="02020603050405020304" pitchFamily="18" charset="0"/>
                </a:rPr>
                <a:t>bài</a:t>
              </a:r>
              <a:r>
                <a:rPr lang="en-US" sz="3200" dirty="0">
                  <a:effectLst>
                    <a:outerShdw blurRad="38100" dist="19050" dir="2700000" algn="tl" rotWithShape="0">
                      <a:schemeClr val="dk1">
                        <a:alpha val="40000"/>
                      </a:schemeClr>
                    </a:outerShdw>
                  </a:effectLst>
                  <a:latin typeface="Times New Roman" panose="02020603050405020304" pitchFamily="18" charset="0"/>
                </a:rPr>
                <a:t> </a:t>
              </a:r>
              <a:r>
                <a:rPr lang="en-US" sz="3200" b="1" i="1" dirty="0" err="1">
                  <a:effectLst>
                    <a:outerShdw blurRad="38100" dist="19050" dir="2700000" algn="tl" rotWithShape="0">
                      <a:schemeClr val="dk1">
                        <a:alpha val="40000"/>
                      </a:schemeClr>
                    </a:outerShdw>
                  </a:effectLst>
                  <a:latin typeface="Times New Roman" panose="02020603050405020304" pitchFamily="18" charset="0"/>
                </a:rPr>
                <a:t>Cái</a:t>
              </a:r>
              <a:r>
                <a:rPr lang="en-US" sz="3200" b="1" i="1" dirty="0">
                  <a:effectLst>
                    <a:outerShdw blurRad="38100" dist="19050" dir="2700000" algn="tl" rotWithShape="0">
                      <a:schemeClr val="dk1">
                        <a:alpha val="40000"/>
                      </a:schemeClr>
                    </a:outerShdw>
                  </a:effectLst>
                  <a:latin typeface="Times New Roman" panose="02020603050405020304" pitchFamily="18" charset="0"/>
                </a:rPr>
                <a:t> </a:t>
              </a:r>
              <a:r>
                <a:rPr lang="en-US" sz="3200" b="1" i="1" dirty="0" err="1">
                  <a:effectLst>
                    <a:outerShdw blurRad="38100" dist="19050" dir="2700000" algn="tl" rotWithShape="0">
                      <a:schemeClr val="dk1">
                        <a:alpha val="40000"/>
                      </a:schemeClr>
                    </a:outerShdw>
                  </a:effectLst>
                  <a:latin typeface="Times New Roman" panose="02020603050405020304" pitchFamily="18" charset="0"/>
                </a:rPr>
                <a:t>gì</a:t>
              </a:r>
              <a:r>
                <a:rPr lang="en-US" sz="3200" b="1" i="1" dirty="0">
                  <a:effectLst>
                    <a:outerShdw blurRad="38100" dist="19050" dir="2700000" algn="tl" rotWithShape="0">
                      <a:schemeClr val="dk1">
                        <a:alpha val="40000"/>
                      </a:schemeClr>
                    </a:outerShdw>
                  </a:effectLst>
                  <a:latin typeface="Times New Roman" panose="02020603050405020304" pitchFamily="18" charset="0"/>
                </a:rPr>
                <a:t> </a:t>
              </a:r>
              <a:r>
                <a:rPr lang="en-US" sz="3200" b="1" i="1" dirty="0" err="1">
                  <a:effectLst>
                    <a:outerShdw blurRad="38100" dist="19050" dir="2700000" algn="tl" rotWithShape="0">
                      <a:schemeClr val="dk1">
                        <a:alpha val="40000"/>
                      </a:schemeClr>
                    </a:outerShdw>
                  </a:effectLst>
                  <a:latin typeface="Times New Roman" panose="02020603050405020304" pitchFamily="18" charset="0"/>
                </a:rPr>
                <a:t>quý</a:t>
              </a:r>
              <a:r>
                <a:rPr lang="en-US" sz="3200" b="1" i="1" dirty="0">
                  <a:effectLst>
                    <a:outerShdw blurRad="38100" dist="19050" dir="2700000" algn="tl" rotWithShape="0">
                      <a:schemeClr val="dk1">
                        <a:alpha val="40000"/>
                      </a:schemeClr>
                    </a:outerShdw>
                  </a:effectLst>
                  <a:latin typeface="Times New Roman" panose="02020603050405020304" pitchFamily="18" charset="0"/>
                </a:rPr>
                <a:t> </a:t>
              </a:r>
              <a:r>
                <a:rPr lang="en-US" sz="3200" b="1" i="1" dirty="0" err="1">
                  <a:effectLst>
                    <a:outerShdw blurRad="38100" dist="19050" dir="2700000" algn="tl" rotWithShape="0">
                      <a:schemeClr val="dk1">
                        <a:alpha val="40000"/>
                      </a:schemeClr>
                    </a:outerShdw>
                  </a:effectLst>
                  <a:latin typeface="Times New Roman" panose="02020603050405020304" pitchFamily="18" charset="0"/>
                </a:rPr>
                <a:t>nhất</a:t>
              </a:r>
              <a:r>
                <a:rPr lang="en-US" sz="3200" b="1" i="1" dirty="0">
                  <a:effectLst>
                    <a:outerShdw blurRad="38100" dist="19050" dir="2700000" algn="tl" rotWithShape="0">
                      <a:schemeClr val="dk1">
                        <a:alpha val="40000"/>
                      </a:schemeClr>
                    </a:outerShdw>
                  </a:effectLst>
                  <a:latin typeface="Times New Roman" panose="02020603050405020304" pitchFamily="18" charset="0"/>
                </a:rPr>
                <a:t>?</a:t>
              </a:r>
              <a:endParaRPr lang="vi-VN" sz="3200" dirty="0">
                <a:effectLst>
                  <a:outerShdw blurRad="38100" dist="19050" dir="2700000" algn="tl" rotWithShape="0">
                    <a:schemeClr val="dk1">
                      <a:alpha val="40000"/>
                    </a:schemeClr>
                  </a:outerShdw>
                </a:effectLst>
                <a:latin typeface="Times New Roman" panose="02020603050405020304" pitchFamily="18" charset="0"/>
              </a:endParaRPr>
            </a:p>
          </p:txBody>
        </p:sp>
      </p:grpSp>
    </p:spTree>
    <p:extLst>
      <p:ext uri="{BB962C8B-B14F-4D97-AF65-F5344CB8AC3E}">
        <p14:creationId xmlns:p14="http://schemas.microsoft.com/office/powerpoint/2010/main" val="43605801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4855E4DB-63DE-4515-9AAA-A6B387E0E67A}"/>
              </a:ext>
            </a:extLst>
          </p:cNvPr>
          <p:cNvGrpSpPr/>
          <p:nvPr/>
        </p:nvGrpSpPr>
        <p:grpSpPr>
          <a:xfrm>
            <a:off x="0" y="5884224"/>
            <a:ext cx="12192000" cy="973776"/>
            <a:chOff x="0" y="5884224"/>
            <a:chExt cx="12192000" cy="973776"/>
          </a:xfrm>
        </p:grpSpPr>
        <p:pic>
          <p:nvPicPr>
            <p:cNvPr id="5" name="图片 4">
              <a:extLst>
                <a:ext uri="{FF2B5EF4-FFF2-40B4-BE49-F238E27FC236}">
                  <a16:creationId xmlns:a16="http://schemas.microsoft.com/office/drawing/2014/main" id="{4D7D2E4E-63FC-4E59-B93B-E274481248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6" name="图片 5">
              <a:extLst>
                <a:ext uri="{FF2B5EF4-FFF2-40B4-BE49-F238E27FC236}">
                  <a16:creationId xmlns:a16="http://schemas.microsoft.com/office/drawing/2014/main" id="{82456F1C-A575-471A-9B4F-AD6D1F31F4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7" name="图片 6">
              <a:extLst>
                <a:ext uri="{FF2B5EF4-FFF2-40B4-BE49-F238E27FC236}">
                  <a16:creationId xmlns:a16="http://schemas.microsoft.com/office/drawing/2014/main" id="{6F3DE31D-E1B4-4CC6-8D4D-2CE343E727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pic>
        <p:nvPicPr>
          <p:cNvPr id="13" name="图片 12">
            <a:extLst>
              <a:ext uri="{FF2B5EF4-FFF2-40B4-BE49-F238E27FC236}">
                <a16:creationId xmlns:a16="http://schemas.microsoft.com/office/drawing/2014/main" id="{94EAB357-98CB-4E28-8E9F-DC15B48C12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2462" b="76623"/>
          <a:stretch/>
        </p:blipFill>
        <p:spPr>
          <a:xfrm>
            <a:off x="0" y="0"/>
            <a:ext cx="4162520" cy="2161309"/>
          </a:xfrm>
          <a:prstGeom prst="rect">
            <a:avLst/>
          </a:prstGeom>
        </p:spPr>
      </p:pic>
      <p:pic>
        <p:nvPicPr>
          <p:cNvPr id="17" name="图片 16">
            <a:extLst>
              <a:ext uri="{FF2B5EF4-FFF2-40B4-BE49-F238E27FC236}">
                <a16:creationId xmlns:a16="http://schemas.microsoft.com/office/drawing/2014/main" id="{EF6714C1-B8BB-499D-98F6-36E2888DD5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flipH="1">
            <a:off x="8017747" y="-3047"/>
            <a:ext cx="4174253" cy="2167401"/>
          </a:xfrm>
          <a:prstGeom prst="rect">
            <a:avLst/>
          </a:prstGeom>
        </p:spPr>
      </p:pic>
      <p:sp>
        <p:nvSpPr>
          <p:cNvPr id="18" name="副标题 2">
            <a:extLst>
              <a:ext uri="{FF2B5EF4-FFF2-40B4-BE49-F238E27FC236}">
                <a16:creationId xmlns:a16="http://schemas.microsoft.com/office/drawing/2014/main" id="{31C712C1-6CA7-45B1-BF8B-038D12305E67}"/>
              </a:ext>
            </a:extLst>
          </p:cNvPr>
          <p:cNvSpPr txBox="1"/>
          <p:nvPr/>
        </p:nvSpPr>
        <p:spPr>
          <a:xfrm>
            <a:off x="6877083" y="4548232"/>
            <a:ext cx="4414520" cy="671830"/>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ctr">
              <a:spcBef>
                <a:spcPts val="0"/>
              </a:spcBef>
              <a:spcAft>
                <a:spcPts val="400"/>
              </a:spcAft>
              <a:buSzPct val="70000"/>
              <a:buNone/>
            </a:pPr>
            <a:r>
              <a:rPr lang="en-US" altLang="zh-CN" sz="4000" dirty="0">
                <a:solidFill>
                  <a:srgbClr val="4D9146"/>
                </a:solidFill>
                <a:latin typeface="UTM Duepuntozero" pitchFamily="18" charset="0"/>
                <a:ea typeface="字魂70号-灵悦黑体" panose="00000500000000000000" pitchFamily="2" charset="-122"/>
                <a:cs typeface="+mn-ea"/>
                <a:sym typeface="+mn-lt"/>
              </a:rPr>
              <a:t>Theo Mai </a:t>
            </a:r>
            <a:r>
              <a:rPr lang="en-US" altLang="zh-CN" sz="4000" dirty="0" err="1">
                <a:solidFill>
                  <a:srgbClr val="4D9146"/>
                </a:solidFill>
                <a:latin typeface="UTM Duepuntozero" pitchFamily="18" charset="0"/>
                <a:ea typeface="字魂70号-灵悦黑体" panose="00000500000000000000" pitchFamily="2" charset="-122"/>
                <a:cs typeface="+mn-ea"/>
                <a:sym typeface="+mn-lt"/>
              </a:rPr>
              <a:t>Văn</a:t>
            </a:r>
            <a:r>
              <a:rPr lang="en-US" altLang="zh-CN" sz="4000" dirty="0">
                <a:solidFill>
                  <a:srgbClr val="4D9146"/>
                </a:solidFill>
                <a:latin typeface="UTM Duepuntozero" pitchFamily="18" charset="0"/>
                <a:ea typeface="字魂70号-灵悦黑体" panose="00000500000000000000" pitchFamily="2" charset="-122"/>
                <a:cs typeface="+mn-ea"/>
                <a:sym typeface="+mn-lt"/>
              </a:rPr>
              <a:t> </a:t>
            </a:r>
            <a:r>
              <a:rPr lang="en-US" altLang="zh-CN" sz="4000" dirty="0" err="1">
                <a:solidFill>
                  <a:srgbClr val="4D9146"/>
                </a:solidFill>
                <a:latin typeface="UTM Duepuntozero" pitchFamily="18" charset="0"/>
                <a:ea typeface="字魂70号-灵悦黑体" panose="00000500000000000000" pitchFamily="2" charset="-122"/>
                <a:cs typeface="+mn-ea"/>
                <a:sym typeface="+mn-lt"/>
              </a:rPr>
              <a:t>Tạo</a:t>
            </a:r>
            <a:endParaRPr lang="zh-CN" altLang="en-US" sz="4000" dirty="0">
              <a:solidFill>
                <a:srgbClr val="4D9146"/>
              </a:solidFill>
              <a:latin typeface="UTM Duepuntozero" pitchFamily="18" charset="0"/>
              <a:ea typeface="字魂70号-灵悦黑体" panose="00000500000000000000" pitchFamily="2" charset="-122"/>
              <a:cs typeface="+mn-ea"/>
              <a:sym typeface="+mn-lt"/>
            </a:endParaRPr>
          </a:p>
        </p:txBody>
      </p:sp>
      <p:sp>
        <p:nvSpPr>
          <p:cNvPr id="2" name="TextBox 1"/>
          <p:cNvSpPr txBox="1"/>
          <p:nvPr/>
        </p:nvSpPr>
        <p:spPr>
          <a:xfrm>
            <a:off x="1996407" y="2141741"/>
            <a:ext cx="8651727" cy="2215991"/>
          </a:xfrm>
          <a:prstGeom prst="rect">
            <a:avLst/>
          </a:prstGeom>
          <a:noFill/>
        </p:spPr>
        <p:txBody>
          <a:bodyPr wrap="none" rtlCol="0">
            <a:spAutoFit/>
          </a:bodyPr>
          <a:lstStyle/>
          <a:p>
            <a:r>
              <a:rPr lang="en-US" sz="13800" dirty="0" err="1">
                <a:solidFill>
                  <a:schemeClr val="accent2">
                    <a:lumMod val="75000"/>
                  </a:schemeClr>
                </a:solidFill>
                <a:latin typeface="UTM Fleur" pitchFamily="18" charset="0"/>
              </a:rPr>
              <a:t>Đất</a:t>
            </a:r>
            <a:r>
              <a:rPr lang="en-US" sz="13800" dirty="0">
                <a:solidFill>
                  <a:schemeClr val="accent2">
                    <a:lumMod val="75000"/>
                  </a:schemeClr>
                </a:solidFill>
                <a:latin typeface="UTM Fleur" pitchFamily="18" charset="0"/>
              </a:rPr>
              <a:t> </a:t>
            </a:r>
            <a:r>
              <a:rPr lang="en-US" sz="13800" dirty="0" err="1">
                <a:solidFill>
                  <a:schemeClr val="accent2">
                    <a:lumMod val="75000"/>
                  </a:schemeClr>
                </a:solidFill>
                <a:latin typeface="UTM Fleur" pitchFamily="18" charset="0"/>
              </a:rPr>
              <a:t>Cà</a:t>
            </a:r>
            <a:r>
              <a:rPr lang="en-US" sz="13800" dirty="0">
                <a:solidFill>
                  <a:schemeClr val="accent2">
                    <a:lumMod val="75000"/>
                  </a:schemeClr>
                </a:solidFill>
                <a:latin typeface="UTM Fleur" pitchFamily="18" charset="0"/>
              </a:rPr>
              <a:t> Mau</a:t>
            </a:r>
          </a:p>
        </p:txBody>
      </p:sp>
      <p:sp>
        <p:nvSpPr>
          <p:cNvPr id="12" name="副标题 2">
            <a:extLst>
              <a:ext uri="{FF2B5EF4-FFF2-40B4-BE49-F238E27FC236}">
                <a16:creationId xmlns:a16="http://schemas.microsoft.com/office/drawing/2014/main" id="{31C712C1-6CA7-45B1-BF8B-038D12305E67}"/>
              </a:ext>
            </a:extLst>
          </p:cNvPr>
          <p:cNvSpPr txBox="1"/>
          <p:nvPr/>
        </p:nvSpPr>
        <p:spPr>
          <a:xfrm>
            <a:off x="4064231" y="941316"/>
            <a:ext cx="4414520" cy="671830"/>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ctr">
              <a:spcBef>
                <a:spcPts val="0"/>
              </a:spcBef>
              <a:spcAft>
                <a:spcPts val="400"/>
              </a:spcAft>
              <a:buSzPct val="70000"/>
              <a:buNone/>
            </a:pPr>
            <a:r>
              <a:rPr lang="en-US" altLang="zh-CN" sz="4800" u="sng" dirty="0" err="1">
                <a:solidFill>
                  <a:srgbClr val="4D9146"/>
                </a:solidFill>
                <a:latin typeface="UTM Flavour" pitchFamily="18" charset="0"/>
                <a:ea typeface="字魂70号-灵悦黑体" panose="00000500000000000000" pitchFamily="2" charset="-122"/>
                <a:cs typeface="+mn-ea"/>
                <a:sym typeface="+mn-lt"/>
              </a:rPr>
              <a:t>Tập</a:t>
            </a:r>
            <a:r>
              <a:rPr lang="en-US" altLang="zh-CN" sz="4800" u="sng" dirty="0">
                <a:solidFill>
                  <a:srgbClr val="4D9146"/>
                </a:solidFill>
                <a:latin typeface="UTM Flavour" pitchFamily="18" charset="0"/>
                <a:ea typeface="字魂70号-灵悦黑体" panose="00000500000000000000" pitchFamily="2" charset="-122"/>
                <a:cs typeface="+mn-ea"/>
                <a:sym typeface="+mn-lt"/>
              </a:rPr>
              <a:t> </a:t>
            </a:r>
            <a:r>
              <a:rPr lang="en-US" altLang="zh-CN" sz="4800" u="sng" dirty="0" err="1">
                <a:solidFill>
                  <a:srgbClr val="4D9146"/>
                </a:solidFill>
                <a:latin typeface="UTM Flavour" pitchFamily="18" charset="0"/>
                <a:ea typeface="字魂70号-灵悦黑体" panose="00000500000000000000" pitchFamily="2" charset="-122"/>
                <a:cs typeface="+mn-ea"/>
                <a:sym typeface="+mn-lt"/>
              </a:rPr>
              <a:t>đọc</a:t>
            </a:r>
            <a:endParaRPr lang="zh-CN" altLang="en-US" sz="4800" u="sng" dirty="0">
              <a:solidFill>
                <a:srgbClr val="4D9146"/>
              </a:solidFill>
              <a:latin typeface="UTM Flavour" pitchFamily="18" charset="0"/>
              <a:ea typeface="字魂70号-灵悦黑体" panose="00000500000000000000" pitchFamily="2" charset="-122"/>
              <a:cs typeface="+mn-ea"/>
              <a:sym typeface="+mn-lt"/>
            </a:endParaRPr>
          </a:p>
        </p:txBody>
      </p:sp>
      <p:pic>
        <p:nvPicPr>
          <p:cNvPr id="22" name="图片 2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1601" y="3675138"/>
            <a:ext cx="3429697" cy="3182862"/>
          </a:xfrm>
          <a:prstGeom prst="rect">
            <a:avLst/>
          </a:prstGeom>
        </p:spPr>
      </p:pic>
    </p:spTree>
    <p:extLst>
      <p:ext uri="{BB962C8B-B14F-4D97-AF65-F5344CB8AC3E}">
        <p14:creationId xmlns:p14="http://schemas.microsoft.com/office/powerpoint/2010/main" val="379421155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6" presetClass="entr" presetSubtype="32"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out)">
                                      <p:cBhvr>
                                        <p:cTn id="22" dur="125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iterate type="lt">
                                    <p:tmPct val="0"/>
                                  </p:iterate>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childTnLst>
                          </p:cTn>
                        </p:par>
                        <p:par>
                          <p:cTn id="32" fill="hold">
                            <p:stCondLst>
                              <p:cond delay="1250"/>
                            </p:stCondLst>
                            <p:childTnLst>
                              <p:par>
                                <p:cTn id="33" presetID="41" presetClass="entr" presetSubtype="0" fill="hold" grpId="1" nodeType="afterEffect">
                                  <p:stCondLst>
                                    <p:cond delay="0"/>
                                  </p:stCondLst>
                                  <p:iterate type="lt">
                                    <p:tmPct val="10000"/>
                                  </p:iterate>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2"/>
                                        </p:tgtEl>
                                        <p:attrNameLst>
                                          <p:attrName>ppt_y</p:attrName>
                                        </p:attrNameLst>
                                      </p:cBhvr>
                                      <p:tavLst>
                                        <p:tav tm="0">
                                          <p:val>
                                            <p:strVal val="#ppt_y"/>
                                          </p:val>
                                        </p:tav>
                                        <p:tav tm="100000">
                                          <p:val>
                                            <p:strVal val="#ppt_y"/>
                                          </p:val>
                                        </p:tav>
                                      </p:tavLst>
                                    </p:anim>
                                    <p:anim calcmode="lin" valueType="num">
                                      <p:cBhvr>
                                        <p:cTn id="37"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2" grpId="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19760" y="1013340"/>
            <a:ext cx="7599045" cy="3575685"/>
          </a:xfrm>
          <a:prstGeom prst="rect">
            <a:avLst/>
          </a:prstGeom>
        </p:spPr>
      </p:pic>
      <p:sp>
        <p:nvSpPr>
          <p:cNvPr id="3" name="TextBox 6"/>
          <p:cNvSpPr txBox="1"/>
          <p:nvPr/>
        </p:nvSpPr>
        <p:spPr>
          <a:xfrm>
            <a:off x="1452245" y="1694060"/>
            <a:ext cx="6212205" cy="255454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algn="ctr" eaLnBrk="1" hangingPunct="1">
              <a:spcBef>
                <a:spcPct val="0"/>
              </a:spcBef>
              <a:buNone/>
            </a:pPr>
            <a:r>
              <a:rPr lang="en-US" altLang="en-US" sz="4000" b="1" dirty="0" err="1">
                <a:latin typeface="Times New Roman" panose="02020603050405020304" pitchFamily="18" charset="0"/>
              </a:rPr>
              <a:t>Cần</a:t>
            </a:r>
            <a:r>
              <a:rPr lang="en-US" altLang="en-US" sz="4000" b="1" dirty="0">
                <a:latin typeface="Times New Roman" panose="02020603050405020304" pitchFamily="18" charset="0"/>
              </a:rPr>
              <a:t> </a:t>
            </a:r>
            <a:r>
              <a:rPr lang="en-US" altLang="en-US" sz="4000" b="1" dirty="0" err="1">
                <a:latin typeface="Times New Roman" panose="02020603050405020304" pitchFamily="18" charset="0"/>
              </a:rPr>
              <a:t>chú</a:t>
            </a:r>
            <a:r>
              <a:rPr lang="en-US" altLang="en-US" sz="4000" b="1" dirty="0">
                <a:latin typeface="Times New Roman" panose="02020603050405020304" pitchFamily="18" charset="0"/>
              </a:rPr>
              <a:t> ý </a:t>
            </a:r>
            <a:r>
              <a:rPr lang="en-US" altLang="en-US" sz="4000" b="1" dirty="0" err="1">
                <a:latin typeface="Times New Roman" panose="02020603050405020304" pitchFamily="18" charset="0"/>
              </a:rPr>
              <a:t>nhấn</a:t>
            </a:r>
            <a:r>
              <a:rPr lang="en-US" altLang="en-US" sz="4000" b="1" dirty="0">
                <a:latin typeface="Times New Roman" panose="02020603050405020304" pitchFamily="18" charset="0"/>
              </a:rPr>
              <a:t> </a:t>
            </a:r>
            <a:r>
              <a:rPr lang="en-US" altLang="en-US" sz="4000" b="1" dirty="0" err="1">
                <a:latin typeface="Times New Roman" panose="02020603050405020304" pitchFamily="18" charset="0"/>
              </a:rPr>
              <a:t>giọng</a:t>
            </a:r>
            <a:r>
              <a:rPr lang="en-US" altLang="en-US" sz="4000" b="1" dirty="0">
                <a:latin typeface="Times New Roman" panose="02020603050405020304" pitchFamily="18" charset="0"/>
              </a:rPr>
              <a:t> ở </a:t>
            </a:r>
            <a:r>
              <a:rPr lang="en-US" altLang="en-US" sz="4000" b="1" dirty="0" err="1">
                <a:latin typeface="Times New Roman" panose="02020603050405020304" pitchFamily="18" charset="0"/>
              </a:rPr>
              <a:t>những</a:t>
            </a:r>
            <a:r>
              <a:rPr lang="en-US" altLang="en-US" sz="4000" b="1" dirty="0">
                <a:latin typeface="Times New Roman" panose="02020603050405020304" pitchFamily="18" charset="0"/>
              </a:rPr>
              <a:t> </a:t>
            </a:r>
            <a:r>
              <a:rPr lang="en-US" altLang="en-US" sz="4000" b="1" dirty="0" err="1">
                <a:latin typeface="Times New Roman" panose="02020603050405020304" pitchFamily="18" charset="0"/>
              </a:rPr>
              <a:t>từ</a:t>
            </a:r>
            <a:r>
              <a:rPr lang="en-US" altLang="en-US" sz="4000" b="1" dirty="0">
                <a:latin typeface="Times New Roman" panose="02020603050405020304" pitchFamily="18" charset="0"/>
              </a:rPr>
              <a:t> </a:t>
            </a:r>
            <a:r>
              <a:rPr lang="en-US" altLang="en-US" sz="4000" b="1" dirty="0" err="1">
                <a:latin typeface="Times New Roman" panose="02020603050405020304" pitchFamily="18" charset="0"/>
              </a:rPr>
              <a:t>ngữ</a:t>
            </a:r>
            <a:r>
              <a:rPr lang="en-US" altLang="en-US" sz="4000" b="1" dirty="0">
                <a:latin typeface="Times New Roman" panose="02020603050405020304" pitchFamily="18" charset="0"/>
              </a:rPr>
              <a:t> </a:t>
            </a:r>
            <a:r>
              <a:rPr lang="en-US" altLang="en-US" sz="4000" b="1" dirty="0" err="1">
                <a:latin typeface="Times New Roman" panose="02020603050405020304" pitchFamily="18" charset="0"/>
              </a:rPr>
              <a:t>gợi</a:t>
            </a:r>
            <a:r>
              <a:rPr lang="en-US" altLang="en-US" sz="4000" b="1" dirty="0">
                <a:latin typeface="Times New Roman" panose="02020603050405020304" pitchFamily="18" charset="0"/>
              </a:rPr>
              <a:t> </a:t>
            </a:r>
            <a:r>
              <a:rPr lang="en-US" altLang="en-US" sz="4000" b="1" dirty="0" err="1">
                <a:latin typeface="Times New Roman" panose="02020603050405020304" pitchFamily="18" charset="0"/>
              </a:rPr>
              <a:t>tả</a:t>
            </a:r>
            <a:r>
              <a:rPr lang="en-US" altLang="en-US" sz="4000" b="1" dirty="0">
                <a:latin typeface="Times New Roman" panose="02020603050405020304" pitchFamily="18" charset="0"/>
              </a:rPr>
              <a:t>, </a:t>
            </a:r>
            <a:r>
              <a:rPr lang="en-US" altLang="en-US" sz="4000" b="1" dirty="0" err="1">
                <a:latin typeface="Times New Roman" panose="02020603050405020304" pitchFamily="18" charset="0"/>
              </a:rPr>
              <a:t>gợi</a:t>
            </a:r>
            <a:r>
              <a:rPr lang="en-US" altLang="en-US" sz="4000" b="1" dirty="0">
                <a:latin typeface="Times New Roman" panose="02020603050405020304" pitchFamily="18" charset="0"/>
              </a:rPr>
              <a:t> </a:t>
            </a:r>
            <a:r>
              <a:rPr lang="en-US" altLang="en-US" sz="4000" b="1" dirty="0" err="1">
                <a:latin typeface="Times New Roman" panose="02020603050405020304" pitchFamily="18" charset="0"/>
              </a:rPr>
              <a:t>cảm</a:t>
            </a:r>
            <a:r>
              <a:rPr lang="en-US" altLang="en-US" sz="4000" b="1" dirty="0">
                <a:latin typeface="Times New Roman" panose="02020603050405020304" pitchFamily="18" charset="0"/>
              </a:rPr>
              <a:t> </a:t>
            </a:r>
            <a:r>
              <a:rPr lang="en-US" altLang="en-US" sz="4000" b="1" dirty="0" err="1">
                <a:latin typeface="Times New Roman" panose="02020603050405020304" pitchFamily="18" charset="0"/>
              </a:rPr>
              <a:t>cần</a:t>
            </a:r>
            <a:r>
              <a:rPr lang="en-US" altLang="en-US" sz="4000" b="1" dirty="0">
                <a:latin typeface="Times New Roman" panose="02020603050405020304" pitchFamily="18" charset="0"/>
              </a:rPr>
              <a:t> </a:t>
            </a:r>
            <a:r>
              <a:rPr lang="en-US" altLang="en-US" sz="4000" b="1" dirty="0" err="1">
                <a:latin typeface="Times New Roman" panose="02020603050405020304" pitchFamily="18" charset="0"/>
              </a:rPr>
              <a:t>được</a:t>
            </a:r>
            <a:r>
              <a:rPr lang="en-US" altLang="en-US" sz="4000" b="1" dirty="0">
                <a:latin typeface="Times New Roman" panose="02020603050405020304" pitchFamily="18" charset="0"/>
              </a:rPr>
              <a:t> </a:t>
            </a:r>
            <a:r>
              <a:rPr lang="en-US" altLang="en-US" sz="4000" b="1" dirty="0" err="1">
                <a:latin typeface="Times New Roman" panose="02020603050405020304" pitchFamily="18" charset="0"/>
              </a:rPr>
              <a:t>làm</a:t>
            </a:r>
            <a:r>
              <a:rPr lang="en-US" altLang="en-US" sz="4000" b="1" dirty="0">
                <a:latin typeface="Times New Roman" panose="02020603050405020304" pitchFamily="18" charset="0"/>
              </a:rPr>
              <a:t> </a:t>
            </a:r>
            <a:r>
              <a:rPr lang="en-US" altLang="en-US" sz="4000" b="1" dirty="0" err="1">
                <a:latin typeface="Times New Roman" panose="02020603050405020304" pitchFamily="18" charset="0"/>
              </a:rPr>
              <a:t>nổi</a:t>
            </a:r>
            <a:r>
              <a:rPr lang="en-US" altLang="en-US" sz="4000" b="1" dirty="0">
                <a:latin typeface="Times New Roman" panose="02020603050405020304" pitchFamily="18" charset="0"/>
              </a:rPr>
              <a:t> </a:t>
            </a:r>
            <a:r>
              <a:rPr lang="en-US" altLang="en-US" sz="4000" b="1" dirty="0" err="1">
                <a:latin typeface="Times New Roman" panose="02020603050405020304" pitchFamily="18" charset="0"/>
              </a:rPr>
              <a:t>bật</a:t>
            </a:r>
            <a:r>
              <a:rPr lang="en-US" altLang="en-US" sz="4000" b="1" dirty="0">
                <a:latin typeface="Times New Roman" panose="02020603050405020304" pitchFamily="18" charset="0"/>
              </a:rPr>
              <a:t>.</a:t>
            </a:r>
          </a:p>
          <a:p>
            <a:pPr marL="0" lvl="0" indent="0" algn="ctr" eaLnBrk="1" hangingPunct="1">
              <a:spcBef>
                <a:spcPct val="0"/>
              </a:spcBef>
              <a:buNone/>
            </a:pPr>
            <a:endParaRPr altLang="en-US" sz="4000" dirty="0">
              <a:latin typeface="Times New Roman" panose="02020603050405020304" pitchFamily="18" charset="0"/>
            </a:endParaRPr>
          </a:p>
        </p:txBody>
      </p:sp>
      <p:pic>
        <p:nvPicPr>
          <p:cNvPr id="4" name="图片 18">
            <a:extLst>
              <a:ext uri="{FF2B5EF4-FFF2-40B4-BE49-F238E27FC236}">
                <a16:creationId xmlns:a16="http://schemas.microsoft.com/office/drawing/2014/main" id="{3CE9A752-4175-4D89-8A44-D079E7ECD3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4450" y="2359252"/>
            <a:ext cx="4824972" cy="4824972"/>
          </a:xfrm>
          <a:prstGeom prst="rect">
            <a:avLst/>
          </a:prstGeom>
        </p:spPr>
      </p:pic>
    </p:spTree>
    <p:extLst>
      <p:ext uri="{BB962C8B-B14F-4D97-AF65-F5344CB8AC3E}">
        <p14:creationId xmlns:p14="http://schemas.microsoft.com/office/powerpoint/2010/main" val="366519267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1"/>
          <p:cNvSpPr txBox="1"/>
          <p:nvPr/>
        </p:nvSpPr>
        <p:spPr>
          <a:xfrm>
            <a:off x="457835" y="279400"/>
            <a:ext cx="11353165" cy="6124754"/>
          </a:xfrm>
          <a:prstGeom prst="rect">
            <a:avLst/>
          </a:prstGeom>
          <a:noFill/>
        </p:spPr>
        <p:txBody>
          <a:bodyPr wrap="square" rtlCol="0" anchor="t">
            <a:spAutoFit/>
          </a:bodyPr>
          <a:lstStyle/>
          <a:p>
            <a:pPr algn="ctr"/>
            <a:r>
              <a:rPr lang="en-GB" altLang="en-US" sz="3600" b="1" dirty="0" err="1">
                <a:ln/>
                <a:solidFill>
                  <a:schemeClr val="accent1">
                    <a:lumMod val="75000"/>
                  </a:schemeClr>
                </a:solidFill>
                <a:effectLst>
                  <a:outerShdw blurRad="38100" dist="19050" dir="2700000" algn="tl" rotWithShape="0">
                    <a:schemeClr val="dk1">
                      <a:alpha val="40000"/>
                    </a:schemeClr>
                  </a:outerShdw>
                </a:effectLst>
                <a:latin typeface="UTM Beautiful Caps" pitchFamily="18" charset="0"/>
              </a:rPr>
              <a:t>Đất</a:t>
            </a:r>
            <a:r>
              <a:rPr lang="en-GB" altLang="en-US" sz="36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rPr>
              <a:t> </a:t>
            </a:r>
            <a:r>
              <a:rPr lang="en-GB" altLang="en-US" sz="3600" b="1" dirty="0" err="1">
                <a:ln/>
                <a:solidFill>
                  <a:schemeClr val="accent1">
                    <a:lumMod val="75000"/>
                  </a:schemeClr>
                </a:solidFill>
                <a:effectLst>
                  <a:outerShdw blurRad="38100" dist="19050" dir="2700000" algn="tl" rotWithShape="0">
                    <a:schemeClr val="dk1">
                      <a:alpha val="40000"/>
                    </a:schemeClr>
                  </a:outerShdw>
                </a:effectLst>
                <a:latin typeface="UTM Beautiful Caps" pitchFamily="18" charset="0"/>
              </a:rPr>
              <a:t>Cà</a:t>
            </a:r>
            <a:r>
              <a:rPr lang="en-GB" altLang="en-US" sz="36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rPr>
              <a:t> Mau</a:t>
            </a:r>
          </a:p>
          <a:p>
            <a:pPr algn="just"/>
            <a:r>
              <a:rPr lang="en-US" sz="2000" dirty="0"/>
              <a:t>	</a:t>
            </a:r>
            <a:r>
              <a:rPr lang="vi-VN" sz="2400" dirty="0">
                <a:latin typeface="+mj-lt"/>
              </a:rPr>
              <a:t>Cà Mau là đất mưa dông. Vào tháng ba, tháng tư, sớm nắng chiều mưa. Đang nắng đó, mưa đổ ngay xuống đó. Mưa hối hả, không kịp chạy vào nhà. Mưa rất phũ, một hồi rồi tạnh hẳn. </a:t>
            </a:r>
            <a:r>
              <a:rPr lang="en-US" sz="2400" dirty="0">
                <a:latin typeface="+mj-lt"/>
              </a:rPr>
              <a:t>T</a:t>
            </a:r>
            <a:r>
              <a:rPr lang="vi-VN" sz="2400" dirty="0">
                <a:latin typeface="+mj-lt"/>
              </a:rPr>
              <a:t>rong mưa thường nổi cơn dông.</a:t>
            </a:r>
          </a:p>
          <a:p>
            <a:pPr algn="just"/>
            <a:r>
              <a:rPr lang="en-US" sz="2400" dirty="0">
                <a:latin typeface="+mj-lt"/>
              </a:rPr>
              <a:t>	</a:t>
            </a:r>
            <a:r>
              <a:rPr lang="vi-VN" sz="2400" dirty="0">
                <a:latin typeface="+mj-lt"/>
              </a:rPr>
              <a:t>Cà Mau đất xốp. Mùa nắng, đất nẻ chân chim, nền nhà cũng rạn nứt. Trên cái đất phập phều và lắm gió, dông như thế, cây đứng lẻ khó mà chống nổi với những cơn thịnh nộ của trời. Cây bình bát, cây bần cũng phải quây quần thành chòm, thành rặng; rễ phải dài, phải cắm sâu vào trong lòng đất. Nhiều nhất là đước. Đước mọc san sát đến tận mũi đất cuối cùng, thẳng đuột như hằng hà sa số cây dù xanh cắm trên bãi. Nhà cửa dựng dọc theo những bờ kênh, dưới những hàng đước xanh rì. Nhà nọ sang nhà kia phải leo trên cầu bằng thân cây đước…</a:t>
            </a:r>
          </a:p>
          <a:p>
            <a:pPr algn="just"/>
            <a:r>
              <a:rPr lang="en-US" sz="2400" dirty="0">
                <a:latin typeface="+mj-lt"/>
              </a:rPr>
              <a:t>	</a:t>
            </a:r>
            <a:r>
              <a:rPr lang="vi-VN" sz="2400" dirty="0">
                <a:latin typeface="+mj-lt"/>
              </a:rPr>
              <a:t>Sống trên cái đất mà ngày xưa, dưới sông “sấu cản mũi thuyền”, trên cạn “hổ rình xem hát” này, con người phải thông minh và giàu nghị lực. Họ thích kể, thích nghe những huyền thoại về người vật hổ, bắt cá sấu, bắt rắn hổ mây. Tinh thần thượng võ của cha ông được nung đúc và lưu truyền để khai phá giữ gìn mũi đất tận cùng này của Tổ quốc.</a:t>
            </a:r>
            <a:endParaRPr lang="vi-VN" sz="2000" dirty="0">
              <a:latin typeface="+mj-lt"/>
            </a:endParaRPr>
          </a:p>
          <a:p>
            <a:pPr algn="r"/>
            <a:r>
              <a:rPr lang="vi-VN" sz="2000" i="1" dirty="0">
                <a:latin typeface="+mj-lt"/>
              </a:rPr>
              <a:t>Theo </a:t>
            </a:r>
            <a:r>
              <a:rPr lang="vi-VN" sz="2000" b="1" i="1" dirty="0">
                <a:latin typeface="+mj-lt"/>
              </a:rPr>
              <a:t>MAI VĂN TẠO</a:t>
            </a:r>
          </a:p>
        </p:txBody>
      </p:sp>
    </p:spTree>
    <p:extLst>
      <p:ext uri="{BB962C8B-B14F-4D97-AF65-F5344CB8AC3E}">
        <p14:creationId xmlns:p14="http://schemas.microsoft.com/office/powerpoint/2010/main" val="2040088686"/>
      </p:ext>
    </p:extLst>
  </p:cSld>
  <p:clrMapOvr>
    <a:masterClrMapping/>
  </p:clrMapOvr>
  <p:transition spd="slow">
    <p:pull/>
  </p:transition>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2"/>
</p:tagLst>
</file>

<file path=ppt/tags/tag3.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11"/>
</p:tagLst>
</file>

<file path=ppt/tags/tag4.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2"/>
</p:tagLst>
</file>

<file path=ppt/tags/tag5.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11"/>
</p:tagLst>
</file>

<file path=ppt/tags/tag6.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2"/>
</p:tagLst>
</file>

<file path=ppt/tags/tag7.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635</TotalTime>
  <Words>2102</Words>
  <Application>Microsoft Office PowerPoint</Application>
  <PresentationFormat>Widescreen</PresentationFormat>
  <Paragraphs>127</Paragraphs>
  <Slides>47</Slides>
  <Notes>0</Notes>
  <HiddenSlides>0</HiddenSlides>
  <MMClips>1</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47</vt:i4>
      </vt:variant>
    </vt:vector>
  </HeadingPairs>
  <TitlesOfParts>
    <vt:vector size="65" baseType="lpstr">
      <vt:lpstr>等线</vt:lpstr>
      <vt:lpstr>等线 Light</vt:lpstr>
      <vt:lpstr>Arial</vt:lpstr>
      <vt:lpstr>Times New Roman</vt:lpstr>
      <vt:lpstr>UTM Ambrose</vt:lpstr>
      <vt:lpstr>UTM Aptima</vt:lpstr>
      <vt:lpstr>UTM Beautiful Caps</vt:lpstr>
      <vt:lpstr>UTM Duepuntozero</vt:lpstr>
      <vt:lpstr>UTM Flavour</vt:lpstr>
      <vt:lpstr>UTM Fleur</vt:lpstr>
      <vt:lpstr>UTM French Vanilla</vt:lpstr>
      <vt:lpstr>UTM LinotypeZapfino KT</vt:lpstr>
      <vt:lpstr>UTM Magnesium</vt:lpstr>
      <vt:lpstr>UTM Mother</vt:lpstr>
      <vt:lpstr>Wingdings</vt:lpstr>
      <vt:lpstr>字魂105号-简雅黑</vt:lpstr>
      <vt:lpstr>字魂70号-灵悦黑体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Anzichen</dc:creator>
  <cp:lastModifiedBy>Huyền Thanh</cp:lastModifiedBy>
  <cp:revision>60</cp:revision>
  <dcterms:created xsi:type="dcterms:W3CDTF">2020-03-06T04:18:41Z</dcterms:created>
  <dcterms:modified xsi:type="dcterms:W3CDTF">2023-10-29T16:37:02Z</dcterms:modified>
</cp:coreProperties>
</file>