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477" r:id="rId2"/>
    <p:sldId id="457" r:id="rId3"/>
    <p:sldId id="458" r:id="rId4"/>
    <p:sldId id="433" r:id="rId5"/>
    <p:sldId id="441" r:id="rId6"/>
    <p:sldId id="411" r:id="rId7"/>
    <p:sldId id="459" r:id="rId8"/>
    <p:sldId id="466" r:id="rId9"/>
    <p:sldId id="467" r:id="rId10"/>
    <p:sldId id="468" r:id="rId11"/>
    <p:sldId id="469" r:id="rId12"/>
    <p:sldId id="470" r:id="rId13"/>
    <p:sldId id="471" r:id="rId14"/>
    <p:sldId id="285" r:id="rId15"/>
    <p:sldId id="287" r:id="rId16"/>
    <p:sldId id="288" r:id="rId17"/>
    <p:sldId id="302" r:id="rId18"/>
    <p:sldId id="443" r:id="rId19"/>
    <p:sldId id="453" r:id="rId20"/>
    <p:sldId id="478" r:id="rId21"/>
    <p:sldId id="480" r:id="rId22"/>
    <p:sldId id="460" r:id="rId23"/>
    <p:sldId id="472" r:id="rId24"/>
    <p:sldId id="476" r:id="rId25"/>
    <p:sldId id="473" r:id="rId26"/>
    <p:sldId id="474" r:id="rId27"/>
    <p:sldId id="475" r:id="rId28"/>
    <p:sldId id="456" r:id="rId29"/>
    <p:sldId id="4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88F84-AA1A-4EEA-A046-0AC4048AA2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88F84-AA1A-4EEA-A046-0AC4048AA2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0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88F84-AA1A-4EEA-A046-0AC4048AA2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8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8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2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2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5.svg"/><Relationship Id="rId4" Type="http://schemas.openxmlformats.org/officeDocument/2006/relationships/image" Target="../media/image27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happy-children-playing-at-outdoor-park-vector-214796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3885566" y="3200034"/>
            <a:ext cx="54869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>
              <a:defRPr/>
            </a:pPr>
            <a:endParaRPr lang="en-US" sz="1600">
              <a:solidFill>
                <a:srgbClr val="0000CC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09223" y="2804094"/>
            <a:ext cx="6957272" cy="64633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chemeClr val="accent3">
                    <a:lumMod val="75000"/>
                  </a:schemeClr>
                </a:solidFill>
                <a:latin typeface="Algerian" pitchFamily="82" charset="0"/>
                <a:cs typeface="Times New Roman" pitchFamily="18" charset="0"/>
              </a:rPr>
              <a:t>TỚI DỰ GIỜ THĂM LỚP 3A6</a:t>
            </a:r>
            <a:endParaRPr lang="en-US" altLang="en-US" sz="3600" b="1" dirty="0">
              <a:solidFill>
                <a:schemeClr val="accent3">
                  <a:lumMod val="75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  <p:pic>
        <p:nvPicPr>
          <p:cNvPr id="6" name="PA_图片 4">
            <a:extLst>
              <a:ext uri="{FF2B5EF4-FFF2-40B4-BE49-F238E27FC236}">
                <a16:creationId xmlns:a16="http://schemas.microsoft.com/office/drawing/2014/main" id="{17700694-5431-465A-93EE-9872FE59D1E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27" y="5578042"/>
            <a:ext cx="1523783" cy="1523783"/>
          </a:xfrm>
          <a:prstGeom prst="rect">
            <a:avLst/>
          </a:prstGeom>
        </p:spPr>
      </p:pic>
      <p:pic>
        <p:nvPicPr>
          <p:cNvPr id="8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292">
            <a:off x="9274465" y="-152698"/>
            <a:ext cx="1139748" cy="1139748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89" y="2614817"/>
            <a:ext cx="1170435" cy="1170435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64986" y="-645687"/>
            <a:ext cx="6407529" cy="299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en-US" sz="1146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en-US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anose="02060903040505020403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  <a:cs typeface="Times New Roman" panose="02020603050405020304" pitchFamily="18" charset="0"/>
              </a:rPr>
              <a:t>CÁC  </a:t>
            </a:r>
            <a:r>
              <a:rPr lang="en-US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  <a:cs typeface="Times New Roman" panose="02020603050405020304" pitchFamily="18" charset="0"/>
              </a:rPr>
              <a:t>THẦY CÔ</a:t>
            </a:r>
            <a:endParaRPr lang="en-US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70913" y="1696193"/>
            <a:ext cx="5233893" cy="173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anose="02020603050405020304" pitchFamily="18" charset="0"/>
              </a:rPr>
              <a:t>CHÀO MỪNG </a:t>
            </a:r>
          </a:p>
          <a:p>
            <a:pPr algn="ctr">
              <a:defRPr/>
            </a:pPr>
            <a:endParaRPr lang="en-US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Text" panose="02000505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2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1266">
              <a:srgbClr val="FAFCFE"/>
            </a:gs>
            <a:gs pos="49000">
              <a:schemeClr val="bg2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F64C6-7744-72B1-CEB6-7DB6E09D0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4" y="1421705"/>
            <a:ext cx="8142514" cy="5436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1E5D1D-D82D-31CB-03FF-A866BD4025C3}"/>
              </a:ext>
            </a:extLst>
          </p:cNvPr>
          <p:cNvSpPr txBox="1"/>
          <p:nvPr/>
        </p:nvSpPr>
        <p:spPr>
          <a:xfrm>
            <a:off x="239486" y="217715"/>
            <a:ext cx="11767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57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D5E3F9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1E5D1D-D82D-31CB-03FF-A866BD4025C3}"/>
              </a:ext>
            </a:extLst>
          </p:cNvPr>
          <p:cNvSpPr txBox="1"/>
          <p:nvPr/>
        </p:nvSpPr>
        <p:spPr>
          <a:xfrm>
            <a:off x="903515" y="315687"/>
            <a:ext cx="1176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F16A9-C2B6-7CD8-0E96-3EF5A5907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219" y="1294392"/>
            <a:ext cx="7321552" cy="547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5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Tìm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từ chỉ đặc điểm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Dịu dàng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đảm đang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Vụng về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(Nguyễn Thị Mai)</a:t>
            </a:r>
          </a:p>
        </p:txBody>
      </p:sp>
    </p:spTree>
    <p:extLst>
      <p:ext uri="{BB962C8B-B14F-4D97-AF65-F5344CB8AC3E}">
        <p14:creationId xmlns:p14="http://schemas.microsoft.com/office/powerpoint/2010/main" val="373557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4" y="211720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156" y="621726"/>
            <a:ext cx="5578323" cy="149974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37E0B7F-3ABC-D8D9-DEB5-3EBB59E05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3668" y="1371599"/>
            <a:ext cx="2395543" cy="44413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61EFD4-7E1C-4177-682A-8348F5EB7333}"/>
              </a:ext>
            </a:extLst>
          </p:cNvPr>
          <p:cNvSpPr/>
          <p:nvPr/>
        </p:nvSpPr>
        <p:spPr>
          <a:xfrm>
            <a:off x="3688413" y="2256140"/>
            <a:ext cx="6936044" cy="2480389"/>
          </a:xfrm>
          <a:custGeom>
            <a:avLst/>
            <a:gdLst>
              <a:gd name="connsiteX0" fmla="*/ 0 w 6936044"/>
              <a:gd name="connsiteY0" fmla="*/ 413406 h 2480389"/>
              <a:gd name="connsiteX1" fmla="*/ 413406 w 6936044"/>
              <a:gd name="connsiteY1" fmla="*/ 0 h 2480389"/>
              <a:gd name="connsiteX2" fmla="*/ 6522638 w 6936044"/>
              <a:gd name="connsiteY2" fmla="*/ 0 h 2480389"/>
              <a:gd name="connsiteX3" fmla="*/ 6936044 w 6936044"/>
              <a:gd name="connsiteY3" fmla="*/ 413406 h 2480389"/>
              <a:gd name="connsiteX4" fmla="*/ 6936044 w 6936044"/>
              <a:gd name="connsiteY4" fmla="*/ 2066983 h 2480389"/>
              <a:gd name="connsiteX5" fmla="*/ 6522638 w 6936044"/>
              <a:gd name="connsiteY5" fmla="*/ 2480389 h 2480389"/>
              <a:gd name="connsiteX6" fmla="*/ 413406 w 6936044"/>
              <a:gd name="connsiteY6" fmla="*/ 2480389 h 2480389"/>
              <a:gd name="connsiteX7" fmla="*/ 0 w 6936044"/>
              <a:gd name="connsiteY7" fmla="*/ 2066983 h 2480389"/>
              <a:gd name="connsiteX8" fmla="*/ 0 w 6936044"/>
              <a:gd name="connsiteY8" fmla="*/ 413406 h 248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6044" h="2480389" fill="none" extrusionOk="0">
                <a:moveTo>
                  <a:pt x="0" y="413406"/>
                </a:moveTo>
                <a:cubicBezTo>
                  <a:pt x="-17021" y="177969"/>
                  <a:pt x="188341" y="3703"/>
                  <a:pt x="413406" y="0"/>
                </a:cubicBezTo>
                <a:cubicBezTo>
                  <a:pt x="2311079" y="-61902"/>
                  <a:pt x="4301474" y="-101778"/>
                  <a:pt x="6522638" y="0"/>
                </a:cubicBezTo>
                <a:cubicBezTo>
                  <a:pt x="6733976" y="-5324"/>
                  <a:pt x="6941540" y="177764"/>
                  <a:pt x="6936044" y="413406"/>
                </a:cubicBezTo>
                <a:cubicBezTo>
                  <a:pt x="6902015" y="1058511"/>
                  <a:pt x="7008118" y="1313806"/>
                  <a:pt x="6936044" y="2066983"/>
                </a:cubicBezTo>
                <a:cubicBezTo>
                  <a:pt x="6911768" y="2283416"/>
                  <a:pt x="6747259" y="2463300"/>
                  <a:pt x="6522638" y="2480389"/>
                </a:cubicBezTo>
                <a:cubicBezTo>
                  <a:pt x="4859129" y="2337997"/>
                  <a:pt x="1461875" y="2591490"/>
                  <a:pt x="413406" y="2480389"/>
                </a:cubicBezTo>
                <a:cubicBezTo>
                  <a:pt x="174536" y="2485669"/>
                  <a:pt x="-7933" y="2331470"/>
                  <a:pt x="0" y="2066983"/>
                </a:cubicBezTo>
                <a:cubicBezTo>
                  <a:pt x="94994" y="1691156"/>
                  <a:pt x="115120" y="1227871"/>
                  <a:pt x="0" y="413406"/>
                </a:cubicBezTo>
                <a:close/>
              </a:path>
              <a:path w="6936044" h="2480389" stroke="0" extrusionOk="0">
                <a:moveTo>
                  <a:pt x="0" y="413406"/>
                </a:moveTo>
                <a:cubicBezTo>
                  <a:pt x="-16966" y="162665"/>
                  <a:pt x="176930" y="-13645"/>
                  <a:pt x="413406" y="0"/>
                </a:cubicBezTo>
                <a:cubicBezTo>
                  <a:pt x="3212081" y="-164947"/>
                  <a:pt x="5607338" y="-52288"/>
                  <a:pt x="6522638" y="0"/>
                </a:cubicBezTo>
                <a:cubicBezTo>
                  <a:pt x="6750597" y="-5628"/>
                  <a:pt x="6901258" y="190657"/>
                  <a:pt x="6936044" y="413406"/>
                </a:cubicBezTo>
                <a:cubicBezTo>
                  <a:pt x="7011396" y="585795"/>
                  <a:pt x="7024089" y="1772614"/>
                  <a:pt x="6936044" y="2066983"/>
                </a:cubicBezTo>
                <a:cubicBezTo>
                  <a:pt x="6956112" y="2321211"/>
                  <a:pt x="6748046" y="2475094"/>
                  <a:pt x="6522638" y="2480389"/>
                </a:cubicBezTo>
                <a:cubicBezTo>
                  <a:pt x="4912047" y="2638930"/>
                  <a:pt x="1781503" y="2338553"/>
                  <a:pt x="413406" y="2480389"/>
                </a:cubicBezTo>
                <a:cubicBezTo>
                  <a:pt x="183787" y="2503231"/>
                  <a:pt x="5749" y="2293302"/>
                  <a:pt x="0" y="2066983"/>
                </a:cubicBezTo>
                <a:cubicBezTo>
                  <a:pt x="-129431" y="1848002"/>
                  <a:pt x="-126788" y="611676"/>
                  <a:pt x="0" y="413406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8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762654A-5576-62D8-B014-8E288CF24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34250" y="3437058"/>
            <a:ext cx="2846926" cy="116646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89F719B-21B9-EBA2-344C-FD8A9CA27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48669" y="3832926"/>
            <a:ext cx="1123023" cy="70211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92CC255-2605-FA08-ECFD-E3A72F5B6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91195" y="3298075"/>
            <a:ext cx="1950233" cy="36157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98FC01-BDF5-AFEB-A408-EE2FBD14C134}"/>
              </a:ext>
            </a:extLst>
          </p:cNvPr>
          <p:cNvGrpSpPr/>
          <p:nvPr/>
        </p:nvGrpSpPr>
        <p:grpSpPr>
          <a:xfrm>
            <a:off x="5291007" y="1324563"/>
            <a:ext cx="6656169" cy="1806007"/>
            <a:chOff x="5318739" y="1233700"/>
            <a:chExt cx="6734960" cy="18060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6173E8-A714-C0BA-3104-91A64B4F9B6F}"/>
                </a:ext>
              </a:extLst>
            </p:cNvPr>
            <p:cNvSpPr txBox="1"/>
            <p:nvPr/>
          </p:nvSpPr>
          <p:spPr>
            <a:xfrm>
              <a:off x="5609063" y="1233700"/>
              <a:ext cx="6154313" cy="1806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Nội</a:t>
              </a:r>
              <a:r>
                <a:rPr lang="en-US" sz="48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48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quy</a:t>
              </a:r>
              <a:r>
                <a:rPr lang="en-US" sz="48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CHUNG CỦA TRƯỜNG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15C9F6-CD9A-EBB4-E972-8F2EB1E7DF26}"/>
                </a:ext>
              </a:extLst>
            </p:cNvPr>
            <p:cNvSpPr txBox="1"/>
            <p:nvPr/>
          </p:nvSpPr>
          <p:spPr>
            <a:xfrm>
              <a:off x="5318739" y="1306764"/>
              <a:ext cx="6734960" cy="1659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Trò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chơi</a:t>
              </a:r>
              <a:endPara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AI NHANH – AI ĐÚNG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8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395E7-57AB-8F71-547E-45880402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l="-1" r="49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2118E6-555B-A1EE-E5D4-0A07ECBB0205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3C10BB23-31A6-6146-1E0C-F4089FC19FBA}"/>
              </a:ext>
            </a:extLst>
          </p:cNvPr>
          <p:cNvSpPr/>
          <p:nvPr/>
        </p:nvSpPr>
        <p:spPr>
          <a:xfrm>
            <a:off x="6661952" y="255692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B.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b">
            <a:extLst>
              <a:ext uri="{FF2B5EF4-FFF2-40B4-BE49-F238E27FC236}">
                <a16:creationId xmlns:a16="http://schemas.microsoft.com/office/drawing/2014/main" id="{7B6D6540-3B6C-6825-900E-E22E4F690A17}"/>
              </a:ext>
            </a:extLst>
          </p:cNvPr>
          <p:cNvSpPr/>
          <p:nvPr/>
        </p:nvSpPr>
        <p:spPr>
          <a:xfrm>
            <a:off x="521122" y="4538167"/>
            <a:ext cx="4964053" cy="161038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kể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Đúng">
            <a:extLst>
              <a:ext uri="{FF2B5EF4-FFF2-40B4-BE49-F238E27FC236}">
                <a16:creationId xmlns:a16="http://schemas.microsoft.com/office/drawing/2014/main" id="{A3358164-0C07-A55C-C2D6-88ADB17758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9" y="4675371"/>
            <a:ext cx="1355860" cy="1084686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AFB7166-D201-0187-606A-911246893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15726C-3870-A888-39B8-35836E0472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A2C9208-DF04-5218-913A-3ADF3682F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DACDC47-F67E-7D64-39A1-0CE165727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9" name="c">
            <a:extLst>
              <a:ext uri="{FF2B5EF4-FFF2-40B4-BE49-F238E27FC236}">
                <a16:creationId xmlns:a16="http://schemas.microsoft.com/office/drawing/2014/main" id="{0AF7CCA0-02D9-B402-9F8D-585ADF1B818A}"/>
              </a:ext>
            </a:extLst>
          </p:cNvPr>
          <p:cNvSpPr/>
          <p:nvPr/>
        </p:nvSpPr>
        <p:spPr>
          <a:xfrm>
            <a:off x="521122" y="2556929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4800" b="1" noProof="0" dirty="0" err="1">
                <a:solidFill>
                  <a:schemeClr val="tx1"/>
                </a:solidFill>
                <a:latin typeface="Calibri" panose="020F0502020204030204"/>
              </a:rPr>
              <a:t>Câu</a:t>
            </a:r>
            <a:r>
              <a:rPr lang="en-US" sz="4800" b="1" noProof="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noProof="0" dirty="0" err="1">
                <a:solidFill>
                  <a:schemeClr val="tx1"/>
                </a:solidFill>
                <a:latin typeface="Calibri" panose="020F0502020204030204"/>
              </a:rPr>
              <a:t>cảm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id="{370AF314-170B-B26C-443F-64B2564D17C5}"/>
              </a:ext>
            </a:extLst>
          </p:cNvPr>
          <p:cNvSpPr/>
          <p:nvPr/>
        </p:nvSpPr>
        <p:spPr>
          <a:xfrm>
            <a:off x="6661952" y="4538167"/>
            <a:ext cx="4964053" cy="161038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khiến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894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9" grpId="0" animBg="1"/>
          <p:bldP spid="19" grpId="1" animBg="1"/>
          <p:bldP spid="19" grpId="2" animBg="1"/>
          <p:bldP spid="20" grpId="0" animBg="1"/>
          <p:bldP spid="20" grpId="1" animBg="1"/>
          <p:bldP spid="2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9" grpId="0" animBg="1"/>
          <p:bldP spid="19" grpId="1" animBg="1"/>
          <p:bldP spid="19" grpId="2" animBg="1"/>
          <p:bldP spid="20" grpId="0" animBg="1"/>
          <p:bldP spid="20" grpId="1" animBg="1"/>
          <p:bldP spid="20" grpId="2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395E7-57AB-8F71-547E-45880402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l="-1" r="49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129B5725-E1CB-0A19-EE2A-B1BF920794A2}"/>
              </a:ext>
            </a:extLst>
          </p:cNvPr>
          <p:cNvSpPr/>
          <p:nvPr/>
        </p:nvSpPr>
        <p:spPr>
          <a:xfrm>
            <a:off x="467140" y="2799046"/>
            <a:ext cx="461522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Câu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kể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0E529ED-DF5F-40CC-6295-2E14AC69E37D}"/>
              </a:ext>
            </a:extLst>
          </p:cNvPr>
          <p:cNvSpPr/>
          <p:nvPr/>
        </p:nvSpPr>
        <p:spPr>
          <a:xfrm>
            <a:off x="6986017" y="2799046"/>
            <a:ext cx="4738844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Câu</a:t>
            </a:r>
            <a:r>
              <a:rPr lang="en-US" sz="48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cảm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Đúng">
            <a:extLst>
              <a:ext uri="{FF2B5EF4-FFF2-40B4-BE49-F238E27FC236}">
                <a16:creationId xmlns:a16="http://schemas.microsoft.com/office/drawing/2014/main" id="{A3EDD3B8-1010-1262-F2FF-C3A53A8E51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1" y="2799046"/>
            <a:ext cx="1486303" cy="1189041"/>
          </a:xfrm>
          <a:prstGeom prst="rect">
            <a:avLst/>
          </a:prstGeom>
          <a:ln>
            <a:noFill/>
          </a:ln>
        </p:spPr>
      </p:pic>
      <p:pic>
        <p:nvPicPr>
          <p:cNvPr id="2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5D5B2FD1-0D41-D6A3-6A5F-9840D2D68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875102"/>
            <a:ext cx="487363" cy="487363"/>
          </a:xfrm>
          <a:prstGeom prst="rect">
            <a:avLst/>
          </a:prstGeom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C45281-DAE5-FA53-206F-D78C87F046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E533DCC-47C3-C95A-5920-310B9994A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1649358"/>
            <a:ext cx="487363" cy="487363"/>
          </a:xfrm>
          <a:prstGeom prst="rect">
            <a:avLst/>
          </a:prstGeom>
        </p:spPr>
      </p:pic>
      <p:pic>
        <p:nvPicPr>
          <p:cNvPr id="2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7F7D72D-B411-8D01-C8C2-12D743C6A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2423614"/>
            <a:ext cx="487363" cy="487363"/>
          </a:xfrm>
          <a:prstGeom prst="rect">
            <a:avLst/>
          </a:prstGeom>
        </p:spPr>
      </p:pic>
      <p:sp>
        <p:nvSpPr>
          <p:cNvPr id="29" name="c">
            <a:extLst>
              <a:ext uri="{FF2B5EF4-FFF2-40B4-BE49-F238E27FC236}">
                <a16:creationId xmlns:a16="http://schemas.microsoft.com/office/drawing/2014/main" id="{1F1659F6-67AE-8A8E-2602-EAC792ECA724}"/>
              </a:ext>
            </a:extLst>
          </p:cNvPr>
          <p:cNvSpPr/>
          <p:nvPr/>
        </p:nvSpPr>
        <p:spPr>
          <a:xfrm>
            <a:off x="467140" y="4780286"/>
            <a:ext cx="461522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noProof="0" dirty="0" err="1">
                <a:solidFill>
                  <a:sysClr val="windowText" lastClr="000000"/>
                </a:solidFill>
                <a:latin typeface="Calibri" panose="020F0502020204030204"/>
              </a:rPr>
              <a:t>Câu</a:t>
            </a:r>
            <a:r>
              <a:rPr lang="en-US" sz="5400" b="1" noProof="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5400" b="1" noProof="0" dirty="0" err="1">
                <a:solidFill>
                  <a:sysClr val="windowText" lastClr="000000"/>
                </a:solidFill>
                <a:latin typeface="Calibri" panose="020F0502020204030204"/>
              </a:rPr>
              <a:t>hỏi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d">
            <a:extLst>
              <a:ext uri="{FF2B5EF4-FFF2-40B4-BE49-F238E27FC236}">
                <a16:creationId xmlns:a16="http://schemas.microsoft.com/office/drawing/2014/main" id="{3C0D0D33-E166-7BB1-E4DE-3EA7D89128C4}"/>
              </a:ext>
            </a:extLst>
          </p:cNvPr>
          <p:cNvSpPr/>
          <p:nvPr/>
        </p:nvSpPr>
        <p:spPr>
          <a:xfrm>
            <a:off x="6986017" y="4780285"/>
            <a:ext cx="473884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Câu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khiến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7C2F62-E30D-5EC9-9029-17ECDBA67A42}"/>
              </a:ext>
            </a:extLst>
          </p:cNvPr>
          <p:cNvSpPr/>
          <p:nvPr/>
        </p:nvSpPr>
        <p:spPr>
          <a:xfrm>
            <a:off x="554736" y="460257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2" grpId="1" animBg="1"/>
          <p:bldP spid="22" grpId="2" animBg="1"/>
          <p:bldP spid="23" grpId="0" animBg="1"/>
          <p:bldP spid="23" grpId="1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2" grpId="1" animBg="1"/>
          <p:bldP spid="22" grpId="2" animBg="1"/>
          <p:bldP spid="23" grpId="0" animBg="1"/>
          <p:bldP spid="23" grpId="1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395E7-57AB-8F71-547E-45880402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rcRect l="-1" r="49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a">
            <a:extLst>
              <a:ext uri="{FF2B5EF4-FFF2-40B4-BE49-F238E27FC236}">
                <a16:creationId xmlns:a16="http://schemas.microsoft.com/office/drawing/2014/main" id="{70F6B60C-B0DC-0389-F5DF-B801595B67D5}"/>
              </a:ext>
            </a:extLst>
          </p:cNvPr>
          <p:cNvSpPr/>
          <p:nvPr/>
        </p:nvSpPr>
        <p:spPr>
          <a:xfrm>
            <a:off x="6768778" y="2798895"/>
            <a:ext cx="4956980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B.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Câu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hỏi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6A058AFC-54F8-7387-FC9E-26B4E53DD553}"/>
              </a:ext>
            </a:extLst>
          </p:cNvPr>
          <p:cNvSpPr/>
          <p:nvPr/>
        </p:nvSpPr>
        <p:spPr>
          <a:xfrm>
            <a:off x="665748" y="2798896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5400" b="1" noProof="0" dirty="0" err="1">
                <a:solidFill>
                  <a:sysClr val="windowText" lastClr="000000"/>
                </a:solidFill>
                <a:latin typeface="Calibri" panose="020F0502020204030204"/>
              </a:rPr>
              <a:t>Câu</a:t>
            </a:r>
            <a:r>
              <a:rPr lang="en-US" sz="5400" b="1" noProof="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5400" b="1" noProof="0" dirty="0" err="1">
                <a:solidFill>
                  <a:sysClr val="windowText" lastClr="000000"/>
                </a:solidFill>
                <a:latin typeface="Calibri" panose="020F0502020204030204"/>
              </a:rPr>
              <a:t>khiến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Đúng">
            <a:extLst>
              <a:ext uri="{FF2B5EF4-FFF2-40B4-BE49-F238E27FC236}">
                <a16:creationId xmlns:a16="http://schemas.microsoft.com/office/drawing/2014/main" id="{1488633A-C958-0F92-BBA5-3B4B0B2265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" y="2852877"/>
            <a:ext cx="1355860" cy="1084686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A6D2C02-C4A5-91B9-0719-81903DC77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7724" y="875102"/>
            <a:ext cx="487363" cy="487363"/>
          </a:xfrm>
          <a:prstGeom prst="rect">
            <a:avLst/>
          </a:prstGeom>
        </p:spPr>
      </p:pic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A301DBD-F3E9-19D5-4A50-3B69A52272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10354" y="0"/>
            <a:ext cx="487363" cy="487363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736800-5B94-A5E6-3BEB-8CD4DF60B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7724" y="1649358"/>
            <a:ext cx="487363" cy="487363"/>
          </a:xfrm>
          <a:prstGeom prst="rect">
            <a:avLst/>
          </a:prstGeom>
        </p:spPr>
      </p:pic>
      <p:pic>
        <p:nvPicPr>
          <p:cNvPr id="2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B91CF4D-74C7-3B71-5F31-2874405DA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7724" y="2423614"/>
            <a:ext cx="487363" cy="487363"/>
          </a:xfrm>
          <a:prstGeom prst="rect">
            <a:avLst/>
          </a:prstGeom>
        </p:spPr>
      </p:pic>
      <p:sp>
        <p:nvSpPr>
          <p:cNvPr id="31" name="c">
            <a:extLst>
              <a:ext uri="{FF2B5EF4-FFF2-40B4-BE49-F238E27FC236}">
                <a16:creationId xmlns:a16="http://schemas.microsoft.com/office/drawing/2014/main" id="{384C55D6-093F-96B5-ED8A-5C7F6AF721EE}"/>
              </a:ext>
            </a:extLst>
          </p:cNvPr>
          <p:cNvSpPr/>
          <p:nvPr/>
        </p:nvSpPr>
        <p:spPr>
          <a:xfrm>
            <a:off x="665748" y="4779985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5400" b="1" noProof="0" dirty="0" err="1">
                <a:solidFill>
                  <a:sysClr val="windowText" lastClr="000000"/>
                </a:solidFill>
                <a:latin typeface="Calibri" panose="020F0502020204030204"/>
              </a:rPr>
              <a:t>Câu</a:t>
            </a:r>
            <a:r>
              <a:rPr lang="en-US" sz="5400" b="1" noProof="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5400" b="1" noProof="0" dirty="0" err="1">
                <a:solidFill>
                  <a:sysClr val="windowText" lastClr="000000"/>
                </a:solidFill>
                <a:latin typeface="Calibri" panose="020F0502020204030204"/>
              </a:rPr>
              <a:t>kể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d">
            <a:extLst>
              <a:ext uri="{FF2B5EF4-FFF2-40B4-BE49-F238E27FC236}">
                <a16:creationId xmlns:a16="http://schemas.microsoft.com/office/drawing/2014/main" id="{3C268AD2-8138-7582-0481-CBE94A4A0010}"/>
              </a:ext>
            </a:extLst>
          </p:cNvPr>
          <p:cNvSpPr/>
          <p:nvPr/>
        </p:nvSpPr>
        <p:spPr>
          <a:xfrm>
            <a:off x="6768777" y="4779983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5400" b="1" noProof="0" dirty="0" err="1">
                <a:solidFill>
                  <a:sysClr val="windowText" lastClr="000000"/>
                </a:solidFill>
                <a:latin typeface="Calibri" panose="020F0502020204030204"/>
              </a:rPr>
              <a:t>Câu</a:t>
            </a:r>
            <a:r>
              <a:rPr lang="en-US" sz="5400" b="1" noProof="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5400" b="1" noProof="0" dirty="0" err="1">
                <a:solidFill>
                  <a:sysClr val="windowText" lastClr="000000"/>
                </a:solidFill>
                <a:latin typeface="Calibri" panose="020F0502020204030204"/>
              </a:rPr>
              <a:t>cảm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3CEC1-451A-AA5B-A79F-28BA572CC44F}"/>
              </a:ext>
            </a:extLst>
          </p:cNvPr>
          <p:cNvSpPr/>
          <p:nvPr/>
        </p:nvSpPr>
        <p:spPr>
          <a:xfrm>
            <a:off x="554736" y="460257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684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1957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684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1940">
              <a:srgbClr val="DDCFDA"/>
            </a:gs>
            <a:gs pos="8049">
              <a:srgbClr val="F4CFCA"/>
            </a:gs>
            <a:gs pos="100000">
              <a:schemeClr val="bg2">
                <a:lumMod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026F8-C7F2-7B95-24A2-EA1819F23FC8}"/>
              </a:ext>
            </a:extLst>
          </p:cNvPr>
          <p:cNvSpPr txBox="1"/>
          <p:nvPr/>
        </p:nvSpPr>
        <p:spPr>
          <a:xfrm>
            <a:off x="457200" y="416737"/>
            <a:ext cx="1015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807ADD-D758-41E7-51D0-610BAEFDF66B}"/>
              </a:ext>
            </a:extLst>
          </p:cNvPr>
          <p:cNvGrpSpPr/>
          <p:nvPr/>
        </p:nvGrpSpPr>
        <p:grpSpPr>
          <a:xfrm>
            <a:off x="217713" y="1300344"/>
            <a:ext cx="8055429" cy="947058"/>
            <a:chOff x="326570" y="1142418"/>
            <a:chExt cx="8055429" cy="9470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7AB131-D193-BD5F-D333-33B7A0023F62}"/>
                </a:ext>
              </a:extLst>
            </p:cNvPr>
            <p:cNvSpPr txBox="1"/>
            <p:nvPr/>
          </p:nvSpPr>
          <p:spPr>
            <a:xfrm>
              <a:off x="326570" y="1323559"/>
              <a:ext cx="80554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C51257-A5F2-759F-91B8-A5BB53B42D6E}"/>
                </a:ext>
              </a:extLst>
            </p:cNvPr>
            <p:cNvSpPr/>
            <p:nvPr/>
          </p:nvSpPr>
          <p:spPr>
            <a:xfrm>
              <a:off x="326570" y="1142418"/>
              <a:ext cx="7511143" cy="9470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19E577-B804-9FD9-5727-C040475E54E5}"/>
              </a:ext>
            </a:extLst>
          </p:cNvPr>
          <p:cNvGrpSpPr/>
          <p:nvPr/>
        </p:nvGrpSpPr>
        <p:grpSpPr>
          <a:xfrm>
            <a:off x="217713" y="4623956"/>
            <a:ext cx="7511143" cy="947058"/>
            <a:chOff x="217713" y="4623956"/>
            <a:chExt cx="7511143" cy="9470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86835B-E7C6-317C-8559-32AA48FF7E77}"/>
                </a:ext>
              </a:extLst>
            </p:cNvPr>
            <p:cNvSpPr txBox="1"/>
            <p:nvPr/>
          </p:nvSpPr>
          <p:spPr>
            <a:xfrm>
              <a:off x="326570" y="4805097"/>
              <a:ext cx="68144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cúi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89643A-CDF2-B549-D74E-E8F75BEF4B3E}"/>
                </a:ext>
              </a:extLst>
            </p:cNvPr>
            <p:cNvSpPr/>
            <p:nvPr/>
          </p:nvSpPr>
          <p:spPr>
            <a:xfrm>
              <a:off x="217713" y="4623956"/>
              <a:ext cx="7511143" cy="9470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15B455-6A7E-FB15-3705-4E486462745A}"/>
              </a:ext>
            </a:extLst>
          </p:cNvPr>
          <p:cNvGrpSpPr/>
          <p:nvPr/>
        </p:nvGrpSpPr>
        <p:grpSpPr>
          <a:xfrm>
            <a:off x="217713" y="3052721"/>
            <a:ext cx="7511143" cy="947058"/>
            <a:chOff x="217713" y="2592756"/>
            <a:chExt cx="7511143" cy="94705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4811FE-ACAD-6C80-FD3D-AF43B589EDD6}"/>
                </a:ext>
              </a:extLst>
            </p:cNvPr>
            <p:cNvSpPr txBox="1"/>
            <p:nvPr/>
          </p:nvSpPr>
          <p:spPr>
            <a:xfrm>
              <a:off x="457200" y="2730065"/>
              <a:ext cx="68144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ạ!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BF55EE-D4BF-4E03-E082-532F74FA37EB}"/>
                </a:ext>
              </a:extLst>
            </p:cNvPr>
            <p:cNvSpPr/>
            <p:nvPr/>
          </p:nvSpPr>
          <p:spPr>
            <a:xfrm>
              <a:off x="217713" y="2592756"/>
              <a:ext cx="7511143" cy="9470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FEF4DC-36AC-E3F3-8356-32D5A2F8FD39}"/>
              </a:ext>
            </a:extLst>
          </p:cNvPr>
          <p:cNvGrpSpPr/>
          <p:nvPr/>
        </p:nvGrpSpPr>
        <p:grpSpPr>
          <a:xfrm>
            <a:off x="9046030" y="1300343"/>
            <a:ext cx="2373086" cy="947058"/>
            <a:chOff x="326570" y="1142418"/>
            <a:chExt cx="8055429" cy="94705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F5B0B4-A033-53FD-975D-FE9F633751EE}"/>
                </a:ext>
              </a:extLst>
            </p:cNvPr>
            <p:cNvSpPr txBox="1"/>
            <p:nvPr/>
          </p:nvSpPr>
          <p:spPr>
            <a:xfrm>
              <a:off x="326570" y="1323559"/>
              <a:ext cx="80554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A56612-460A-85A1-CF9B-4DA8C2F40601}"/>
                </a:ext>
              </a:extLst>
            </p:cNvPr>
            <p:cNvSpPr/>
            <p:nvPr/>
          </p:nvSpPr>
          <p:spPr>
            <a:xfrm>
              <a:off x="326570" y="1142418"/>
              <a:ext cx="7511143" cy="9470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422AAB-B61C-EAA1-D6CA-DA0CE417407D}"/>
              </a:ext>
            </a:extLst>
          </p:cNvPr>
          <p:cNvGrpSpPr/>
          <p:nvPr/>
        </p:nvGrpSpPr>
        <p:grpSpPr>
          <a:xfrm>
            <a:off x="9046030" y="2955471"/>
            <a:ext cx="2373086" cy="947058"/>
            <a:chOff x="326570" y="1142418"/>
            <a:chExt cx="8055429" cy="94705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712763-1095-8DAE-D2AF-3274DC6FCE8E}"/>
                </a:ext>
              </a:extLst>
            </p:cNvPr>
            <p:cNvSpPr txBox="1"/>
            <p:nvPr/>
          </p:nvSpPr>
          <p:spPr>
            <a:xfrm>
              <a:off x="326570" y="1323559"/>
              <a:ext cx="80554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56AB8D9-DC7D-8D34-50B5-2FC645DB3099}"/>
                </a:ext>
              </a:extLst>
            </p:cNvPr>
            <p:cNvSpPr/>
            <p:nvPr/>
          </p:nvSpPr>
          <p:spPr>
            <a:xfrm>
              <a:off x="326570" y="1142418"/>
              <a:ext cx="7511143" cy="9470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940F2F-9EF3-C0DF-73CC-12AAE333A669}"/>
              </a:ext>
            </a:extLst>
          </p:cNvPr>
          <p:cNvGrpSpPr/>
          <p:nvPr/>
        </p:nvGrpSpPr>
        <p:grpSpPr>
          <a:xfrm>
            <a:off x="9024260" y="4623956"/>
            <a:ext cx="2373086" cy="947058"/>
            <a:chOff x="326570" y="1142418"/>
            <a:chExt cx="8055429" cy="94705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A80702-AB84-9BDA-ADFA-5BED0644FA27}"/>
                </a:ext>
              </a:extLst>
            </p:cNvPr>
            <p:cNvSpPr txBox="1"/>
            <p:nvPr/>
          </p:nvSpPr>
          <p:spPr>
            <a:xfrm>
              <a:off x="326570" y="1323559"/>
              <a:ext cx="80554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20FDB2-50B7-E91E-99BE-FE4A6E65FCDF}"/>
                </a:ext>
              </a:extLst>
            </p:cNvPr>
            <p:cNvSpPr/>
            <p:nvPr/>
          </p:nvSpPr>
          <p:spPr>
            <a:xfrm>
              <a:off x="326570" y="1142418"/>
              <a:ext cx="7511143" cy="9470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DAB2621E-C646-DF10-DD7B-FEFEE92B5B7F}"/>
              </a:ext>
            </a:extLst>
          </p:cNvPr>
          <p:cNvSpPr/>
          <p:nvPr/>
        </p:nvSpPr>
        <p:spPr>
          <a:xfrm>
            <a:off x="7997306" y="1625170"/>
            <a:ext cx="844836" cy="33288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F41F061-3687-CAED-8FD5-E94793E208AC}"/>
              </a:ext>
            </a:extLst>
          </p:cNvPr>
          <p:cNvSpPr/>
          <p:nvPr/>
        </p:nvSpPr>
        <p:spPr>
          <a:xfrm>
            <a:off x="8032906" y="3315973"/>
            <a:ext cx="844836" cy="33288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DBEE68F-3010-7D88-4D6D-6E318D0DD5E0}"/>
              </a:ext>
            </a:extLst>
          </p:cNvPr>
          <p:cNvSpPr/>
          <p:nvPr/>
        </p:nvSpPr>
        <p:spPr>
          <a:xfrm>
            <a:off x="7997306" y="5043627"/>
            <a:ext cx="844836" cy="33288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819" y="315687"/>
            <a:ext cx="11262360" cy="6321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8" y="315687"/>
            <a:ext cx="10925991" cy="6099322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DD9D4-6C17-44FC-888F-252FCB0FFBAD}"/>
              </a:ext>
            </a:extLst>
          </p:cNvPr>
          <p:cNvSpPr txBox="1"/>
          <p:nvPr/>
        </p:nvSpPr>
        <p:spPr>
          <a:xfrm>
            <a:off x="424543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pic>
        <p:nvPicPr>
          <p:cNvPr id="40" name="Picture 11">
            <a:extLst>
              <a:ext uri="{FF2B5EF4-FFF2-40B4-BE49-F238E27FC236}">
                <a16:creationId xmlns:a16="http://schemas.microsoft.com/office/drawing/2014/main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68665" y="4097530"/>
            <a:ext cx="1702896" cy="2826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C4FF4-E075-9EE9-00B4-61CA082A57D9}"/>
              </a:ext>
            </a:extLst>
          </p:cNvPr>
          <p:cNvSpPr txBox="1"/>
          <p:nvPr/>
        </p:nvSpPr>
        <p:spPr>
          <a:xfrm>
            <a:off x="1294697" y="2451953"/>
            <a:ext cx="98108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40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C4FF4-E075-9EE9-00B4-61CA082A57D9}"/>
              </a:ext>
            </a:extLst>
          </p:cNvPr>
          <p:cNvSpPr txBox="1"/>
          <p:nvPr/>
        </p:nvSpPr>
        <p:spPr>
          <a:xfrm>
            <a:off x="9191035" y="2448709"/>
            <a:ext cx="690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45096" y="2462980"/>
            <a:ext cx="339213" cy="678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097" y="167042"/>
            <a:ext cx="11262360" cy="6321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8" y="315687"/>
            <a:ext cx="10925991" cy="6099322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pic>
        <p:nvPicPr>
          <p:cNvPr id="40" name="Picture 11">
            <a:extLst>
              <a:ext uri="{FF2B5EF4-FFF2-40B4-BE49-F238E27FC236}">
                <a16:creationId xmlns:a16="http://schemas.microsoft.com/office/drawing/2014/main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68665" y="4097530"/>
            <a:ext cx="1702896" cy="28263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2593E0-1D24-84AF-0B4C-B0DF5B045DC6}"/>
              </a:ext>
            </a:extLst>
          </p:cNvPr>
          <p:cNvSpPr/>
          <p:nvPr/>
        </p:nvSpPr>
        <p:spPr>
          <a:xfrm>
            <a:off x="1999966" y="466614"/>
            <a:ext cx="8528433" cy="566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VÀ CÂU KHIẾN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0113" y="1468153"/>
            <a:ext cx="989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CHẤM THAN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188" y="2333780"/>
            <a:ext cx="169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313535"/>
              </p:ext>
            </p:extLst>
          </p:nvPr>
        </p:nvGraphicFramePr>
        <p:xfrm>
          <a:off x="2536720" y="2407204"/>
          <a:ext cx="8878531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4299">
                  <a:extLst>
                    <a:ext uri="{9D8B030D-6E8A-4147-A177-3AD203B41FA5}">
                      <a16:colId xmlns:a16="http://schemas.microsoft.com/office/drawing/2014/main" val="1110906347"/>
                    </a:ext>
                  </a:extLst>
                </a:gridCol>
                <a:gridCol w="4634232">
                  <a:extLst>
                    <a:ext uri="{9D8B030D-6E8A-4147-A177-3AD203B41FA5}">
                      <a16:colId xmlns:a16="http://schemas.microsoft.com/office/drawing/2014/main" val="2150714755"/>
                    </a:ext>
                  </a:extLst>
                </a:gridCol>
              </a:tblGrid>
              <a:tr h="5351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CẢM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KHIẾN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272283"/>
                  </a:ext>
                </a:extLst>
              </a:tr>
              <a:tr h="2927517"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a,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,..”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nhé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,…”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952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9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4" y="211720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37E0B7F-3ABC-D8D9-DEB5-3EBB59E05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3668" y="1371599"/>
            <a:ext cx="2395543" cy="44413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61EFD4-7E1C-4177-682A-8348F5EB7333}"/>
              </a:ext>
            </a:extLst>
          </p:cNvPr>
          <p:cNvSpPr/>
          <p:nvPr/>
        </p:nvSpPr>
        <p:spPr>
          <a:xfrm>
            <a:off x="3547705" y="1371599"/>
            <a:ext cx="6936044" cy="2480389"/>
          </a:xfrm>
          <a:custGeom>
            <a:avLst/>
            <a:gdLst>
              <a:gd name="connsiteX0" fmla="*/ 0 w 6936044"/>
              <a:gd name="connsiteY0" fmla="*/ 413406 h 2480389"/>
              <a:gd name="connsiteX1" fmla="*/ 413406 w 6936044"/>
              <a:gd name="connsiteY1" fmla="*/ 0 h 2480389"/>
              <a:gd name="connsiteX2" fmla="*/ 6522638 w 6936044"/>
              <a:gd name="connsiteY2" fmla="*/ 0 h 2480389"/>
              <a:gd name="connsiteX3" fmla="*/ 6936044 w 6936044"/>
              <a:gd name="connsiteY3" fmla="*/ 413406 h 2480389"/>
              <a:gd name="connsiteX4" fmla="*/ 6936044 w 6936044"/>
              <a:gd name="connsiteY4" fmla="*/ 2066983 h 2480389"/>
              <a:gd name="connsiteX5" fmla="*/ 6522638 w 6936044"/>
              <a:gd name="connsiteY5" fmla="*/ 2480389 h 2480389"/>
              <a:gd name="connsiteX6" fmla="*/ 413406 w 6936044"/>
              <a:gd name="connsiteY6" fmla="*/ 2480389 h 2480389"/>
              <a:gd name="connsiteX7" fmla="*/ 0 w 6936044"/>
              <a:gd name="connsiteY7" fmla="*/ 2066983 h 2480389"/>
              <a:gd name="connsiteX8" fmla="*/ 0 w 6936044"/>
              <a:gd name="connsiteY8" fmla="*/ 413406 h 248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6044" h="2480389" fill="none" extrusionOk="0">
                <a:moveTo>
                  <a:pt x="0" y="413406"/>
                </a:moveTo>
                <a:cubicBezTo>
                  <a:pt x="-17021" y="177969"/>
                  <a:pt x="188341" y="3703"/>
                  <a:pt x="413406" y="0"/>
                </a:cubicBezTo>
                <a:cubicBezTo>
                  <a:pt x="2311079" y="-61902"/>
                  <a:pt x="4301474" y="-101778"/>
                  <a:pt x="6522638" y="0"/>
                </a:cubicBezTo>
                <a:cubicBezTo>
                  <a:pt x="6733976" y="-5324"/>
                  <a:pt x="6941540" y="177764"/>
                  <a:pt x="6936044" y="413406"/>
                </a:cubicBezTo>
                <a:cubicBezTo>
                  <a:pt x="6902015" y="1058511"/>
                  <a:pt x="7008118" y="1313806"/>
                  <a:pt x="6936044" y="2066983"/>
                </a:cubicBezTo>
                <a:cubicBezTo>
                  <a:pt x="6911768" y="2283416"/>
                  <a:pt x="6747259" y="2463300"/>
                  <a:pt x="6522638" y="2480389"/>
                </a:cubicBezTo>
                <a:cubicBezTo>
                  <a:pt x="4859129" y="2337997"/>
                  <a:pt x="1461875" y="2591490"/>
                  <a:pt x="413406" y="2480389"/>
                </a:cubicBezTo>
                <a:cubicBezTo>
                  <a:pt x="174536" y="2485669"/>
                  <a:pt x="-7933" y="2331470"/>
                  <a:pt x="0" y="2066983"/>
                </a:cubicBezTo>
                <a:cubicBezTo>
                  <a:pt x="94994" y="1691156"/>
                  <a:pt x="115120" y="1227871"/>
                  <a:pt x="0" y="413406"/>
                </a:cubicBezTo>
                <a:close/>
              </a:path>
              <a:path w="6936044" h="2480389" stroke="0" extrusionOk="0">
                <a:moveTo>
                  <a:pt x="0" y="413406"/>
                </a:moveTo>
                <a:cubicBezTo>
                  <a:pt x="-16966" y="162665"/>
                  <a:pt x="176930" y="-13645"/>
                  <a:pt x="413406" y="0"/>
                </a:cubicBezTo>
                <a:cubicBezTo>
                  <a:pt x="3212081" y="-164947"/>
                  <a:pt x="5607338" y="-52288"/>
                  <a:pt x="6522638" y="0"/>
                </a:cubicBezTo>
                <a:cubicBezTo>
                  <a:pt x="6750597" y="-5628"/>
                  <a:pt x="6901258" y="190657"/>
                  <a:pt x="6936044" y="413406"/>
                </a:cubicBezTo>
                <a:cubicBezTo>
                  <a:pt x="7011396" y="585795"/>
                  <a:pt x="7024089" y="1772614"/>
                  <a:pt x="6936044" y="2066983"/>
                </a:cubicBezTo>
                <a:cubicBezTo>
                  <a:pt x="6956112" y="2321211"/>
                  <a:pt x="6748046" y="2475094"/>
                  <a:pt x="6522638" y="2480389"/>
                </a:cubicBezTo>
                <a:cubicBezTo>
                  <a:pt x="4912047" y="2638930"/>
                  <a:pt x="1781503" y="2338553"/>
                  <a:pt x="413406" y="2480389"/>
                </a:cubicBezTo>
                <a:cubicBezTo>
                  <a:pt x="183787" y="2503231"/>
                  <a:pt x="5749" y="2293302"/>
                  <a:pt x="0" y="2066983"/>
                </a:cubicBezTo>
                <a:cubicBezTo>
                  <a:pt x="-129431" y="1848002"/>
                  <a:pt x="-126788" y="611676"/>
                  <a:pt x="0" y="413406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80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7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3645"/>
            <a:ext cx="1219200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777" y="623645"/>
            <a:ext cx="10981509" cy="623435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01189" y="925034"/>
            <a:ext cx="106940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</a:t>
            </a:r>
            <a:r>
              <a:rPr lang="vi-VN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hãy, đứng, chớ, đi, thôi, nào, nhé</a:t>
            </a:r>
            <a:r>
              <a:rPr lang="vi-VN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066800" y="2339163"/>
            <a:ext cx="10324011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3645"/>
            <a:ext cx="1219200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777" y="623645"/>
            <a:ext cx="10981509" cy="623435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01189" y="925034"/>
            <a:ext cx="106940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</a:t>
            </a:r>
            <a:r>
              <a:rPr lang="vi-VN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hãy, đứng, chớ, đi, thôi, nào, nhé</a:t>
            </a:r>
            <a:r>
              <a:rPr lang="vi-VN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171212" y="2426752"/>
            <a:ext cx="1032401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v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516406" cy="703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845289" y="0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37E0B7F-3ABC-D8D9-DEB5-3EBB59E05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3124200"/>
            <a:ext cx="2013900" cy="3733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8F954D-4046-E6F8-8285-9B8B8337CDAC}"/>
              </a:ext>
            </a:extLst>
          </p:cNvPr>
          <p:cNvSpPr txBox="1"/>
          <p:nvPr/>
        </p:nvSpPr>
        <p:spPr>
          <a:xfrm>
            <a:off x="1146293" y="907289"/>
            <a:ext cx="1124165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C30F03-ECBE-4849-00B8-D120596B205F}"/>
              </a:ext>
            </a:extLst>
          </p:cNvPr>
          <p:cNvSpPr txBox="1"/>
          <p:nvPr/>
        </p:nvSpPr>
        <p:spPr>
          <a:xfrm>
            <a:off x="2013900" y="2124492"/>
            <a:ext cx="1124165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9BDF19-C2E2-748A-EF6F-FD391E763E8E}"/>
              </a:ext>
            </a:extLst>
          </p:cNvPr>
          <p:cNvSpPr txBox="1"/>
          <p:nvPr/>
        </p:nvSpPr>
        <p:spPr>
          <a:xfrm>
            <a:off x="1853864" y="3251051"/>
            <a:ext cx="1124165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30FFC-42A6-65E0-F42A-03CC0A7CD9CC}"/>
              </a:ext>
            </a:extLst>
          </p:cNvPr>
          <p:cNvSpPr txBox="1"/>
          <p:nvPr/>
        </p:nvSpPr>
        <p:spPr>
          <a:xfrm>
            <a:off x="10482943" y="920169"/>
            <a:ext cx="80554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023EF-510D-8B31-9CA8-0B192956400D}"/>
              </a:ext>
            </a:extLst>
          </p:cNvPr>
          <p:cNvSpPr txBox="1"/>
          <p:nvPr/>
        </p:nvSpPr>
        <p:spPr>
          <a:xfrm>
            <a:off x="10439399" y="2118936"/>
            <a:ext cx="115772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CEFB8A-8EC0-2A1D-8A35-F57BB4CE88D1}"/>
              </a:ext>
            </a:extLst>
          </p:cNvPr>
          <p:cNvSpPr txBox="1"/>
          <p:nvPr/>
        </p:nvSpPr>
        <p:spPr>
          <a:xfrm>
            <a:off x="10270671" y="3254257"/>
            <a:ext cx="125185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376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3645"/>
            <a:ext cx="1219200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777" y="623645"/>
            <a:ext cx="10981509" cy="623435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01189" y="925034"/>
            <a:ext cx="106940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</a:t>
            </a:r>
            <a:r>
              <a:rPr lang="vi-VN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hãy, đứng, chớ, đi, thôi, nào, nhé</a:t>
            </a:r>
            <a:r>
              <a:rPr lang="vi-VN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025525" y="2731048"/>
            <a:ext cx="10324011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5B6DC-BC70-F85D-C0B2-DF6EA91ECD19}"/>
              </a:ext>
            </a:extLst>
          </p:cNvPr>
          <p:cNvSpPr txBox="1"/>
          <p:nvPr/>
        </p:nvSpPr>
        <p:spPr>
          <a:xfrm>
            <a:off x="2789012" y="2731048"/>
            <a:ext cx="261030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70C13-A3BD-0F56-C12F-CB7065A94B09}"/>
              </a:ext>
            </a:extLst>
          </p:cNvPr>
          <p:cNvSpPr txBox="1"/>
          <p:nvPr/>
        </p:nvSpPr>
        <p:spPr>
          <a:xfrm>
            <a:off x="2789012" y="4373089"/>
            <a:ext cx="127564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FC620-860B-5C3F-5264-A81942AD7F95}"/>
              </a:ext>
            </a:extLst>
          </p:cNvPr>
          <p:cNvSpPr txBox="1"/>
          <p:nvPr/>
        </p:nvSpPr>
        <p:spPr>
          <a:xfrm>
            <a:off x="2854328" y="3551158"/>
            <a:ext cx="261030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0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845289" y="907289"/>
            <a:ext cx="10751837" cy="5026528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37E0B7F-3ABC-D8D9-DEB5-3EBB59E05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060" y="3672569"/>
            <a:ext cx="1709014" cy="31685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BDF19-C2E2-748A-EF6F-FD391E763E8E}"/>
              </a:ext>
            </a:extLst>
          </p:cNvPr>
          <p:cNvSpPr txBox="1"/>
          <p:nvPr/>
        </p:nvSpPr>
        <p:spPr>
          <a:xfrm>
            <a:off x="1656296" y="1524212"/>
            <a:ext cx="91298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CB54F-D833-FE77-18DB-D69F31FDB913}"/>
              </a:ext>
            </a:extLst>
          </p:cNvPr>
          <p:cNvSpPr txBox="1"/>
          <p:nvPr/>
        </p:nvSpPr>
        <p:spPr>
          <a:xfrm>
            <a:off x="4927388" y="100431"/>
            <a:ext cx="295386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67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04457" y="1982932"/>
            <a:ext cx="66342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字魂105号-简雅黑"/>
                <a:cs typeface="Times New Roman" panose="02020603050405020304" pitchFamily="18" charset="0"/>
              </a:rPr>
              <a:t>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字魂105号-简雅黑"/>
                <a:cs typeface="Times New Roman" panose="02020603050405020304" pitchFamily="18" charset="0"/>
              </a:rPr>
              <a:t> HẸN GẶP LẠI!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097" y="167042"/>
            <a:ext cx="11262360" cy="6321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8" y="315687"/>
            <a:ext cx="10925991" cy="6099322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DD9D4-6C17-44FC-888F-252FCB0FFBAD}"/>
              </a:ext>
            </a:extLst>
          </p:cNvPr>
          <p:cNvSpPr txBox="1"/>
          <p:nvPr/>
        </p:nvSpPr>
        <p:spPr>
          <a:xfrm>
            <a:off x="424543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pic>
        <p:nvPicPr>
          <p:cNvPr id="40" name="Picture 11">
            <a:extLst>
              <a:ext uri="{FF2B5EF4-FFF2-40B4-BE49-F238E27FC236}">
                <a16:creationId xmlns:a16="http://schemas.microsoft.com/office/drawing/2014/main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68665" y="4097530"/>
            <a:ext cx="1702896" cy="2826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C4FF4-E075-9EE9-00B4-61CA082A57D9}"/>
              </a:ext>
            </a:extLst>
          </p:cNvPr>
          <p:cNvSpPr txBox="1"/>
          <p:nvPr/>
        </p:nvSpPr>
        <p:spPr>
          <a:xfrm>
            <a:off x="1338943" y="1799653"/>
            <a:ext cx="9514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593E0-1D24-84AF-0B4C-B0DF5B045DC6}"/>
              </a:ext>
            </a:extLst>
          </p:cNvPr>
          <p:cNvSpPr/>
          <p:nvPr/>
        </p:nvSpPr>
        <p:spPr>
          <a:xfrm>
            <a:off x="1831783" y="2901939"/>
            <a:ext cx="8528433" cy="566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NHẬN BIẾT CÂU KHIẾN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D722A9-7789-AA15-5183-AA476F06E61F}"/>
              </a:ext>
            </a:extLst>
          </p:cNvPr>
          <p:cNvSpPr/>
          <p:nvPr/>
        </p:nvSpPr>
        <p:spPr>
          <a:xfrm>
            <a:off x="1831782" y="3708476"/>
            <a:ext cx="8528433" cy="566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524065-826B-23C2-B995-7E4174925DBD}"/>
              </a:ext>
            </a:extLst>
          </p:cNvPr>
          <p:cNvSpPr/>
          <p:nvPr/>
        </p:nvSpPr>
        <p:spPr>
          <a:xfrm>
            <a:off x="1831781" y="4524750"/>
            <a:ext cx="8528433" cy="566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00021-D77A-D6F6-FFA6-CCE52CAF14BC}"/>
              </a:ext>
            </a:extLst>
          </p:cNvPr>
          <p:cNvSpPr/>
          <p:nvPr/>
        </p:nvSpPr>
        <p:spPr>
          <a:xfrm>
            <a:off x="1831780" y="5341024"/>
            <a:ext cx="8528433" cy="566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802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 ngọn nến lung linh - Ngọc l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161517"/>
            <a:ext cx="3737172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0C00DD-5F9C-41E6-9FC9-D8C07C8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35" y="1512875"/>
            <a:ext cx="6663506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2A23E-03F0-45DB-8288-5B3FD46B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745" y="2330884"/>
            <a:ext cx="381033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942" y="3028444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8" y="850605"/>
            <a:ext cx="11911781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8" y="1010093"/>
            <a:ext cx="11248243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4" y="2523863"/>
            <a:ext cx="50446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một giờ Văn như thế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em im phắc lặng nghe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“Mẹ vắng nhà ngày bão”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196149" y="2523863"/>
            <a:ext cx="55305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cũng nghĩ đến mẹ mình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Dịu dàng, đảm đang, tần tảo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cũng thương thương bố mình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Vụng về chăm con ngày bão.</a:t>
            </a:r>
          </a:p>
          <a:p>
            <a:pPr algn="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660012" y="1997037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E43AD00-7B30-4381-B066-CE703E7B0102}"/>
              </a:ext>
            </a:extLst>
          </p:cNvPr>
          <p:cNvSpPr txBox="1"/>
          <p:nvPr/>
        </p:nvSpPr>
        <p:spPr>
          <a:xfrm>
            <a:off x="1301430" y="3674055"/>
            <a:ext cx="3456212" cy="8330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1</a:t>
            </a:r>
            <a:r>
              <a:rPr kumimoji="0" lang="en-US" altLang="zh-CN" sz="4400" b="0" i="0" u="none" strike="noStrike" kern="1200" cap="none" spc="0" normalizeH="0" baseline="0" noProof="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phút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759909" y="1020183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454" y="2364528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Dịu dàng, đảm đang, 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D7E2B-B701-479F-8D44-5E52D9A1ABCF}"/>
              </a:ext>
            </a:extLst>
          </p:cNvPr>
          <p:cNvCxnSpPr>
            <a:cxnSpLocks/>
          </p:cNvCxnSpPr>
          <p:nvPr/>
        </p:nvCxnSpPr>
        <p:spPr>
          <a:xfrm>
            <a:off x="7917710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9542720" y="3407229"/>
            <a:ext cx="8966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6444594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Tìm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từ chỉ đặc điểm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Dịu dàng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đảm đang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Vụng về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(Nguyễn Thị Mai)</a:t>
            </a:r>
          </a:p>
        </p:txBody>
      </p:sp>
    </p:spTree>
    <p:extLst>
      <p:ext uri="{BB962C8B-B14F-4D97-AF65-F5344CB8AC3E}">
        <p14:creationId xmlns:p14="http://schemas.microsoft.com/office/powerpoint/2010/main" val="232954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0BBEE5-5A47-64D8-CD2A-2388FB880C20}"/>
              </a:ext>
            </a:extLst>
          </p:cNvPr>
          <p:cNvSpPr txBox="1"/>
          <p:nvPr/>
        </p:nvSpPr>
        <p:spPr>
          <a:xfrm>
            <a:off x="1371601" y="413658"/>
            <a:ext cx="10036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76830-228E-0752-6DE1-C5B650E4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2" y="1284514"/>
            <a:ext cx="8360228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1005</Words>
  <Application>Microsoft Office PowerPoint</Application>
  <PresentationFormat>Widescreen</PresentationFormat>
  <Paragraphs>131</Paragraphs>
  <Slides>29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微软雅黑</vt:lpstr>
      <vt:lpstr>Algerian</vt:lpstr>
      <vt:lpstr>Arial</vt:lpstr>
      <vt:lpstr>Calibri</vt:lpstr>
      <vt:lpstr>等线</vt:lpstr>
      <vt:lpstr>iCiel Crocante</vt:lpstr>
      <vt:lpstr>Rockwell Extra Bold</vt:lpstr>
      <vt:lpstr>Sitka Text</vt:lpstr>
      <vt:lpstr>SVN-SAF</vt:lpstr>
      <vt:lpstr>Times New Roman</vt:lpstr>
      <vt:lpstr>Wingdings</vt:lpstr>
      <vt:lpstr>字魂105号-简雅黑</vt:lpstr>
      <vt:lpstr>字魂55号-龙吟手书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50</cp:revision>
  <dcterms:created xsi:type="dcterms:W3CDTF">2022-07-28T23:11:30Z</dcterms:created>
  <dcterms:modified xsi:type="dcterms:W3CDTF">2023-11-09T02:37:01Z</dcterms:modified>
</cp:coreProperties>
</file>