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65-B02A-4702-920D-A0A511E13B1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218-CE34-4B4F-8B1F-3C9EAB88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3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8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810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em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=""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=""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=""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=""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4440758" y="2473774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=""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=""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=""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8107338" y="573477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=""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=""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=""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10460136" y="5052188"/>
            <a:ext cx="1817266" cy="181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563" y="-71945"/>
            <a:ext cx="3072650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01" y="1015205"/>
            <a:ext cx="3115326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96" y="2403535"/>
            <a:ext cx="5182049" cy="3048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6695" y="5217924"/>
            <a:ext cx="482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viên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Hoàng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Thùy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Linh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" y="127145"/>
            <a:ext cx="1284157" cy="14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1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28405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=""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=""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=""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=""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=""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=""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=""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=""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=""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=""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4001205" y="1087449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E52B1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E52B12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 = 60 </a:t>
            </a: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giây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</a:t>
            </a:r>
            <a:r>
              <a:rPr lang="en-US" altLang="zh-CN" sz="4800" b="1" smtClean="0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phút</a:t>
            </a:r>
            <a:endParaRPr lang="en-US" altLang="zh-CN" sz="4800" b="1">
              <a:solidFill>
                <a:srgbClr val="3BA934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376444" y="1210669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=""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=""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=""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=""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=""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=""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  <p:sp>
        <p:nvSpPr>
          <p:cNvPr id="35" name="文本框 23">
            <a:extLst>
              <a:ext uri="{FF2B5EF4-FFF2-40B4-BE49-F238E27FC236}">
                <a16:creationId xmlns=""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175441" y="2163664"/>
            <a:ext cx="597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mtClean="0">
                <a:ln w="2222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 là một đơn vị đo thời gian</a:t>
            </a:r>
            <a:endParaRPr kumimoji="0" lang="zh-CN" altLang="en-US" sz="32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=""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=""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=""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=""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=""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=""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2920286"/>
            <a:ext cx="531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0080C2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kỉ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80C2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8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=""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0348" y="5877458"/>
            <a:ext cx="12404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2100 là thế kỉ hai mươi mốt (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XXI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5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=""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=""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=""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=""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=""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=""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=""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=""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=""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=""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=""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=""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631751" y="1992549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1C88D2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1827811" y="2000024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7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=""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522" y="2449337"/>
            <a:ext cx="7391690" cy="2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5" y="837412"/>
            <a:ext cx="1158340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265" y="103186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1932" y="1900483"/>
            <a:ext cx="5463431" cy="738664"/>
            <a:chOff x="627402" y="1346598"/>
            <a:chExt cx="5463431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a) 1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119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7877" y="2669924"/>
            <a:ext cx="5463431" cy="738664"/>
            <a:chOff x="627402" y="1346598"/>
            <a:chExt cx="5463431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60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6758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2" y="1900482"/>
            <a:ext cx="5463431" cy="738664"/>
            <a:chOff x="627402" y="1346598"/>
            <a:chExt cx="5463431" cy="738664"/>
          </a:xfrm>
        </p:grpSpPr>
        <p:sp>
          <p:nvSpPr>
            <p:cNvPr id="15" name="TextBox 14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3 phút =          giây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9370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982" y="2665145"/>
            <a:ext cx="5463431" cy="738664"/>
            <a:chOff x="627402" y="1346598"/>
            <a:chExt cx="5463431" cy="738664"/>
          </a:xfrm>
        </p:grpSpPr>
        <p:sp>
          <p:nvSpPr>
            <p:cNvPr id="18" name="TextBox 1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180 giây =         phút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98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554" y="3839202"/>
            <a:ext cx="5693754" cy="738664"/>
            <a:chOff x="627402" y="1346598"/>
            <a:chExt cx="569375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) 1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55522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0895" y="4758632"/>
            <a:ext cx="5463431" cy="738664"/>
            <a:chOff x="627402" y="1346598"/>
            <a:chExt cx="5463431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9821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932" y="3795012"/>
            <a:ext cx="5693754" cy="738664"/>
            <a:chOff x="627402" y="1346598"/>
            <a:chExt cx="5693754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   4 thế kỉ =          năm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9020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1643" y="4714442"/>
            <a:ext cx="5463431" cy="738664"/>
            <a:chOff x="627402" y="1346598"/>
            <a:chExt cx="5463431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4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00 năm =         thế kỉ</a:t>
              </a:r>
              <a:endParaRPr lang="en-US" sz="4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433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346066" y="199576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</a:t>
            </a:r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3003" y="277584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877950" y="1998888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180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945025" y="276348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4384" y="3927683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45674" y="4855846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76088" y="3895775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66406" y="4802842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5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194" y="739404"/>
            <a:ext cx="9426240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sinh của mỗi nhân vật lịch sử dưới đây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6031" y="2385270"/>
            <a:ext cx="2723556" cy="1132323"/>
            <a:chOff x="646661" y="2319945"/>
            <a:chExt cx="3173124" cy="1129886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Trần Hưng Đạo sinh năm 1228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7836" y="2393426"/>
            <a:ext cx="2723556" cy="1132323"/>
            <a:chOff x="646661" y="2319945"/>
            <a:chExt cx="3173124" cy="1129886"/>
          </a:xfrm>
        </p:grpSpPr>
        <p:sp>
          <p:nvSpPr>
            <p:cNvPr id="17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Nguyễn Trãi sinh năm 1380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6578" y="2419552"/>
            <a:ext cx="2723556" cy="1132323"/>
            <a:chOff x="646661" y="2319945"/>
            <a:chExt cx="3173124" cy="1129886"/>
          </a:xfrm>
        </p:grpSpPr>
        <p:sp>
          <p:nvSpPr>
            <p:cNvPr id="20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Phan Bội Châu sinh năm 1867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76274" y="2414306"/>
            <a:ext cx="2723556" cy="1132323"/>
            <a:chOff x="646661" y="2319945"/>
            <a:chExt cx="3173124" cy="1129886"/>
          </a:xfrm>
        </p:grpSpPr>
        <p:sp>
          <p:nvSpPr>
            <p:cNvPr id="23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 sinh năm 924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14246" y="4818731"/>
            <a:ext cx="2723556" cy="836023"/>
            <a:chOff x="222066" y="4833257"/>
            <a:chExt cx="2723556" cy="836023"/>
          </a:xfrm>
        </p:grpSpPr>
        <p:sp>
          <p:nvSpPr>
            <p:cNvPr id="26" name="Flowchart: Terminator 2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XIV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8505" y="4818731"/>
            <a:ext cx="2723556" cy="836023"/>
            <a:chOff x="222066" y="4833257"/>
            <a:chExt cx="2723556" cy="836023"/>
          </a:xfrm>
        </p:grpSpPr>
        <p:sp>
          <p:nvSpPr>
            <p:cNvPr id="30" name="Flowchart: Terminator 29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7449" y="4833257"/>
            <a:ext cx="2723556" cy="836023"/>
            <a:chOff x="222066" y="4833257"/>
            <a:chExt cx="2723556" cy="836023"/>
          </a:xfrm>
        </p:grpSpPr>
        <p:sp>
          <p:nvSpPr>
            <p:cNvPr id="33" name="Flowchart: Terminator 32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XIII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833257"/>
            <a:ext cx="2723556" cy="836023"/>
            <a:chOff x="222066" y="4833257"/>
            <a:chExt cx="2723556" cy="836023"/>
          </a:xfrm>
        </p:grpSpPr>
        <p:sp>
          <p:nvSpPr>
            <p:cNvPr id="36" name="Flowchart: Terminator 3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Thế kỉ XIX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1" name="Straight Arrow Connector 40"/>
          <p:cNvCxnSpPr>
            <a:stCxn id="9" idx="2"/>
            <a:endCxn id="33" idx="0"/>
          </p:cNvCxnSpPr>
          <p:nvPr/>
        </p:nvCxnSpPr>
        <p:spPr>
          <a:xfrm>
            <a:off x="1880444" y="3517593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94938" y="3527374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 flipH="1">
            <a:off x="1636147" y="3539625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90014" y="3534789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1136468"/>
            <a:ext cx="5064942" cy="3376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5285" y="4754985"/>
            <a:ext cx="5064942" cy="1132323"/>
            <a:chOff x="646661" y="2319945"/>
            <a:chExt cx="3173124" cy="1129886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0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Cambria" panose="02040503050406030204" pitchFamily="18" charset="0"/>
                </a:rPr>
                <a:t>Trần Hưng Đạo – một vị tướng thời Trần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1" y="1511769"/>
            <a:ext cx="5330954" cy="30013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5501" y="4754985"/>
            <a:ext cx="5478509" cy="1685004"/>
            <a:chOff x="646661" y="2319945"/>
            <a:chExt cx="3173124" cy="1286867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25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Nguyễn Trãi – </a:t>
              </a:r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Một nhà quân sự nổi tiếng có công sáng lập ra nhà Hậu Lê và cũng là nhà thơ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823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0" y="1043911"/>
            <a:ext cx="2876959" cy="4064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459" y="5257517"/>
            <a:ext cx="4953006" cy="1134619"/>
            <a:chOff x="591866" y="2319945"/>
            <a:chExt cx="3422161" cy="1132177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112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smtClean="0">
                  <a:latin typeface="Cambria" panose="02040503050406030204" pitchFamily="18" charset="0"/>
                </a:rPr>
                <a:t>Phan Bội Châu – người tiên phong tư tưởng chống Pháp không theo phong kiến.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56" y="1043911"/>
            <a:ext cx="4195639" cy="40532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97672" y="5265675"/>
            <a:ext cx="4953006" cy="1132323"/>
            <a:chOff x="591866" y="2319945"/>
            <a:chExt cx="3422161" cy="1129886"/>
          </a:xfrm>
        </p:grpSpPr>
        <p:sp>
          <p:nvSpPr>
            <p:cNvPr id="12" name="Rectangle: Rounded Corners 24">
              <a:extLst>
                <a:ext uri="{FF2B5EF4-FFF2-40B4-BE49-F238E27FC236}">
                  <a16:creationId xmlns=""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Cambria" panose="02040503050406030204" pitchFamily="18" charset="0"/>
                </a:rPr>
                <a:t>Đinh Bộ Lĩnh– người dẹp loạn 12 sứ quân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35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6" y="857667"/>
            <a:ext cx="7206214" cy="150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8269" y="2265596"/>
            <a:ext cx="9214668" cy="349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089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" y="2755702"/>
            <a:ext cx="5600541" cy="333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" y="997176"/>
            <a:ext cx="1158340" cy="1347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0919" y="776094"/>
            <a:ext cx="9986037" cy="17543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1900 là năm Canh Tý. Cứ 60 năm thì lại có một năm Canh Tý. Hỏi năm Canh Tý tiếp theo thuộc thế kỉ nào?</a:t>
            </a:r>
            <a:endParaRPr lang="en-US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1" y="2831123"/>
            <a:ext cx="580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Năm Canh Tý tiếp theo là: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1900 + 60 = 1960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Vậy năm Canh Tý tiếp theo thuộc thế kỉ </a:t>
            </a:r>
            <a:r>
              <a:rPr lang="en-US" sz="36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33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=""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99109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900" y="2701835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=""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=""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=""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=""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4527688" y="216125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=""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=""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=""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=""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=""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=""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=""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=""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=""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=""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120" y="2354186"/>
            <a:ext cx="7699991" cy="21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3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=""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810" y="2429692"/>
            <a:ext cx="7307719" cy="2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1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=""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=""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=""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=""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=""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=""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=""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15 giờ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=""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63640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=""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=""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=""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=""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=""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=""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=""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giờ rưỡi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=""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80470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=""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=""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=""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=""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=""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=""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=""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 mấy phút nữa thì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=""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=""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=""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giờ 55 phút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63249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=""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=""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019" y="2441446"/>
            <a:ext cx="7155809" cy="27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8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224313"/>
            <a:ext cx="7354389" cy="51596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591" y="1224313"/>
            <a:ext cx="3892723" cy="1117575"/>
            <a:chOff x="849094" y="621121"/>
            <a:chExt cx="10515592" cy="1117575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=""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72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293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đi từ một số đến số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076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6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0" animBg="1"/>
      <p:bldP spid="27" grpId="0" animBg="1"/>
      <p:bldP spid="27" grpId="1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705</Words>
  <Application>Microsoft Office PowerPoint</Application>
  <PresentationFormat>Custom</PresentationFormat>
  <Paragraphs>142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</cp:keywords>
  <cp:lastModifiedBy>MinhThangPC.VN</cp:lastModifiedBy>
  <cp:revision>28</cp:revision>
  <dcterms:created xsi:type="dcterms:W3CDTF">2023-09-21T14:28:33Z</dcterms:created>
  <dcterms:modified xsi:type="dcterms:W3CDTF">2023-11-22T02:27:45Z</dcterms:modified>
</cp:coreProperties>
</file>