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1"/>
  </p:notesMasterIdLst>
  <p:sldIdLst>
    <p:sldId id="330" r:id="rId3"/>
    <p:sldId id="258" r:id="rId4"/>
    <p:sldId id="259" r:id="rId5"/>
    <p:sldId id="296" r:id="rId6"/>
    <p:sldId id="317" r:id="rId7"/>
    <p:sldId id="320" r:id="rId8"/>
    <p:sldId id="322" r:id="rId9"/>
    <p:sldId id="280" r:id="rId10"/>
    <p:sldId id="272" r:id="rId11"/>
    <p:sldId id="323" r:id="rId12"/>
    <p:sldId id="270" r:id="rId13"/>
    <p:sldId id="326" r:id="rId14"/>
    <p:sldId id="325" r:id="rId15"/>
    <p:sldId id="324" r:id="rId16"/>
    <p:sldId id="271" r:id="rId17"/>
    <p:sldId id="262" r:id="rId18"/>
    <p:sldId id="265" r:id="rId19"/>
    <p:sldId id="31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016A"/>
    <a:srgbClr val="875BAA"/>
    <a:srgbClr val="007F71"/>
    <a:srgbClr val="B6BBC6"/>
    <a:srgbClr val="FF33CC"/>
    <a:srgbClr val="4C525A"/>
    <a:srgbClr val="ADB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6" autoAdjust="0"/>
    <p:restoredTop sz="94660"/>
  </p:normalViewPr>
  <p:slideViewPr>
    <p:cSldViewPr snapToGrid="0">
      <p:cViewPr>
        <p:scale>
          <a:sx n="65" d="100"/>
          <a:sy n="65" d="100"/>
        </p:scale>
        <p:origin x="300" y="-24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7EF3A-340B-47D4-AC03-272209263F5C}" type="datetimeFigureOut">
              <a:rPr lang="zh-CN" altLang="en-US" smtClean="0"/>
              <a:t>2023/11/10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42E99-1137-4561-A7D8-F8C66E7E56D2}" type="slidenum">
              <a:rPr lang="zh-CN" altLang="en-US" smtClean="0"/>
              <a:t>‹#›</a:t>
            </a:fld>
            <a:endParaRPr lang="zh-CN" altLang="en-US"/>
          </a:p>
        </p:txBody>
      </p:sp>
    </p:spTree>
    <p:extLst>
      <p:ext uri="{BB962C8B-B14F-4D97-AF65-F5344CB8AC3E}">
        <p14:creationId xmlns:p14="http://schemas.microsoft.com/office/powerpoint/2010/main" val="331797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12</a:t>
            </a:fld>
            <a:endParaRPr lang="zh-CN" altLang="en-US"/>
          </a:p>
        </p:txBody>
      </p:sp>
    </p:spTree>
    <p:extLst>
      <p:ext uri="{BB962C8B-B14F-4D97-AF65-F5344CB8AC3E}">
        <p14:creationId xmlns:p14="http://schemas.microsoft.com/office/powerpoint/2010/main" val="79853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13</a:t>
            </a:fld>
            <a:endParaRPr lang="zh-CN" altLang="en-US"/>
          </a:p>
        </p:txBody>
      </p:sp>
    </p:spTree>
    <p:extLst>
      <p:ext uri="{BB962C8B-B14F-4D97-AF65-F5344CB8AC3E}">
        <p14:creationId xmlns:p14="http://schemas.microsoft.com/office/powerpoint/2010/main" val="214211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14</a:t>
            </a:fld>
            <a:endParaRPr lang="zh-CN" altLang="en-US"/>
          </a:p>
        </p:txBody>
      </p:sp>
    </p:spTree>
    <p:extLst>
      <p:ext uri="{BB962C8B-B14F-4D97-AF65-F5344CB8AC3E}">
        <p14:creationId xmlns:p14="http://schemas.microsoft.com/office/powerpoint/2010/main" val="293764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6</a:t>
            </a:fld>
            <a:endParaRPr lang="zh-CN" altLang="en-US"/>
          </a:p>
        </p:txBody>
      </p:sp>
    </p:spTree>
    <p:extLst>
      <p:ext uri="{BB962C8B-B14F-4D97-AF65-F5344CB8AC3E}">
        <p14:creationId xmlns:p14="http://schemas.microsoft.com/office/powerpoint/2010/main" val="119954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7</a:t>
            </a:fld>
            <a:endParaRPr lang="zh-CN" altLang="en-US"/>
          </a:p>
        </p:txBody>
      </p:sp>
    </p:spTree>
    <p:extLst>
      <p:ext uri="{BB962C8B-B14F-4D97-AF65-F5344CB8AC3E}">
        <p14:creationId xmlns:p14="http://schemas.microsoft.com/office/powerpoint/2010/main" val="74666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10</a:t>
            </a:fld>
            <a:endParaRPr lang="zh-CN" altLang="en-US"/>
          </a:p>
        </p:txBody>
      </p:sp>
    </p:spTree>
    <p:extLst>
      <p:ext uri="{BB962C8B-B14F-4D97-AF65-F5344CB8AC3E}">
        <p14:creationId xmlns:p14="http://schemas.microsoft.com/office/powerpoint/2010/main" val="3122925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pic>
        <p:nvPicPr>
          <p:cNvPr id="8" name="图片 7" descr="1_0000s_0001_3D"/>
          <p:cNvPicPr>
            <a:picLocks noChangeAspect="1"/>
          </p:cNvPicPr>
          <p:nvPr userDrawn="1"/>
        </p:nvPicPr>
        <p:blipFill>
          <a:blip r:embed="rId3"/>
          <a:srcRect l="70118" b="80930"/>
          <a:stretch>
            <a:fillRect/>
          </a:stretch>
        </p:blipFill>
        <p:spPr>
          <a:xfrm>
            <a:off x="8722360" y="28575"/>
            <a:ext cx="3625850" cy="1156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4"/>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54823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4801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06083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2802" y="1600206"/>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27484"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5313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8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41742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98914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22798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250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46371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7424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3" y="274647"/>
            <a:ext cx="3655484"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2800" y="274647"/>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672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278428977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58844601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238766558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0821A2-C1B7-40A8-9AD4-F868C31DAC1B}" type="datetimeFigureOut">
              <a:rPr lang="zh-CN" altLang="en-US" smtClean="0"/>
              <a:t>2023/11/10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821A2-C1B7-40A8-9AD4-F868C31DAC1B}" type="datetimeFigureOut">
              <a:rPr lang="zh-CN" altLang="en-US" smtClean="0"/>
              <a:t>2023/11/10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2FFE7-3918-4A6E-801E-3B7F987216DB}" type="slidenum">
              <a:rPr lang="zh-CN" altLang="en-US" smtClean="0"/>
              <a:t>‹#›</a:t>
            </a:fld>
            <a:endParaRPr lang="zh-CN" altLang="en-US"/>
          </a:p>
        </p:txBody>
      </p:sp>
      <p:pic>
        <p:nvPicPr>
          <p:cNvPr id="7" name="Picture 6">
            <a:extLst>
              <a:ext uri="{FF2B5EF4-FFF2-40B4-BE49-F238E27FC236}">
                <a16:creationId xmlns="" xmlns:a16="http://schemas.microsoft.com/office/drawing/2014/main" id="{31214003-03FC-7C19-38B7-EEB5CFD5508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8" name="Picture 7">
            <a:extLst>
              <a:ext uri="{FF2B5EF4-FFF2-40B4-BE49-F238E27FC236}">
                <a16:creationId xmlns="" xmlns:a16="http://schemas.microsoft.com/office/drawing/2014/main" id="{51728834-2BDF-F93F-4AD5-61289A5A0951}"/>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9" name="Picture 8">
            <a:extLst>
              <a:ext uri="{FF2B5EF4-FFF2-40B4-BE49-F238E27FC236}">
                <a16:creationId xmlns="" xmlns:a16="http://schemas.microsoft.com/office/drawing/2014/main" id="{8CF45EE3-5EA9-4D9F-6F60-095E1FD0689B}"/>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0" name="Picture 9">
            <a:extLst>
              <a:ext uri="{FF2B5EF4-FFF2-40B4-BE49-F238E27FC236}">
                <a16:creationId xmlns="" xmlns:a16="http://schemas.microsoft.com/office/drawing/2014/main" id="{8AB2AF07-4A1F-056A-E6D0-606BDE2FF58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pic>
        <p:nvPicPr>
          <p:cNvPr id="11" name="Picture 10">
            <a:extLst>
              <a:ext uri="{FF2B5EF4-FFF2-40B4-BE49-F238E27FC236}">
                <a16:creationId xmlns="" xmlns:a16="http://schemas.microsoft.com/office/drawing/2014/main" id="{8BFE8243-83E5-426B-A7E1-94B84D650CF4}"/>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 xmlns:a16="http://schemas.microsoft.com/office/drawing/2014/main" id="{A5041B13-6C57-DC72-D1E1-0064908C5425}"/>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 xmlns:a16="http://schemas.microsoft.com/office/drawing/2014/main" id="{364C5802-F4D0-11B5-3176-DBF6CEF9BA8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0">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 xmlns:a16="http://schemas.microsoft.com/office/drawing/2014/main" id="{58EA0EA1-3426-B3F7-55AA-D584BD1AD262}"/>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5" name="Title 1">
            <a:extLst>
              <a:ext uri="{FF2B5EF4-FFF2-40B4-BE49-F238E27FC236}">
                <a16:creationId xmlns="" xmlns:a16="http://schemas.microsoft.com/office/drawing/2014/main" id="{ED1C2627-D998-7652-BDCA-33CA5237DBBA}"/>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78909C">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rPr>
              <a:t> Non</a:t>
            </a:r>
          </a:p>
        </p:txBody>
      </p:sp>
      <p:pic>
        <p:nvPicPr>
          <p:cNvPr id="16" name="Picture 15">
            <a:extLst>
              <a:ext uri="{FF2B5EF4-FFF2-40B4-BE49-F238E27FC236}">
                <a16:creationId xmlns="" xmlns:a16="http://schemas.microsoft.com/office/drawing/2014/main" id="{95303BA3-EB86-C325-12E5-03FDFB282CFA}"/>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 xmlns:a16="http://schemas.microsoft.com/office/drawing/2014/main" id="{09C0193A-A4B7-D5E3-8D66-70E5D7B41045}"/>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 xmlns:a16="http://schemas.microsoft.com/office/drawing/2014/main" id="{38F02182-2262-7D36-52C1-66316AAEB5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9" name="TextBox 18">
            <a:extLst>
              <a:ext uri="{FF2B5EF4-FFF2-40B4-BE49-F238E27FC236}">
                <a16:creationId xmlns="" xmlns:a16="http://schemas.microsoft.com/office/drawing/2014/main" id="{27A229FA-3DF9-10C6-2AC8-D1C697149FA4}"/>
              </a:ext>
            </a:extLst>
          </p:cNvPr>
          <p:cNvSpPr txBox="1"/>
          <p:nvPr userDrawn="1"/>
        </p:nvSpPr>
        <p:spPr>
          <a:xfrm>
            <a:off x="9814938" y="-1137766"/>
            <a:ext cx="2746978" cy="113776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6"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3"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3"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3"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20131-9E6B-4F05-BCF6-B47CA2407A1E}" type="datetimeFigureOut">
              <a:rPr lang="vi-VN" smtClean="0">
                <a:solidFill>
                  <a:prstClr val="black">
                    <a:tint val="75000"/>
                  </a:prstClr>
                </a:solidFill>
              </a:rPr>
              <a:pPr/>
              <a:t>10/11/2023</a:t>
            </a:fld>
            <a:endParaRPr lang="vi-VN">
              <a:solidFill>
                <a:prstClr val="black">
                  <a:tint val="75000"/>
                </a:prstClr>
              </a:solidFill>
            </a:endParaRPr>
          </a:p>
        </p:txBody>
      </p:sp>
      <p:sp>
        <p:nvSpPr>
          <p:cNvPr id="5" name="Footer Placeholder 4"/>
          <p:cNvSpPr>
            <a:spLocks noGrp="1"/>
          </p:cNvSpPr>
          <p:nvPr>
            <p:ph type="ftr" sz="quarter" idx="3"/>
          </p:nvPr>
        </p:nvSpPr>
        <p:spPr>
          <a:xfrm>
            <a:off x="4165603"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3"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16C95-541A-40AE-8223-578563D0480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254581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vdo.ai/contact?utm_medium=video&amp;utm_term=vndoc.com&amp;utm_source=vdoai_log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do.ai/contact?utm_medium=video&amp;utm_term=vndoc.com&amp;utm_source=vdoai_log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do.ai/contact?utm_medium=video&amp;utm_term=vndoc.com&amp;utm_source=vdoai_logo" TargetMode="Externa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IMG_3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 y="19468"/>
            <a:ext cx="2035173" cy="1431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94"/>
          <p:cNvSpPr txBox="1">
            <a:spLocks noChangeArrowheads="1"/>
          </p:cNvSpPr>
          <p:nvPr/>
        </p:nvSpPr>
        <p:spPr bwMode="auto">
          <a:xfrm>
            <a:off x="2289545" y="1949973"/>
            <a:ext cx="843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b="1" dirty="0">
                <a:solidFill>
                  <a:srgbClr val="0000FF"/>
                </a:solidFill>
              </a:rPr>
              <a:t>MÔN: </a:t>
            </a:r>
            <a:r>
              <a:rPr lang="en-US" sz="3200" b="1" dirty="0" smtClean="0">
                <a:solidFill>
                  <a:srgbClr val="0000FF"/>
                </a:solidFill>
              </a:rPr>
              <a:t>ĐỌC</a:t>
            </a:r>
            <a:r>
              <a:rPr lang="en-US" sz="3200" b="1" dirty="0">
                <a:solidFill>
                  <a:srgbClr val="0000FF"/>
                </a:solidFill>
              </a:rPr>
              <a:t> </a:t>
            </a:r>
            <a:r>
              <a:rPr lang="en-US" sz="3200" b="1" dirty="0" smtClean="0">
                <a:solidFill>
                  <a:srgbClr val="0000FF"/>
                </a:solidFill>
              </a:rPr>
              <a:t>LỚP 2A3</a:t>
            </a:r>
            <a:r>
              <a:rPr lang="en-US" dirty="0" smtClean="0">
                <a:solidFill>
                  <a:srgbClr val="0000FF"/>
                </a:solidFill>
              </a:rPr>
              <a:t>                                      </a:t>
            </a:r>
            <a:endParaRPr lang="en-US" sz="3600" b="1" dirty="0">
              <a:solidFill>
                <a:srgbClr val="0000FF"/>
              </a:solidFill>
              <a:latin typeface="Bodoni MT Black" pitchFamily="18" charset="0"/>
            </a:endParaRPr>
          </a:p>
        </p:txBody>
      </p:sp>
      <p:sp>
        <p:nvSpPr>
          <p:cNvPr id="6" name="Text Box 191"/>
          <p:cNvSpPr txBox="1">
            <a:spLocks noChangeArrowheads="1"/>
          </p:cNvSpPr>
          <p:nvPr/>
        </p:nvSpPr>
        <p:spPr bwMode="auto">
          <a:xfrm>
            <a:off x="2044990" y="281704"/>
            <a:ext cx="9694415" cy="769441"/>
          </a:xfrm>
          <a:prstGeom prst="rect">
            <a:avLst/>
          </a:prstGeom>
          <a:solidFill>
            <a:schemeClr val="bg1"/>
          </a:solidFill>
          <a:ln w="9525">
            <a:solidFill>
              <a:schemeClr val="bg1"/>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200" b="1" dirty="0">
                <a:solidFill>
                  <a:srgbClr val="0000FF"/>
                </a:solidFill>
                <a:latin typeface="Times New Roman" pitchFamily="18" charset="0"/>
              </a:rPr>
              <a:t>PHÒNG GIÁO DỤC VÀ ĐÀO TẠO QUẬN LONG BIÊN</a:t>
            </a:r>
          </a:p>
          <a:p>
            <a:pPr algn="ctr" eaLnBrk="1" hangingPunct="1"/>
            <a:r>
              <a:rPr lang="en-US" sz="2200" b="1" dirty="0" smtClean="0">
                <a:solidFill>
                  <a:srgbClr val="0000FF"/>
                </a:solidFill>
                <a:latin typeface="Times New Roman" pitchFamily="18" charset="0"/>
              </a:rPr>
              <a:t>TRƯỜNG TIỂU </a:t>
            </a:r>
            <a:r>
              <a:rPr lang="en-US" sz="2200" b="1" dirty="0">
                <a:solidFill>
                  <a:srgbClr val="0000FF"/>
                </a:solidFill>
                <a:latin typeface="Times New Roman" pitchFamily="18" charset="0"/>
              </a:rPr>
              <a:t>HỌC </a:t>
            </a:r>
            <a:r>
              <a:rPr lang="en-US" sz="2200" b="1" dirty="0" smtClean="0">
                <a:solidFill>
                  <a:srgbClr val="0000FF"/>
                </a:solidFill>
                <a:latin typeface="Times New Roman" pitchFamily="18" charset="0"/>
              </a:rPr>
              <a:t>ĐOÀN KẾT</a:t>
            </a:r>
            <a:endParaRPr lang="en-US" sz="2200" b="1" dirty="0">
              <a:solidFill>
                <a:srgbClr val="0000FF"/>
              </a:solidFill>
              <a:latin typeface="Times New Roman" pitchFamily="18" charset="0"/>
            </a:endParaRPr>
          </a:p>
        </p:txBody>
      </p:sp>
      <p:sp>
        <p:nvSpPr>
          <p:cNvPr id="7" name="Text Box 195"/>
          <p:cNvSpPr txBox="1">
            <a:spLocks noChangeArrowheads="1"/>
          </p:cNvSpPr>
          <p:nvPr/>
        </p:nvSpPr>
        <p:spPr bwMode="auto">
          <a:xfrm>
            <a:off x="1589691" y="2683990"/>
            <a:ext cx="989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600" b="1" dirty="0" err="1" smtClean="0">
                <a:solidFill>
                  <a:srgbClr val="0000FF"/>
                </a:solidFill>
                <a:latin typeface="Times New Roman" pitchFamily="18" charset="0"/>
              </a:rPr>
              <a:t>Giáo</a:t>
            </a:r>
            <a:r>
              <a:rPr lang="en-US" sz="3600" b="1" dirty="0" smtClean="0">
                <a:solidFill>
                  <a:srgbClr val="0000FF"/>
                </a:solidFill>
                <a:latin typeface="Times New Roman" pitchFamily="18" charset="0"/>
              </a:rPr>
              <a:t> </a:t>
            </a:r>
            <a:r>
              <a:rPr lang="en-US" sz="3600" b="1" dirty="0" err="1" smtClean="0">
                <a:solidFill>
                  <a:srgbClr val="0000FF"/>
                </a:solidFill>
                <a:latin typeface="Times New Roman" pitchFamily="18" charset="0"/>
              </a:rPr>
              <a:t>viên</a:t>
            </a:r>
            <a:r>
              <a:rPr lang="en-US" sz="3600" b="1" dirty="0" smtClean="0">
                <a:solidFill>
                  <a:srgbClr val="0000FF"/>
                </a:solidFill>
                <a:latin typeface="Times New Roman" pitchFamily="18" charset="0"/>
              </a:rPr>
              <a:t>: </a:t>
            </a:r>
            <a:r>
              <a:rPr lang="en-US" sz="3600" b="1" dirty="0" err="1" smtClean="0">
                <a:solidFill>
                  <a:srgbClr val="0000FF"/>
                </a:solidFill>
                <a:latin typeface="Times New Roman" pitchFamily="18" charset="0"/>
              </a:rPr>
              <a:t>Nguyễn</a:t>
            </a:r>
            <a:r>
              <a:rPr lang="en-US" sz="3600" b="1" dirty="0" smtClean="0">
                <a:solidFill>
                  <a:srgbClr val="0000FF"/>
                </a:solidFill>
                <a:latin typeface="Times New Roman" pitchFamily="18" charset="0"/>
              </a:rPr>
              <a:t> </a:t>
            </a:r>
            <a:r>
              <a:rPr lang="en-US" sz="3600" b="1" dirty="0" err="1" smtClean="0">
                <a:solidFill>
                  <a:srgbClr val="0000FF"/>
                </a:solidFill>
                <a:latin typeface="Times New Roman" pitchFamily="18" charset="0"/>
              </a:rPr>
              <a:t>Thị</a:t>
            </a:r>
            <a:r>
              <a:rPr lang="en-US" sz="3600" b="1" dirty="0" smtClean="0">
                <a:solidFill>
                  <a:srgbClr val="0000FF"/>
                </a:solidFill>
                <a:latin typeface="Times New Roman" pitchFamily="18" charset="0"/>
              </a:rPr>
              <a:t> </a:t>
            </a:r>
            <a:r>
              <a:rPr lang="en-US" sz="3600" b="1" dirty="0" err="1" smtClean="0">
                <a:solidFill>
                  <a:srgbClr val="0000FF"/>
                </a:solidFill>
                <a:latin typeface="Times New Roman" pitchFamily="18" charset="0"/>
              </a:rPr>
              <a:t>Ánh</a:t>
            </a:r>
            <a:r>
              <a:rPr lang="en-US" sz="3600" b="1" dirty="0" smtClean="0">
                <a:solidFill>
                  <a:srgbClr val="0000FF"/>
                </a:solidFill>
                <a:latin typeface="Times New Roman" pitchFamily="18" charset="0"/>
              </a:rPr>
              <a:t> </a:t>
            </a:r>
            <a:r>
              <a:rPr lang="en-US" sz="3600" b="1" dirty="0" err="1" smtClean="0">
                <a:solidFill>
                  <a:srgbClr val="0000FF"/>
                </a:solidFill>
                <a:latin typeface="Times New Roman" pitchFamily="18" charset="0"/>
              </a:rPr>
              <a:t>Hồng</a:t>
            </a:r>
            <a:endParaRPr lang="en-US" sz="3600" b="1" dirty="0">
              <a:solidFill>
                <a:srgbClr val="0000FF"/>
              </a:solidFill>
              <a:latin typeface="Times New Roman" pitchFamily="18" charset="0"/>
            </a:endParaRPr>
          </a:p>
        </p:txBody>
      </p:sp>
      <p:pic>
        <p:nvPicPr>
          <p:cNvPr id="8"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840829"/>
            <a:ext cx="12818076" cy="1747215"/>
          </a:xfrm>
          <a:prstGeom prst="rect">
            <a:avLst/>
          </a:prstGeom>
        </p:spPr>
      </p:pic>
      <p:grpSp>
        <p:nvGrpSpPr>
          <p:cNvPr id="9" name="组合 107"/>
          <p:cNvGrpSpPr/>
          <p:nvPr/>
        </p:nvGrpSpPr>
        <p:grpSpPr>
          <a:xfrm>
            <a:off x="639714" y="3886200"/>
            <a:ext cx="1405279" cy="2282498"/>
            <a:chOff x="181346" y="1761375"/>
            <a:chExt cx="1517253" cy="2901593"/>
          </a:xfrm>
        </p:grpSpPr>
        <p:pic>
          <p:nvPicPr>
            <p:cNvPr id="10"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1"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2"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3" name="图片 26"/>
          <p:cNvPicPr>
            <a:picLocks noChangeAspect="1"/>
          </p:cNvPicPr>
          <p:nvPr/>
        </p:nvPicPr>
        <p:blipFill rotWithShape="1">
          <a:blip r:embed="rId7" cstate="print">
            <a:extLst>
              <a:ext uri="{28A0092B-C50C-407E-A947-70E740481C1C}">
                <a14:useLocalDpi xmlns:a14="http://schemas.microsoft.com/office/drawing/2010/main" val="0"/>
              </a:ext>
            </a:extLst>
          </a:blip>
          <a:srcRect r="45910"/>
          <a:stretch>
            <a:fillRect/>
          </a:stretch>
        </p:blipFill>
        <p:spPr>
          <a:xfrm>
            <a:off x="9670243" y="3886207"/>
            <a:ext cx="2176556" cy="2821345"/>
          </a:xfrm>
          <a:prstGeom prst="rect">
            <a:avLst/>
          </a:prstGeom>
        </p:spPr>
      </p:pic>
      <p:pic>
        <p:nvPicPr>
          <p:cNvPr id="15"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a:fillRect/>
          </a:stretch>
        </p:blipFill>
        <p:spPr>
          <a:xfrm>
            <a:off x="7" y="4840823"/>
            <a:ext cx="2751436" cy="1620820"/>
          </a:xfrm>
          <a:prstGeom prst="rect">
            <a:avLst/>
          </a:prstGeom>
        </p:spPr>
      </p:pic>
      <p:pic>
        <p:nvPicPr>
          <p:cNvPr id="1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a:fillRect/>
          </a:stretch>
        </p:blipFill>
        <p:spPr>
          <a:xfrm>
            <a:off x="9407616" y="4800725"/>
            <a:ext cx="2784389" cy="1620820"/>
          </a:xfrm>
          <a:prstGeom prst="rect">
            <a:avLst/>
          </a:prstGeom>
        </p:spPr>
      </p:pic>
      <p:sp>
        <p:nvSpPr>
          <p:cNvPr id="17" name="任意多边形 91"/>
          <p:cNvSpPr/>
          <p:nvPr/>
        </p:nvSpPr>
        <p:spPr>
          <a:xfrm>
            <a:off x="-6576" y="6171796"/>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sp>
        <p:nvSpPr>
          <p:cNvPr id="18" name="任意多边形 110"/>
          <p:cNvSpPr/>
          <p:nvPr/>
        </p:nvSpPr>
        <p:spPr>
          <a:xfrm>
            <a:off x="-6576" y="6307446"/>
            <a:ext cx="12211455"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sp>
        <p:nvSpPr>
          <p:cNvPr id="19" name="任意多边形 111"/>
          <p:cNvSpPr/>
          <p:nvPr/>
        </p:nvSpPr>
        <p:spPr>
          <a:xfrm>
            <a:off x="-6576" y="6514904"/>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pic>
        <p:nvPicPr>
          <p:cNvPr id="20"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2180" y="847551"/>
            <a:ext cx="1392317" cy="1207346"/>
          </a:xfrm>
          <a:prstGeom prst="rect">
            <a:avLst/>
          </a:prstGeom>
        </p:spPr>
      </p:pic>
    </p:spTree>
    <p:extLst>
      <p:ext uri="{BB962C8B-B14F-4D97-AF65-F5344CB8AC3E}">
        <p14:creationId xmlns:p14="http://schemas.microsoft.com/office/powerpoint/2010/main" val="1725454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25730"/>
            <a:ext cx="7750743"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6446576" y="1033514"/>
            <a:ext cx="52652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Trả</a:t>
            </a:r>
            <a:r>
              <a:rPr lang="en-US" altLang="zh-CN" sz="72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72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lời</a:t>
            </a:r>
            <a:r>
              <a:rPr lang="en-US" altLang="zh-CN" sz="72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72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câu</a:t>
            </a:r>
            <a:r>
              <a:rPr lang="en-US" altLang="zh-CN" sz="72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72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hỏi</a:t>
            </a:r>
            <a:endParaRPr lang="zh-CN" altLang="en-US" sz="72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pic>
        <p:nvPicPr>
          <p:cNvPr id="5" name="Picture 4">
            <a:extLst>
              <a:ext uri="{FF2B5EF4-FFF2-40B4-BE49-F238E27FC236}">
                <a16:creationId xmlns="" xmlns:a16="http://schemas.microsoft.com/office/drawing/2014/main" id="{FA470CCF-0CA0-2547-9BDE-694FCC8D4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185" y="2247757"/>
            <a:ext cx="5430266" cy="3743979"/>
          </a:xfrm>
          <a:prstGeom prst="rect">
            <a:avLst/>
          </a:prstGeom>
        </p:spPr>
      </p:pic>
    </p:spTree>
    <p:extLst>
      <p:ext uri="{BB962C8B-B14F-4D97-AF65-F5344CB8AC3E}">
        <p14:creationId xmlns:p14="http://schemas.microsoft.com/office/powerpoint/2010/main" val="581948879"/>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91349" y="233739"/>
            <a:ext cx="10279175" cy="769441"/>
          </a:xfrm>
          <a:prstGeom prst="rect">
            <a:avLst/>
          </a:prstGeom>
          <a:solidFill>
            <a:schemeClr val="bg1"/>
          </a:solidFill>
        </p:spPr>
        <p:txBody>
          <a:bodyPr wrap="square" rtlCol="0">
            <a:spAutoFit/>
          </a:bodyPr>
          <a:lstStyle/>
          <a:p>
            <a:pPr algn="ct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Đọc</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lại</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văn</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bản</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và</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trả</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lời</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các</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câu</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hỏi</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sau</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a:t>
            </a:r>
          </a:p>
        </p:txBody>
      </p:sp>
      <p:grpSp>
        <p:nvGrpSpPr>
          <p:cNvPr id="9" name="Group 8">
            <a:extLst>
              <a:ext uri="{FF2B5EF4-FFF2-40B4-BE49-F238E27FC236}">
                <a16:creationId xmlns="" xmlns:a16="http://schemas.microsoft.com/office/drawing/2014/main" id="{4AD949C6-DB4B-C74B-8512-01F0D10E6626}"/>
              </a:ext>
            </a:extLst>
          </p:cNvPr>
          <p:cNvGrpSpPr/>
          <p:nvPr/>
        </p:nvGrpSpPr>
        <p:grpSpPr>
          <a:xfrm>
            <a:off x="1107907" y="1908447"/>
            <a:ext cx="4036016" cy="1686613"/>
            <a:chOff x="1107907" y="1908447"/>
            <a:chExt cx="4036016" cy="1686613"/>
          </a:xfrm>
        </p:grpSpPr>
        <p:sp>
          <p:nvSpPr>
            <p:cNvPr id="27" name="Shape 2015"/>
            <p:cNvSpPr/>
            <p:nvPr/>
          </p:nvSpPr>
          <p:spPr>
            <a:xfrm>
              <a:off x="1582551" y="1908447"/>
              <a:ext cx="3561372" cy="1686613"/>
            </a:xfrm>
            <a:prstGeom prst="roundRect">
              <a:avLst>
                <a:gd name="adj" fmla="val 6918"/>
              </a:avLst>
            </a:prstGeom>
            <a:noFill/>
            <a:ln w="12700">
              <a:solidFill>
                <a:srgbClr val="A6AAA9"/>
              </a:solidFill>
              <a:miter lim="400000"/>
            </a:ln>
          </p:spPr>
          <p:txBody>
            <a:bodyPr lIns="19050" tIns="19050" rIns="19050" bIns="19050" anchor="ctr"/>
            <a:lstStyle/>
            <a:p>
              <a:pPr lvl="0"/>
              <a:endParaRPr sz="1735">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30" name="Shape 2022"/>
            <p:cNvSpPr/>
            <p:nvPr/>
          </p:nvSpPr>
          <p:spPr>
            <a:xfrm>
              <a:off x="2161888" y="2081675"/>
              <a:ext cx="2827559" cy="138630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gn="ct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Khi chia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tay</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sóc</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kiến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cảm</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thấy</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p>
            <a:p>
              <a:pPr algn="ct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thế</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nào</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280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8" name="Shape 2029"/>
            <p:cNvSpPr/>
            <p:nvPr/>
          </p:nvSpPr>
          <p:spPr>
            <a:xfrm>
              <a:off x="1107907" y="2274011"/>
              <a:ext cx="955486" cy="9554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F71"/>
            </a:solidFill>
            <a:ln w="12700" cap="flat">
              <a:noFill/>
              <a:miter lim="400000"/>
            </a:ln>
            <a:effectLst/>
          </p:spPr>
          <p:txBody>
            <a:bodyPr wrap="square" lIns="33866" tIns="33866" rIns="33866" bIns="33866" numCol="1" anchor="ctr">
              <a:noAutofit/>
            </a:bodyPr>
            <a:lstStyle/>
            <a:p>
              <a:pPr lvl="0" algn="ctr"/>
              <a:r>
                <a:rPr lang="en-US" sz="36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1</a:t>
              </a:r>
              <a:endParaRPr sz="36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endParaRPr>
            </a:p>
          </p:txBody>
        </p:sp>
      </p:grpSp>
      <p:grpSp>
        <p:nvGrpSpPr>
          <p:cNvPr id="10" name="Group 9">
            <a:extLst>
              <a:ext uri="{FF2B5EF4-FFF2-40B4-BE49-F238E27FC236}">
                <a16:creationId xmlns="" xmlns:a16="http://schemas.microsoft.com/office/drawing/2014/main" id="{25CB0034-68A1-2441-B391-DFE5F327965B}"/>
              </a:ext>
            </a:extLst>
          </p:cNvPr>
          <p:cNvGrpSpPr/>
          <p:nvPr/>
        </p:nvGrpSpPr>
        <p:grpSpPr>
          <a:xfrm>
            <a:off x="1110574" y="3838029"/>
            <a:ext cx="4033349" cy="1686612"/>
            <a:chOff x="1110574" y="3838029"/>
            <a:chExt cx="4033349" cy="1686612"/>
          </a:xfrm>
        </p:grpSpPr>
        <p:sp>
          <p:nvSpPr>
            <p:cNvPr id="26" name="Shape 2014"/>
            <p:cNvSpPr/>
            <p:nvPr/>
          </p:nvSpPr>
          <p:spPr>
            <a:xfrm>
              <a:off x="1582551" y="3838029"/>
              <a:ext cx="3561372" cy="1686612"/>
            </a:xfrm>
            <a:prstGeom prst="roundRect">
              <a:avLst>
                <a:gd name="adj" fmla="val 6918"/>
              </a:avLst>
            </a:prstGeom>
            <a:noFill/>
            <a:ln w="12700">
              <a:solidFill>
                <a:srgbClr val="A6AAA9"/>
              </a:solidFill>
              <a:miter lim="400000"/>
            </a:ln>
          </p:spPr>
          <p:txBody>
            <a:bodyPr lIns="19050" tIns="19050" rIns="19050" bIns="19050" anchor="ctr"/>
            <a:lstStyle/>
            <a:p>
              <a:pPr lvl="0"/>
              <a:endParaRPr sz="1735">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32" name="Shape 2024"/>
            <p:cNvSpPr/>
            <p:nvPr/>
          </p:nvSpPr>
          <p:spPr>
            <a:xfrm>
              <a:off x="2159741" y="4355827"/>
              <a:ext cx="2829706" cy="792434"/>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Sóc</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đồng</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ý</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với</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kiến</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điều</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gì</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320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41" name="Shape 2032"/>
            <p:cNvSpPr/>
            <p:nvPr/>
          </p:nvSpPr>
          <p:spPr>
            <a:xfrm>
              <a:off x="1110574" y="4206261"/>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6" tIns="33866" rIns="33866" bIns="33866" numCol="1" anchor="ctr">
              <a:noAutofit/>
            </a:bodyPr>
            <a:lstStyle/>
            <a:p>
              <a:pPr lvl="0" algn="ctr"/>
              <a:r>
                <a:rPr lang="en-US" sz="40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2</a:t>
              </a:r>
              <a:endParaRPr sz="40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endParaRPr>
            </a:p>
          </p:txBody>
        </p:sp>
      </p:grpSp>
      <p:sp>
        <p:nvSpPr>
          <p:cNvPr id="5" name="Rounded Rectangle 4">
            <a:extLst>
              <a:ext uri="{FF2B5EF4-FFF2-40B4-BE49-F238E27FC236}">
                <a16:creationId xmlns="" xmlns:a16="http://schemas.microsoft.com/office/drawing/2014/main" id="{396519F4-F104-8846-8927-08A15201704D}"/>
              </a:ext>
            </a:extLst>
          </p:cNvPr>
          <p:cNvSpPr/>
          <p:nvPr/>
        </p:nvSpPr>
        <p:spPr>
          <a:xfrm>
            <a:off x="1157948" y="1755347"/>
            <a:ext cx="3650071" cy="1862785"/>
          </a:xfrm>
          <a:prstGeom prst="roundRect">
            <a:avLst/>
          </a:prstGeom>
          <a:solidFill>
            <a:srgbClr val="007F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latin typeface="Cambria" panose="02040503050406030204" pitchFamily="18" charset="0"/>
                <a:ea typeface="Cambria" panose="02040503050406030204" pitchFamily="18" charset="0"/>
              </a:rPr>
              <a:t>Khi chia </a:t>
            </a:r>
            <a:r>
              <a:rPr lang="en-US" sz="3200" dirty="0" err="1">
                <a:effectLst/>
                <a:latin typeface="Cambria" panose="02040503050406030204" pitchFamily="18" charset="0"/>
                <a:ea typeface="Cambria" panose="02040503050406030204" pitchFamily="18" charset="0"/>
              </a:rPr>
              <a:t>tay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sóc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kiến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rất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buồn</a:t>
            </a:r>
            <a:r>
              <a:rPr lang="en-US" sz="3200" dirty="0">
                <a:effectLst/>
                <a:latin typeface="Cambria" panose="02040503050406030204" pitchFamily="18" charset="0"/>
                <a:ea typeface="Cambria" panose="02040503050406030204" pitchFamily="18" charset="0"/>
              </a:rPr>
              <a:t>.</a:t>
            </a:r>
            <a:r>
              <a:rPr lang="x-none" sz="3200" dirty="0">
                <a:effectLst/>
                <a:latin typeface="Cambria" panose="02040503050406030204" pitchFamily="18" charset="0"/>
                <a:ea typeface="Cambria" panose="02040503050406030204" pitchFamily="18" charset="0"/>
              </a:rPr>
              <a:t> </a:t>
            </a:r>
            <a:endParaRPr lang="x-none" sz="3200" dirty="0">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 xmlns:a16="http://schemas.microsoft.com/office/drawing/2014/main" id="{642B10F7-6CE1-BC42-A42B-68C6E8942032}"/>
              </a:ext>
            </a:extLst>
          </p:cNvPr>
          <p:cNvGrpSpPr/>
          <p:nvPr/>
        </p:nvGrpSpPr>
        <p:grpSpPr>
          <a:xfrm>
            <a:off x="7056024" y="3838923"/>
            <a:ext cx="4651797" cy="2261001"/>
            <a:chOff x="7056024" y="3838923"/>
            <a:chExt cx="4651797" cy="2261001"/>
          </a:xfrm>
        </p:grpSpPr>
        <p:sp>
          <p:nvSpPr>
            <p:cNvPr id="25" name="Shape 2013"/>
            <p:cNvSpPr/>
            <p:nvPr/>
          </p:nvSpPr>
          <p:spPr>
            <a:xfrm>
              <a:off x="7056024" y="3838923"/>
              <a:ext cx="4025402" cy="2224064"/>
            </a:xfrm>
            <a:prstGeom prst="roundRect">
              <a:avLst>
                <a:gd name="adj" fmla="val 6925"/>
              </a:avLst>
            </a:prstGeom>
            <a:noFill/>
            <a:ln w="12700">
              <a:solidFill>
                <a:srgbClr val="A6AAA9"/>
              </a:solidFill>
              <a:miter lim="400000"/>
            </a:ln>
          </p:spPr>
          <p:txBody>
            <a:bodyPr lIns="19050" tIns="19050" rIns="19050" bIns="19050" anchor="ctr"/>
            <a:lstStyle/>
            <a:p>
              <a:pPr lvl="0"/>
              <a:endParaRPr sz="1735">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36" name="Shape 2028"/>
            <p:cNvSpPr/>
            <p:nvPr/>
          </p:nvSpPr>
          <p:spPr>
            <a:xfrm>
              <a:off x="7423840" y="4154755"/>
              <a:ext cx="3575207" cy="1369886"/>
            </a:xfrm>
            <a:prstGeom prst="rect">
              <a:avLst/>
            </a:prstGeom>
            <a:ln w="12700">
              <a:miter lim="400000"/>
            </a:ln>
          </p:spPr>
          <p:txBody>
            <a:bodyPr lIns="0" tIns="0" rIns="0" bIns="0" anchor="ctr"/>
            <a:lstStyle>
              <a:lvl1pPr algn="r">
                <a:defRPr sz="3500">
                  <a:solidFill>
                    <a:srgbClr val="53585F"/>
                  </a:solidFill>
                </a:defRPr>
              </a:lvl1pPr>
            </a:lstStyle>
            <a:p>
              <a:pPr algn="ct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Theo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em</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hai</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bạn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sẽ</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cảm</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thấy</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thế</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nào</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nếu</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không</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nhận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được</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của</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nhau</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280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43" name="Shape 2035"/>
            <p:cNvSpPr/>
            <p:nvPr/>
          </p:nvSpPr>
          <p:spPr>
            <a:xfrm>
              <a:off x="10757669" y="5149772"/>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25400" tIns="25400" rIns="25400" bIns="25400" numCol="1" anchor="ctr">
              <a:noAutofit/>
            </a:bodyPr>
            <a:lstStyle/>
            <a:p>
              <a:pPr lvl="0" algn="ctr"/>
              <a:r>
                <a:rPr lang="en-US" sz="36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4</a:t>
              </a:r>
              <a:endParaRPr sz="36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endParaRPr>
            </a:p>
          </p:txBody>
        </p:sp>
      </p:grpSp>
      <p:grpSp>
        <p:nvGrpSpPr>
          <p:cNvPr id="11" name="Group 10">
            <a:extLst>
              <a:ext uri="{FF2B5EF4-FFF2-40B4-BE49-F238E27FC236}">
                <a16:creationId xmlns="" xmlns:a16="http://schemas.microsoft.com/office/drawing/2014/main" id="{B4492495-EF45-A04D-B6E6-40047C844FDF}"/>
              </a:ext>
            </a:extLst>
          </p:cNvPr>
          <p:cNvGrpSpPr/>
          <p:nvPr/>
        </p:nvGrpSpPr>
        <p:grpSpPr>
          <a:xfrm>
            <a:off x="7048079" y="1813653"/>
            <a:ext cx="4502869" cy="1684827"/>
            <a:chOff x="7056023" y="1908447"/>
            <a:chExt cx="4502869" cy="1684827"/>
          </a:xfrm>
        </p:grpSpPr>
        <p:sp>
          <p:nvSpPr>
            <p:cNvPr id="24" name="Shape 2012"/>
            <p:cNvSpPr/>
            <p:nvPr/>
          </p:nvSpPr>
          <p:spPr>
            <a:xfrm>
              <a:off x="7056023" y="1908447"/>
              <a:ext cx="4028069" cy="1684827"/>
            </a:xfrm>
            <a:prstGeom prst="roundRect">
              <a:avLst>
                <a:gd name="adj" fmla="val 6918"/>
              </a:avLst>
            </a:prstGeom>
            <a:noFill/>
            <a:ln w="12700">
              <a:solidFill>
                <a:srgbClr val="A6AAA9"/>
              </a:solidFill>
              <a:miter lim="400000"/>
            </a:ln>
          </p:spPr>
          <p:txBody>
            <a:bodyPr lIns="19050" tIns="19050" rIns="19050" bIns="19050" anchor="ctr"/>
            <a:lstStyle/>
            <a:p>
              <a:pPr lvl="0"/>
              <a:endParaRPr sz="1735">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34" name="Shape 2026"/>
            <p:cNvSpPr/>
            <p:nvPr/>
          </p:nvSpPr>
          <p:spPr>
            <a:xfrm>
              <a:off x="7338422" y="2166668"/>
              <a:ext cx="3264984" cy="1289436"/>
            </a:xfrm>
            <a:prstGeom prst="rect">
              <a:avLst/>
            </a:prstGeom>
            <a:ln w="12700">
              <a:miter lim="400000"/>
            </a:ln>
          </p:spPr>
          <p:txBody>
            <a:bodyPr lIns="0" tIns="0" rIns="0" bIns="0" anchor="ctr"/>
            <a:lstStyle>
              <a:lvl1pPr algn="r">
                <a:defRPr sz="3500">
                  <a:solidFill>
                    <a:srgbClr val="53585F"/>
                  </a:solidFill>
                </a:defRPr>
              </a:lvl1pPr>
            </a:lstStyle>
            <a:p>
              <a:pPr algn="ctr">
                <a:spcBef>
                  <a:spcPct val="50000"/>
                </a:spcBef>
              </a:pP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Vì</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sao</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kiến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phải</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viết</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lại</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nhiều</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lần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lá</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gửi</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sóc</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280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58" name="Shape 2038"/>
            <p:cNvSpPr/>
            <p:nvPr/>
          </p:nvSpPr>
          <p:spPr>
            <a:xfrm>
              <a:off x="10603406" y="2274011"/>
              <a:ext cx="955486" cy="9554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75BAA"/>
            </a:solidFill>
            <a:ln w="12700" cap="flat">
              <a:noFill/>
              <a:miter lim="400000"/>
            </a:ln>
            <a:effectLst/>
          </p:spPr>
          <p:txBody>
            <a:bodyPr wrap="square" lIns="33866" tIns="33866" rIns="33866" bIns="33866" numCol="1" anchor="ctr">
              <a:noAutofit/>
            </a:bodyPr>
            <a:lstStyle/>
            <a:p>
              <a:pPr lvl="0" algn="ctr"/>
              <a:r>
                <a:rPr lang="en-US" sz="40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3</a:t>
              </a:r>
              <a:endParaRPr sz="40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endParaRPr>
            </a:p>
          </p:txBody>
        </p:sp>
      </p:grpSp>
      <p:pic>
        <p:nvPicPr>
          <p:cNvPr id="3" name="图片 2" descr="763c1674daee8b8daecedbe0c84ba00a"/>
          <p:cNvPicPr>
            <a:picLocks noChangeAspect="1"/>
          </p:cNvPicPr>
          <p:nvPr/>
        </p:nvPicPr>
        <p:blipFill>
          <a:blip r:embed="rId3"/>
          <a:stretch>
            <a:fillRect/>
          </a:stretch>
        </p:blipFill>
        <p:spPr>
          <a:xfrm>
            <a:off x="4346756" y="1847332"/>
            <a:ext cx="3730625" cy="3730625"/>
          </a:xfrm>
          <a:prstGeom prst="rect">
            <a:avLst/>
          </a:prstGeom>
        </p:spPr>
      </p:pic>
      <p:sp>
        <p:nvSpPr>
          <p:cNvPr id="29" name="Rounded Rectangle 28">
            <a:extLst>
              <a:ext uri="{FF2B5EF4-FFF2-40B4-BE49-F238E27FC236}">
                <a16:creationId xmlns="" xmlns:a16="http://schemas.microsoft.com/office/drawing/2014/main" id="{E9BFC7A2-F33B-664B-812D-92C0BCB7D399}"/>
              </a:ext>
            </a:extLst>
          </p:cNvPr>
          <p:cNvSpPr/>
          <p:nvPr/>
        </p:nvSpPr>
        <p:spPr>
          <a:xfrm>
            <a:off x="1172388" y="3772929"/>
            <a:ext cx="3553427" cy="213565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600" dirty="0" err="1">
                <a:effectLst/>
                <a:latin typeface="Cambria" panose="02040503050406030204" pitchFamily="18" charset="0"/>
                <a:ea typeface="Cambria" panose="02040503050406030204" pitchFamily="18" charset="0"/>
                <a:cs typeface="Times New Roman" panose="02020603050405020304" pitchFamily="18" charset="0"/>
              </a:rPr>
              <a:t>Sóc</a:t>
            </a:r>
            <a:r>
              <a:rPr lang="en-US" sz="36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effectLst/>
                <a:latin typeface="Cambria" panose="02040503050406030204" pitchFamily="18" charset="0"/>
                <a:ea typeface="Cambria" panose="02040503050406030204" pitchFamily="18" charset="0"/>
                <a:cs typeface="Times New Roman" panose="02020603050405020304" pitchFamily="18" charset="0"/>
              </a:rPr>
              <a:t>thường</a:t>
            </a:r>
            <a:r>
              <a:rPr lang="en-US" sz="36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effectLst/>
                <a:latin typeface="Cambria" panose="02040503050406030204" pitchFamily="18" charset="0"/>
                <a:ea typeface="Cambria" panose="02040503050406030204" pitchFamily="18" charset="0"/>
                <a:cs typeface="Times New Roman" panose="02020603050405020304" pitchFamily="18" charset="0"/>
              </a:rPr>
              <a:t>xuyên</a:t>
            </a:r>
            <a:r>
              <a:rPr lang="en-US" sz="36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effectLst/>
                <a:latin typeface="Cambria" panose="02040503050406030204" pitchFamily="18" charset="0"/>
                <a:ea typeface="Cambria" panose="02040503050406030204" pitchFamily="18" charset="0"/>
                <a:cs typeface="Times New Roman" panose="02020603050405020304" pitchFamily="18" charset="0"/>
              </a:rPr>
              <a:t>nhớ</a:t>
            </a:r>
            <a:r>
              <a:rPr lang="en-US" sz="36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effectLst/>
                <a:latin typeface="Cambria" panose="02040503050406030204" pitchFamily="18" charset="0"/>
                <a:ea typeface="Cambria" panose="02040503050406030204" pitchFamily="18" charset="0"/>
                <a:cs typeface="Times New Roman" panose="02020603050405020304" pitchFamily="18" charset="0"/>
              </a:rPr>
              <a:t>kiến</a:t>
            </a:r>
            <a:r>
              <a:rPr lang="en-US" sz="3600" dirty="0">
                <a:effectLst/>
                <a:latin typeface="Cambria" panose="02040503050406030204" pitchFamily="18" charset="0"/>
                <a:ea typeface="Cambria" panose="02040503050406030204" pitchFamily="18" charset="0"/>
                <a:cs typeface="Times New Roman" panose="02020603050405020304" pitchFamily="18" charset="0"/>
              </a:rPr>
              <a:t>.</a:t>
            </a:r>
            <a:endParaRPr lang="x-none" sz="36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1" name="Rounded Rectangle 30">
            <a:extLst>
              <a:ext uri="{FF2B5EF4-FFF2-40B4-BE49-F238E27FC236}">
                <a16:creationId xmlns="" xmlns:a16="http://schemas.microsoft.com/office/drawing/2014/main" id="{D8DCDC25-05F5-3941-BFBA-4850E0F2CDD4}"/>
              </a:ext>
            </a:extLst>
          </p:cNvPr>
          <p:cNvSpPr/>
          <p:nvPr/>
        </p:nvSpPr>
        <p:spPr>
          <a:xfrm>
            <a:off x="7389397" y="1684185"/>
            <a:ext cx="4465581" cy="1847822"/>
          </a:xfrm>
          <a:prstGeom prst="roundRect">
            <a:avLst/>
          </a:prstGeom>
          <a:solidFill>
            <a:srgbClr val="875BAA"/>
          </a:solidFill>
          <a:ln>
            <a:solidFill>
              <a:srgbClr val="87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dirty="0" err="1">
                <a:effectLst/>
                <a:latin typeface="Cambria" panose="02040503050406030204" pitchFamily="18" charset="0"/>
                <a:ea typeface="Cambria" panose="02040503050406030204" pitchFamily="18" charset="0"/>
                <a:cs typeface="Times New Roman" panose="02020603050405020304" pitchFamily="18" charset="0"/>
              </a:rPr>
              <a:t>Kiến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phải</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nhiều</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lần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lá</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thư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gửi</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sóc</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vì</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kiến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làm</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sao</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sóc</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nó</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rất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nhớ</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bạn</a:t>
            </a:r>
            <a:r>
              <a:rPr lang="en-US" sz="2400" dirty="0">
                <a:effectLst/>
                <a:latin typeface="Cambria" panose="02040503050406030204" pitchFamily="18" charset="0"/>
                <a:ea typeface="Cambria" panose="02040503050406030204" pitchFamily="18" charset="0"/>
                <a:cs typeface="Times New Roman" panose="02020603050405020304" pitchFamily="18" charset="0"/>
              </a:rPr>
              <a:t>.</a:t>
            </a:r>
            <a:endParaRPr lang="x-none"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5" name="Rounded Rectangle 34">
            <a:extLst>
              <a:ext uri="{FF2B5EF4-FFF2-40B4-BE49-F238E27FC236}">
                <a16:creationId xmlns="" xmlns:a16="http://schemas.microsoft.com/office/drawing/2014/main" id="{5AC8AF85-EE88-7149-8159-9833CA0150A7}"/>
              </a:ext>
            </a:extLst>
          </p:cNvPr>
          <p:cNvSpPr/>
          <p:nvPr/>
        </p:nvSpPr>
        <p:spPr>
          <a:xfrm>
            <a:off x="7423840" y="3756701"/>
            <a:ext cx="4396697" cy="2435288"/>
          </a:xfrm>
          <a:prstGeom prst="roundRect">
            <a:avLst/>
          </a:prstGeom>
          <a:solidFill>
            <a:srgbClr val="92D050"/>
          </a:solidFill>
          <a:ln>
            <a:solidFill>
              <a:srgbClr val="87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Nếu</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nhận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thư</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thì</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sẽ</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rất</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buồn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rất</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nhớ</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a:t>
            </a:r>
          </a:p>
          <a:p>
            <a:pPr algn="just">
              <a:spcAft>
                <a:spcPts val="800"/>
              </a:spcAft>
            </a:pP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sẽ</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vì</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giữ</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lời</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hứa</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endParaRPr lang="x-none" sz="2400" dirty="0">
              <a:solidFill>
                <a:schemeClr val="bg1"/>
              </a:solidFill>
              <a:latin typeface="Cambria" panose="02040503050406030204" pitchFamily="18" charset="0"/>
              <a:ea typeface="Cambria" panose="02040503050406030204" pitchFamily="18" charset="0"/>
            </a:endParaRPr>
          </a:p>
        </p:txBody>
      </p:sp>
      <p:pic>
        <p:nvPicPr>
          <p:cNvPr id="1026" name="Picture 2" descr="Sóc Nâu Hình ảnh PNG | Vector và các tập tin PSD | Tải về miễn phí trên  Pngtre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111" l="10000" r="90000"/>
                    </a14:imgEffect>
                  </a14:imgLayer>
                </a14:imgProps>
              </a:ext>
              <a:ext uri="{28A0092B-C50C-407E-A947-70E740481C1C}">
                <a14:useLocalDpi xmlns:a14="http://schemas.microsoft.com/office/drawing/2010/main" val="0"/>
              </a:ext>
            </a:extLst>
          </a:blip>
          <a:srcRect/>
          <a:stretch>
            <a:fillRect/>
          </a:stretch>
        </p:blipFill>
        <p:spPr bwMode="auto">
          <a:xfrm flipH="1">
            <a:off x="-84267" y="4866290"/>
            <a:ext cx="1980375" cy="1980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đôi Mắt To Dễ Thương Con Kiến ​​đỏ PNG , Mắt To, đáng Yêu, Kiến  PNG và Vector với nền trong suốt để tải xuống miễn ph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0" r="95000">
                        <a14:foregroundMark x1="26250" y1="41250" x2="31406" y2="40000"/>
                        <a14:foregroundMark x1="16875" y1="45781" x2="20469" y2="45469"/>
                        <a14:foregroundMark x1="12188" y1="44063" x2="12188" y2="44063"/>
                        <a14:foregroundMark x1="14375" y1="41563" x2="22656" y2="49219"/>
                        <a14:foregroundMark x1="18750" y1="39688" x2="10469" y2="48438"/>
                        <a14:foregroundMark x1="26875" y1="39063" x2="34688" y2="48750"/>
                        <a14:foregroundMark x1="34688" y1="39063" x2="25625" y2="45469"/>
                      </a14:backgroundRemoval>
                    </a14:imgEffect>
                  </a14:imgLayer>
                </a14:imgProps>
              </a:ext>
              <a:ext uri="{28A0092B-C50C-407E-A947-70E740481C1C}">
                <a14:useLocalDpi xmlns:a14="http://schemas.microsoft.com/office/drawing/2010/main" val="0"/>
              </a:ext>
            </a:extLst>
          </a:blip>
          <a:srcRect/>
          <a:stretch>
            <a:fillRect/>
          </a:stretch>
        </p:blipFill>
        <p:spPr bwMode="auto">
          <a:xfrm>
            <a:off x="9951402" y="-398492"/>
            <a:ext cx="2212145" cy="2212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9"/>
                                        </p:tgtEl>
                                        <p:attrNameLst>
                                          <p:attrName>ppt_x</p:attrName>
                                        </p:attrNameLst>
                                      </p:cBhvr>
                                      <p:tavLst>
                                        <p:tav tm="0">
                                          <p:val>
                                            <p:strVal val="ppt_x"/>
                                          </p:val>
                                        </p:tav>
                                        <p:tav tm="100000">
                                          <p:val>
                                            <p:strVal val="ppt_x"/>
                                          </p:val>
                                        </p:tav>
                                      </p:tavLst>
                                    </p:anim>
                                    <p:anim calcmode="lin" valueType="num">
                                      <p:cBhvr additive="base">
                                        <p:cTn id="38" dur="500"/>
                                        <p:tgtEl>
                                          <p:spTgt spid="9"/>
                                        </p:tgtEl>
                                        <p:attrNameLst>
                                          <p:attrName>ppt_y</p:attrName>
                                        </p:attrNameLst>
                                      </p:cBhvr>
                                      <p:tavLst>
                                        <p:tav tm="0">
                                          <p:val>
                                            <p:strVal val="ppt_y"/>
                                          </p:val>
                                        </p:tav>
                                        <p:tav tm="100000">
                                          <p:val>
                                            <p:strVal val="1+ppt_h/2"/>
                                          </p:val>
                                        </p:tav>
                                      </p:tavLst>
                                    </p:anim>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ppt_y</p:attrName>
                                        </p:attrNameLst>
                                      </p:cBhvr>
                                      <p:tavLst>
                                        <p:tav tm="0">
                                          <p:val>
                                            <p:strVal val="#ppt_y+#ppt_h*1.125000"/>
                                          </p:val>
                                        </p:tav>
                                        <p:tav tm="100000">
                                          <p:val>
                                            <p:strVal val="#ppt_y"/>
                                          </p:val>
                                        </p:tav>
                                      </p:tavLst>
                                    </p:anim>
                                    <p:animEffect transition="in" filter="wipe(up)">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0"/>
                                        </p:tgtEl>
                                        <p:attrNameLst>
                                          <p:attrName>ppt_x</p:attrName>
                                        </p:attrNameLst>
                                      </p:cBhvr>
                                      <p:tavLst>
                                        <p:tav tm="0">
                                          <p:val>
                                            <p:strVal val="ppt_x"/>
                                          </p:val>
                                        </p:tav>
                                        <p:tav tm="100000">
                                          <p:val>
                                            <p:strVal val="ppt_x"/>
                                          </p:val>
                                        </p:tav>
                                      </p:tavLst>
                                    </p:anim>
                                    <p:anim calcmode="lin" valueType="num">
                                      <p:cBhvr additive="base">
                                        <p:cTn id="50" dur="500"/>
                                        <p:tgtEl>
                                          <p:spTgt spid="10"/>
                                        </p:tgtEl>
                                        <p:attrNameLst>
                                          <p:attrName>ppt_y</p:attrName>
                                        </p:attrNameLst>
                                      </p:cBhvr>
                                      <p:tavLst>
                                        <p:tav tm="0">
                                          <p:val>
                                            <p:strVal val="ppt_y"/>
                                          </p:val>
                                        </p:tav>
                                        <p:tav tm="100000">
                                          <p:val>
                                            <p:strVal val="1+ppt_h/2"/>
                                          </p:val>
                                        </p:tav>
                                      </p:tavLst>
                                    </p:anim>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1"/>
                                        </p:tgtEl>
                                        <p:attrNameLst>
                                          <p:attrName>ppt_x</p:attrName>
                                        </p:attrNameLst>
                                      </p:cBhvr>
                                      <p:tavLst>
                                        <p:tav tm="0">
                                          <p:val>
                                            <p:strVal val="ppt_x"/>
                                          </p:val>
                                        </p:tav>
                                        <p:tav tm="100000">
                                          <p:val>
                                            <p:strVal val="ppt_x"/>
                                          </p:val>
                                        </p:tav>
                                      </p:tavLst>
                                    </p:anim>
                                    <p:anim calcmode="lin" valueType="num">
                                      <p:cBhvr additive="base">
                                        <p:cTn id="62" dur="500"/>
                                        <p:tgtEl>
                                          <p:spTgt spid="11"/>
                                        </p:tgtEl>
                                        <p:attrNameLst>
                                          <p:attrName>ppt_y</p:attrName>
                                        </p:attrNameLst>
                                      </p:cBhvr>
                                      <p:tavLst>
                                        <p:tav tm="0">
                                          <p:val>
                                            <p:strVal val="ppt_y"/>
                                          </p:val>
                                        </p:tav>
                                        <p:tav tm="100000">
                                          <p:val>
                                            <p:strVal val="1+ppt_h/2"/>
                                          </p:val>
                                        </p:tav>
                                      </p:tavLst>
                                    </p:anim>
                                    <p:set>
                                      <p:cBhvr>
                                        <p:cTn id="63" dur="1" fill="hold">
                                          <p:stCondLst>
                                            <p:cond delay="499"/>
                                          </p:stCondLst>
                                        </p:cTn>
                                        <p:tgtEl>
                                          <p:spTgt spid="1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12"/>
                                        </p:tgtEl>
                                        <p:attrNameLst>
                                          <p:attrName>ppt_x</p:attrName>
                                        </p:attrNameLst>
                                      </p:cBhvr>
                                      <p:tavLst>
                                        <p:tav tm="0">
                                          <p:val>
                                            <p:strVal val="ppt_x"/>
                                          </p:val>
                                        </p:tav>
                                        <p:tav tm="100000">
                                          <p:val>
                                            <p:strVal val="ppt_x"/>
                                          </p:val>
                                        </p:tav>
                                      </p:tavLst>
                                    </p:anim>
                                    <p:anim calcmode="lin" valueType="num">
                                      <p:cBhvr additive="base">
                                        <p:cTn id="74" dur="500"/>
                                        <p:tgtEl>
                                          <p:spTgt spid="12"/>
                                        </p:tgtEl>
                                        <p:attrNameLst>
                                          <p:attrName>ppt_y</p:attrName>
                                        </p:attrNameLst>
                                      </p:cBhvr>
                                      <p:tavLst>
                                        <p:tav tm="0">
                                          <p:val>
                                            <p:strVal val="ppt_y"/>
                                          </p:val>
                                        </p:tav>
                                        <p:tav tm="100000">
                                          <p:val>
                                            <p:strVal val="1+ppt_h/2"/>
                                          </p:val>
                                        </p:tav>
                                      </p:tavLst>
                                    </p:anim>
                                    <p:set>
                                      <p:cBhvr>
                                        <p:cTn id="75" dur="1" fill="hold">
                                          <p:stCondLst>
                                            <p:cond delay="499"/>
                                          </p:stCondLst>
                                        </p:cTn>
                                        <p:tgtEl>
                                          <p:spTgt spid="1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9" grpId="0" animBg="1"/>
      <p:bldP spid="31"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25730"/>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6819829" y="973957"/>
            <a:ext cx="46176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0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Luyện</a:t>
            </a:r>
            <a:r>
              <a:rPr lang="en-US" altLang="zh-CN" sz="80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80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đọc</a:t>
            </a:r>
            <a:r>
              <a:rPr lang="en-US" altLang="zh-CN" sz="80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80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lại</a:t>
            </a:r>
            <a:endParaRPr lang="zh-CN" altLang="en-US" sz="80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pic>
        <p:nvPicPr>
          <p:cNvPr id="5" name="Picture 4">
            <a:extLst>
              <a:ext uri="{FF2B5EF4-FFF2-40B4-BE49-F238E27FC236}">
                <a16:creationId xmlns="" xmlns:a16="http://schemas.microsoft.com/office/drawing/2014/main" id="{FA470CCF-0CA0-2547-9BDE-694FCC8D4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3527" y="2488865"/>
            <a:ext cx="5430266" cy="387286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04650503"/>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2196353" y="243840"/>
            <a:ext cx="9742589" cy="6446519"/>
          </a:xfrm>
          <a:prstGeom prst="rect">
            <a:avLst/>
          </a:prstGeom>
        </p:spPr>
      </p:pic>
      <p:sp>
        <p:nvSpPr>
          <p:cNvPr id="5" name="AutoShape 2">
            <a:extLst>
              <a:ext uri="{FF2B5EF4-FFF2-40B4-BE49-F238E27FC236}">
                <a16:creationId xmlns=""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10" name="AutoShape 4" descr="VDO.AI">
            <a:hlinkClick r:id="rId4"/>
            <a:extLst>
              <a:ext uri="{FF2B5EF4-FFF2-40B4-BE49-F238E27FC236}">
                <a16:creationId xmlns=""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TextBox 1">
            <a:extLst>
              <a:ext uri="{FF2B5EF4-FFF2-40B4-BE49-F238E27FC236}">
                <a16:creationId xmlns="" xmlns:a16="http://schemas.microsoft.com/office/drawing/2014/main" id="{37D0A8C5-176D-A043-A388-043146EDDC09}"/>
              </a:ext>
            </a:extLst>
          </p:cNvPr>
          <p:cNvSpPr txBox="1"/>
          <p:nvPr/>
        </p:nvSpPr>
        <p:spPr>
          <a:xfrm>
            <a:off x="2715466" y="447322"/>
            <a:ext cx="8801210" cy="6001643"/>
          </a:xfrm>
          <a:prstGeom prst="rect">
            <a:avLst/>
          </a:prstGeom>
          <a:noFill/>
        </p:spPr>
        <p:txBody>
          <a:bodyPr wrap="square" rtlCol="0">
            <a:spAutoFit/>
          </a:bodyPr>
          <a:lstStyle/>
          <a:p>
            <a:pPr algn="ctr"/>
            <a:r>
              <a:rPr lang="x-none" sz="3200" b="1" dirty="0">
                <a:latin typeface="Times New Roman" panose="02020603050405020304" pitchFamily="18" charset="0"/>
                <a:cs typeface="Times New Roman" panose="02020603050405020304" pitchFamily="18" charset="0"/>
              </a:rPr>
              <a:t>TỚ NHỚ CẬU</a:t>
            </a:r>
          </a:p>
          <a:p>
            <a:r>
              <a:rPr lang="x-none" sz="3200" dirty="0">
                <a:latin typeface="Times New Roman" panose="020206030504050203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r>
              <a:rPr lang="x-none" sz="3200" dirty="0">
                <a:latin typeface="Times New Roman" panose="020206030504050203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pPr algn="r"/>
            <a:r>
              <a:rPr lang="x-none" sz="3200" dirty="0">
                <a:latin typeface="Times New Roman" panose="02020603050405020304" pitchFamily="18" charset="0"/>
                <a:cs typeface="Times New Roman" panose="02020603050405020304" pitchFamily="18" charset="0"/>
              </a:rPr>
              <a:t>     </a:t>
            </a:r>
            <a:r>
              <a:rPr lang="x-none" sz="3200" i="1" dirty="0">
                <a:latin typeface="Times New Roman" panose="02020603050405020304" pitchFamily="18" charset="0"/>
                <a:cs typeface="Times New Roman" panose="02020603050405020304" pitchFamily="18" charset="0"/>
              </a:rPr>
              <a:t>(Theo Tun Te-le-gơn)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492" y="1666659"/>
            <a:ext cx="2709402" cy="5247863"/>
          </a:xfrm>
          <a:prstGeom prst="rect">
            <a:avLst/>
          </a:prstGeom>
        </p:spPr>
      </p:pic>
    </p:spTree>
    <p:extLst>
      <p:ext uri="{BB962C8B-B14F-4D97-AF65-F5344CB8AC3E}">
        <p14:creationId xmlns:p14="http://schemas.microsoft.com/office/powerpoint/2010/main" val="246838512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25730"/>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6750337" y="2319123"/>
            <a:ext cx="4947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Luyện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tập</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theo</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văn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bản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đọc</a:t>
            </a:r>
            <a:endParaRPr lang="zh-CN" altLang="en-US"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sp>
        <p:nvSpPr>
          <p:cNvPr id="3" name="Rectangle 2">
            <a:extLst>
              <a:ext uri="{FF2B5EF4-FFF2-40B4-BE49-F238E27FC236}">
                <a16:creationId xmlns="" xmlns:a16="http://schemas.microsoft.com/office/drawing/2014/main" id="{E693E7F7-A98B-2C4A-9EDA-AA24DCE0E10C}"/>
              </a:ext>
            </a:extLst>
          </p:cNvPr>
          <p:cNvSpPr/>
          <p:nvPr/>
        </p:nvSpPr>
        <p:spPr>
          <a:xfrm>
            <a:off x="7379882" y="749463"/>
            <a:ext cx="3688831"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err="1">
                <a:ln/>
                <a:solidFill>
                  <a:schemeClr val="accent4"/>
                </a:solidFill>
                <a:latin typeface="#9Slide05 SVNStandly" pitchFamily="2" charset="0"/>
              </a:rPr>
              <a:t>Đóng</a:t>
            </a:r>
            <a:r>
              <a:rPr lang="en-US" sz="9600" b="1" dirty="0">
                <a:ln/>
                <a:solidFill>
                  <a:schemeClr val="accent4"/>
                </a:solidFill>
                <a:latin typeface="#9Slide05 SVNStandly" pitchFamily="2" charset="0"/>
              </a:rPr>
              <a:t> </a:t>
            </a:r>
            <a:r>
              <a:rPr lang="en-US" sz="9600" b="1" dirty="0" err="1">
                <a:ln/>
                <a:solidFill>
                  <a:schemeClr val="accent4"/>
                </a:solidFill>
                <a:latin typeface="#9Slide05 SVNStandly" pitchFamily="2" charset="0"/>
              </a:rPr>
              <a:t>vai</a:t>
            </a:r>
            <a:endParaRPr lang="en-US" sz="9600" b="1" cap="none" spc="0" dirty="0">
              <a:ln/>
              <a:solidFill>
                <a:schemeClr val="accent4"/>
              </a:solidFill>
              <a:effectLst/>
              <a:latin typeface="#9Slide05 SVNStandly" pitchFamily="2" charset="0"/>
            </a:endParaRPr>
          </a:p>
        </p:txBody>
      </p:sp>
      <p:pic>
        <p:nvPicPr>
          <p:cNvPr id="4" name="Picture 3">
            <a:extLst>
              <a:ext uri="{FF2B5EF4-FFF2-40B4-BE49-F238E27FC236}">
                <a16:creationId xmlns="" xmlns:a16="http://schemas.microsoft.com/office/drawing/2014/main" id="{C7A501B8-E343-2B49-8B0F-05010B8A9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6738" y="3213735"/>
            <a:ext cx="4801519" cy="3339465"/>
          </a:xfrm>
          <a:prstGeom prst="rect">
            <a:avLst/>
          </a:prstGeom>
        </p:spPr>
      </p:pic>
    </p:spTree>
    <p:extLst>
      <p:ext uri="{BB962C8B-B14F-4D97-AF65-F5344CB8AC3E}">
        <p14:creationId xmlns:p14="http://schemas.microsoft.com/office/powerpoint/2010/main" val="2960969960"/>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5001978" y="4354611"/>
            <a:ext cx="2800193" cy="1077218"/>
          </a:xfrm>
          <a:prstGeom prst="rect">
            <a:avLst/>
          </a:prstGeom>
        </p:spPr>
        <p:txBody>
          <a:bodyPr wrap="square">
            <a:spAutoFit/>
          </a:bodyPr>
          <a:lstStyle/>
          <a:p>
            <a:pPr algn="ctr">
              <a:spcBef>
                <a:spcPct val="50000"/>
              </a:spcBef>
            </a:pPr>
            <a:r>
              <a:rPr lang="en-US" altLang="zh-CN" sz="3200" dirty="0">
                <a:latin typeface="Cambria" panose="02040503050406030204" pitchFamily="18" charset="0"/>
                <a:ea typeface="Cambria" panose="02040503050406030204" pitchFamily="18" charset="0"/>
                <a:sym typeface="字魂17号-萌趣果冻体" panose="02000000000000000000" pitchFamily="2" charset="-122"/>
              </a:rPr>
              <a:t>LỜI CHÀO LÚC CHIA TAY</a:t>
            </a:r>
            <a:endParaRPr lang="zh-CN" altLang="en-US" sz="3200" dirty="0">
              <a:latin typeface="Cambria" panose="02040503050406030204" pitchFamily="18" charset="0"/>
              <a:ea typeface="字魂17号-萌趣果冻体" panose="02000000000000000000" pitchFamily="2" charset="-122"/>
              <a:sym typeface="字魂17号-萌趣果冻体" panose="02000000000000000000" pitchFamily="2" charset="-122"/>
            </a:endParaRPr>
          </a:p>
        </p:txBody>
      </p:sp>
      <p:sp>
        <p:nvSpPr>
          <p:cNvPr id="1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 xmlns:a16="http://schemas.microsoft.com/office/drawing/2014/main" id="{458C440F-76F5-A84B-8BD3-D571FDFF7F77}"/>
              </a:ext>
            </a:extLst>
          </p:cNvPr>
          <p:cNvSpPr txBox="1"/>
          <p:nvPr/>
        </p:nvSpPr>
        <p:spPr>
          <a:xfrm>
            <a:off x="0" y="303733"/>
            <a:ext cx="12008830" cy="769441"/>
          </a:xfrm>
          <a:prstGeom prst="rect">
            <a:avLst/>
          </a:prstGeom>
          <a:solidFill>
            <a:schemeClr val="accent6">
              <a:lumMod val="60000"/>
              <a:lumOff val="40000"/>
            </a:schemeClr>
          </a:solidFill>
        </p:spPr>
        <p:txBody>
          <a:bodyPr wrap="square" rtlCol="0">
            <a:spAutoFit/>
          </a:bodyPr>
          <a:lstStyle/>
          <a:p>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1.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Đóng</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vai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sóc</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và</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kiến</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để</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nói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lời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chào</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lúc</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chia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tay</a:t>
            </a:r>
            <a:endPar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endParaRPr>
          </a:p>
        </p:txBody>
      </p:sp>
      <p:grpSp>
        <p:nvGrpSpPr>
          <p:cNvPr id="17" name="Group 16">
            <a:extLst>
              <a:ext uri="{FF2B5EF4-FFF2-40B4-BE49-F238E27FC236}">
                <a16:creationId xmlns="" xmlns:a16="http://schemas.microsoft.com/office/drawing/2014/main" id="{5657E525-6E3D-4741-A8CC-3B258B62C220}"/>
              </a:ext>
            </a:extLst>
          </p:cNvPr>
          <p:cNvGrpSpPr/>
          <p:nvPr/>
        </p:nvGrpSpPr>
        <p:grpSpPr>
          <a:xfrm>
            <a:off x="1256436" y="1572606"/>
            <a:ext cx="10291276" cy="3748337"/>
            <a:chOff x="1201303" y="1634029"/>
            <a:chExt cx="10291276" cy="3748337"/>
          </a:xfrm>
        </p:grpSpPr>
        <p:sp>
          <p:nvSpPr>
            <p:cNvPr id="34" name="Freeform 7"/>
            <p:cNvSpPr/>
            <p:nvPr/>
          </p:nvSpPr>
          <p:spPr>
            <a:xfrm>
              <a:off x="2048860" y="3129433"/>
              <a:ext cx="8163349" cy="1225550"/>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tx1">
                  <a:lumMod val="95000"/>
                  <a:lumOff val="5000"/>
                </a:schemeClr>
              </a:solidFill>
              <a:prstDash val="dash"/>
            </a:ln>
          </p:spPr>
          <p:style>
            <a:lnRef idx="1">
              <a:schemeClr val="dk1"/>
            </a:lnRef>
            <a:fillRef idx="0">
              <a:schemeClr val="dk1"/>
            </a:fillRef>
            <a:effectRef idx="0">
              <a:schemeClr val="dk1"/>
            </a:effectRef>
            <a:fontRef idx="minor">
              <a:schemeClr val="tx1"/>
            </a:fontRef>
          </p:style>
          <p:txBody>
            <a:bodyPr lIns="91413" tIns="45706" rIns="91413" bIns="45706" anchor="ctr"/>
            <a:lstStyle/>
            <a:p>
              <a:pPr algn="ctr">
                <a:defRPr/>
              </a:pPr>
              <a:endParaRPr lang="en-US" sz="1800" dirty="0">
                <a:latin typeface="Cambria" panose="02040503050406030204" pitchFamily="18" charset="0"/>
                <a:ea typeface="Cambria" panose="02040503050406030204" pitchFamily="18" charset="0"/>
                <a:sym typeface="字魂17号-萌趣果冻体" panose="02000000000000000000" pitchFamily="2" charset="-122"/>
              </a:endParaRPr>
            </a:p>
          </p:txBody>
        </p:sp>
        <p:pic>
          <p:nvPicPr>
            <p:cNvPr id="15" name="Picture 14">
              <a:extLst>
                <a:ext uri="{FF2B5EF4-FFF2-40B4-BE49-F238E27FC236}">
                  <a16:creationId xmlns="" xmlns:a16="http://schemas.microsoft.com/office/drawing/2014/main" id="{DE351FA9-5F9D-2B4B-B396-C9D8D6582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556" y="1634029"/>
              <a:ext cx="3670300" cy="2552700"/>
            </a:xfrm>
            <a:prstGeom prst="rect">
              <a:avLst/>
            </a:prstGeom>
          </p:spPr>
        </p:pic>
        <p:pic>
          <p:nvPicPr>
            <p:cNvPr id="3" name="Picture 2">
              <a:extLst>
                <a:ext uri="{FF2B5EF4-FFF2-40B4-BE49-F238E27FC236}">
                  <a16:creationId xmlns="" xmlns:a16="http://schemas.microsoft.com/office/drawing/2014/main" id="{6BE60F11-C333-B043-AFE3-A72635F6A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303" y="2076081"/>
              <a:ext cx="2273300" cy="200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 xmlns:a16="http://schemas.microsoft.com/office/drawing/2014/main" id="{72339797-35F4-2740-8573-1B02EFA9AA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4533" y="3628040"/>
              <a:ext cx="2228046" cy="17543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7" name="Oval Callout 6">
            <a:extLst>
              <a:ext uri="{FF2B5EF4-FFF2-40B4-BE49-F238E27FC236}">
                <a16:creationId xmlns="" xmlns:a16="http://schemas.microsoft.com/office/drawing/2014/main" id="{78065155-C2F3-0C4D-909F-15BD316A8FBD}"/>
              </a:ext>
            </a:extLst>
          </p:cNvPr>
          <p:cNvSpPr/>
          <p:nvPr/>
        </p:nvSpPr>
        <p:spPr>
          <a:xfrm>
            <a:off x="8103989" y="1356360"/>
            <a:ext cx="3816405" cy="1804660"/>
          </a:xfrm>
          <a:prstGeom prst="wedgeEllipseCallout">
            <a:avLst>
              <a:gd name="adj1" fmla="val -9252"/>
              <a:gd name="adj2" fmla="val 82768"/>
            </a:avLst>
          </a:prstGeom>
          <a:solidFill>
            <a:schemeClr val="accent4">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Cậu</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phải</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thường</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xuyên</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nhớ</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tớ</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đấy</a:t>
            </a:r>
            <a:endPar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a:p>
            <a:pPr algn="ctr"/>
            <a:endParaRPr lang="x-none" sz="2400" dirty="0">
              <a:solidFill>
                <a:schemeClr val="tx1"/>
              </a:solidFill>
              <a:latin typeface="Cambria" panose="02040503050406030204" pitchFamily="18" charset="0"/>
              <a:ea typeface="Cambria" panose="02040503050406030204" pitchFamily="18" charset="0"/>
            </a:endParaRPr>
          </a:p>
        </p:txBody>
      </p:sp>
      <p:sp>
        <p:nvSpPr>
          <p:cNvPr id="19" name="Oval Callout 18">
            <a:extLst>
              <a:ext uri="{FF2B5EF4-FFF2-40B4-BE49-F238E27FC236}">
                <a16:creationId xmlns="" xmlns:a16="http://schemas.microsoft.com/office/drawing/2014/main" id="{EFD1542B-8B40-C54A-B44F-BDEFB8C3F6E3}"/>
              </a:ext>
            </a:extLst>
          </p:cNvPr>
          <p:cNvSpPr/>
          <p:nvPr/>
        </p:nvSpPr>
        <p:spPr>
          <a:xfrm>
            <a:off x="518728" y="4250682"/>
            <a:ext cx="3871103" cy="2237622"/>
          </a:xfrm>
          <a:prstGeom prst="wedgeEllipseCallout">
            <a:avLst>
              <a:gd name="adj1" fmla="val -16896"/>
              <a:gd name="adj2" fmla="val -6554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vi-VN" sz="2800" b="1" i="0" dirty="0">
                <a:effectLst/>
                <a:latin typeface="Cambria" panose="02040503050406030204" pitchFamily="18" charset="0"/>
                <a:ea typeface="Cambria" panose="02040503050406030204" pitchFamily="18" charset="0"/>
              </a:rPr>
              <a:t>Chắc chắn rồi!  Tớ sẽ thường xuyên viết thư cho cậu nhé!</a:t>
            </a:r>
            <a:endParaRPr lang="x-none" sz="2800" b="1" dirty="0">
              <a:latin typeface="Cambria" panose="02040503050406030204" pitchFamily="18" charset="0"/>
              <a:ea typeface="Cambria" panose="02040503050406030204" pitchFamily="18" charset="0"/>
            </a:endParaRPr>
          </a:p>
        </p:txBody>
      </p:sp>
      <p:sp>
        <p:nvSpPr>
          <p:cNvPr id="20" name="Oval Callout 19">
            <a:extLst>
              <a:ext uri="{FF2B5EF4-FFF2-40B4-BE49-F238E27FC236}">
                <a16:creationId xmlns="" xmlns:a16="http://schemas.microsoft.com/office/drawing/2014/main" id="{ED9190BC-B293-3148-ADDE-C700838BE6C0}"/>
              </a:ext>
            </a:extLst>
          </p:cNvPr>
          <p:cNvSpPr/>
          <p:nvPr/>
        </p:nvSpPr>
        <p:spPr>
          <a:xfrm>
            <a:off x="115162" y="4063429"/>
            <a:ext cx="4434840" cy="2318499"/>
          </a:xfrm>
          <a:prstGeom prst="wedgeEllipseCallout">
            <a:avLst>
              <a:gd name="adj1" fmla="val 10174"/>
              <a:gd name="adj2" fmla="val -7166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vi-VN" sz="2800" b="1" i="0" dirty="0">
                <a:effectLst/>
                <a:latin typeface="Cambria" panose="02040503050406030204" pitchFamily="18" charset="0"/>
                <a:ea typeface="Cambria" panose="02040503050406030204" pitchFamily="18" charset="0"/>
              </a:rPr>
              <a:t>Tớ hứa! Cậu cũng nhớ là phải viết thư thường xuyên cho tớ đấy nhé.</a:t>
            </a:r>
            <a:endParaRPr lang="x-none" sz="28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par>
                                <p:cTn id="16" presetID="2" presetClass="entr" presetSubtype="4" fill="hold" grpId="1"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fill="hold"/>
                                        <p:tgtEl>
                                          <p:spTgt spid="51"/>
                                        </p:tgtEl>
                                        <p:attrNameLst>
                                          <p:attrName>ppt_x</p:attrName>
                                        </p:attrNameLst>
                                      </p:cBhvr>
                                      <p:tavLst>
                                        <p:tav tm="0">
                                          <p:val>
                                            <p:strVal val="#ppt_x"/>
                                          </p:val>
                                        </p:tav>
                                        <p:tav tm="100000">
                                          <p:val>
                                            <p:strVal val="#ppt_x"/>
                                          </p:val>
                                        </p:tav>
                                      </p:tavLst>
                                    </p:anim>
                                    <p:anim calcmode="lin" valueType="num">
                                      <p:cBhvr additive="base">
                                        <p:cTn id="1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1"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xit" presetSubtype="12" fill="hold" grpId="0" nodeType="clickEffect">
                                  <p:stCondLst>
                                    <p:cond delay="0"/>
                                  </p:stCondLst>
                                  <p:childTnLst>
                                    <p:animEffect transition="out" filter="strips(downLeft)">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strips(down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p:bldP spid="14" grpId="0" animBg="1"/>
      <p:bldP spid="7" grpId="0" animBg="1"/>
      <p:bldP spid="19" grpId="0" animBg="1"/>
      <p:bldP spid="19" grpId="1"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7349397" y="1118342"/>
            <a:ext cx="4628005" cy="5514913"/>
          </a:xfrm>
          <a:prstGeom prst="rect">
            <a:avLst/>
          </a:prstGeom>
        </p:spPr>
      </p:pic>
      <p:sp>
        <p:nvSpPr>
          <p:cNvPr id="30" name="Text Box 15"/>
          <p:cNvSpPr txBox="1">
            <a:spLocks noChangeArrowheads="1"/>
          </p:cNvSpPr>
          <p:nvPr/>
        </p:nvSpPr>
        <p:spPr bwMode="auto">
          <a:xfrm>
            <a:off x="7513710" y="3179300"/>
            <a:ext cx="438213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vi-VN" sz="3200" dirty="0">
                <a:latin typeface="+mj-lt"/>
              </a:rPr>
              <a:t>Tớ về trước đây. Cậu ở lại chờ bố mẹ đừng buồn nhé</a:t>
            </a:r>
          </a:p>
          <a:p>
            <a:pPr marL="285750" indent="-285750">
              <a:buFont typeface="Arial" panose="020B0604020202020204" pitchFamily="34" charset="0"/>
              <a:buChar char="•"/>
            </a:pPr>
            <a:r>
              <a:rPr lang="vi-VN" sz="3200" dirty="0">
                <a:latin typeface="+mj-lt"/>
              </a:rPr>
              <a:t>Cậu đừng buồn. Bố mẹ cậu sắp đến rồi đó. Tớ về trước đây.</a:t>
            </a:r>
          </a:p>
          <a:p>
            <a:pPr eaLnBrk="1" hangingPunct="1">
              <a:lnSpc>
                <a:spcPct val="150000"/>
              </a:lnSpc>
              <a:buFont typeface="Wingdings" panose="05000000000000000000" pitchFamily="2" charset="2"/>
              <a:buNone/>
            </a:pPr>
            <a:endParaRPr lang="zh-CN" altLang="en-US" sz="2000" dirty="0">
              <a:solidFill>
                <a:schemeClr val="bg2">
                  <a:lumMod val="25000"/>
                </a:schemeClr>
              </a:solidFill>
              <a:latin typeface="+mj-lt"/>
              <a:ea typeface="字魂17号-萌趣果冻体" panose="02000000000000000000" pitchFamily="2" charset="-122"/>
              <a:sym typeface="字魂17号-萌趣果冻体" panose="02000000000000000000" pitchFamily="2" charset="-122"/>
            </a:endParaRPr>
          </a:p>
        </p:txBody>
      </p:sp>
      <p:sp>
        <p:nvSpPr>
          <p:cNvPr id="31" name="Text Box 16"/>
          <p:cNvSpPr txBox="1">
            <a:spLocks noChangeArrowheads="1"/>
          </p:cNvSpPr>
          <p:nvPr/>
        </p:nvSpPr>
        <p:spPr bwMode="auto">
          <a:xfrm>
            <a:off x="7595264" y="1445545"/>
            <a:ext cx="42190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a:spcAft>
                <a:spcPts val="0"/>
              </a:spcAft>
              <a:defRPr/>
            </a:pP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b. Tan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học</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em</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về</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trước</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còn</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bạn</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ở</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lại</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chờ</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bố</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mẹ</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đón</a:t>
            </a:r>
            <a:endParaRPr lang="zh-CN" altLang="en-US"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pic>
        <p:nvPicPr>
          <p:cNvPr id="9" name="图片 8" descr="6fc417983c9675ce1b60e983870aeb8a"/>
          <p:cNvPicPr/>
          <p:nvPr/>
        </p:nvPicPr>
        <p:blipFill>
          <a:blip r:embed="rId4"/>
          <a:stretch>
            <a:fillRect/>
          </a:stretch>
        </p:blipFill>
        <p:spPr>
          <a:xfrm>
            <a:off x="4874964" y="3015205"/>
            <a:ext cx="2712085" cy="2233930"/>
          </a:xfrm>
          <a:prstGeom prst="rect">
            <a:avLst/>
          </a:prstGeom>
        </p:spPr>
      </p:pic>
      <p:sp>
        <p:nvSpPr>
          <p:cNvPr id="11"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 xmlns:a16="http://schemas.microsoft.com/office/drawing/2014/main" id="{1F24E63F-5544-9240-8F73-9D89095D3D5A}"/>
              </a:ext>
            </a:extLst>
          </p:cNvPr>
          <p:cNvSpPr txBox="1"/>
          <p:nvPr/>
        </p:nvSpPr>
        <p:spPr>
          <a:xfrm>
            <a:off x="0" y="266380"/>
            <a:ext cx="7955280" cy="769441"/>
          </a:xfrm>
          <a:prstGeom prst="rect">
            <a:avLst/>
          </a:prstGeom>
          <a:solidFill>
            <a:schemeClr val="accent4">
              <a:lumMod val="60000"/>
              <a:lumOff val="40000"/>
            </a:schemeClr>
          </a:solidFill>
        </p:spPr>
        <p:txBody>
          <a:bodyPr wrap="square" rtlCol="0">
            <a:spAutoFit/>
          </a:bodyPr>
          <a:lstStyle/>
          <a:p>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2.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Em</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sẽ</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nói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thế</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nào</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với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bạn</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khi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p>
        </p:txBody>
      </p:sp>
      <p:pic>
        <p:nvPicPr>
          <p:cNvPr id="14" name="图片 5" descr="f942c5803785d49a0cdf446b75c7280d">
            <a:extLst>
              <a:ext uri="{FF2B5EF4-FFF2-40B4-BE49-F238E27FC236}">
                <a16:creationId xmlns="" xmlns:a16="http://schemas.microsoft.com/office/drawing/2014/main" id="{20658EE1-798D-2744-A913-E0CDA4F9CFC4}"/>
              </a:ext>
            </a:extLst>
          </p:cNvPr>
          <p:cNvPicPr>
            <a:picLocks noChangeAspect="1"/>
          </p:cNvPicPr>
          <p:nvPr/>
        </p:nvPicPr>
        <p:blipFill>
          <a:blip r:embed="rId3"/>
          <a:stretch>
            <a:fillRect/>
          </a:stretch>
        </p:blipFill>
        <p:spPr>
          <a:xfrm>
            <a:off x="515022" y="1190686"/>
            <a:ext cx="4464897" cy="5514914"/>
          </a:xfrm>
          <a:prstGeom prst="rect">
            <a:avLst/>
          </a:prstGeom>
        </p:spPr>
      </p:pic>
      <p:sp>
        <p:nvSpPr>
          <p:cNvPr id="15" name="Text Box 15">
            <a:extLst>
              <a:ext uri="{FF2B5EF4-FFF2-40B4-BE49-F238E27FC236}">
                <a16:creationId xmlns="" xmlns:a16="http://schemas.microsoft.com/office/drawing/2014/main" id="{B2FC6007-79A9-F941-AA13-3EB352FD61D2}"/>
              </a:ext>
            </a:extLst>
          </p:cNvPr>
          <p:cNvSpPr txBox="1">
            <a:spLocks noChangeArrowheads="1"/>
          </p:cNvSpPr>
          <p:nvPr/>
        </p:nvSpPr>
        <p:spPr bwMode="auto">
          <a:xfrm>
            <a:off x="759361" y="2647715"/>
            <a:ext cx="40201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buFont typeface="Arial" panose="020B0604020202020204" pitchFamily="34" charset="0"/>
              <a:buChar char="•"/>
            </a:pPr>
            <a:r>
              <a:rPr lang="vi-VN" sz="2800" b="0" i="0" dirty="0">
                <a:effectLst/>
                <a:latin typeface="Cambria" panose="02040503050406030204" pitchFamily="18" charset="0"/>
                <a:ea typeface="Cambria" panose="02040503050406030204" pitchFamily="18" charset="0"/>
              </a:rPr>
              <a:t> </a:t>
            </a:r>
            <a:r>
              <a:rPr lang="vi-VN" sz="2800" b="0" i="0" dirty="0">
                <a:effectLst/>
                <a:latin typeface="Cambria" panose="02040503050406030204" pitchFamily="18" charset="0"/>
                <a:ea typeface="Cambria" panose="02040503050406030204" pitchFamily="18" charset="0"/>
                <a:cs typeface="Times New Roman" panose="02020603050405020304" pitchFamily="18" charset="0"/>
              </a:rPr>
              <a:t>Tạm biệt cậu. Cậu hãy thường xuyên viết thư cho tớ nhé!</a:t>
            </a:r>
          </a:p>
          <a:p>
            <a:pPr algn="just"/>
            <a:endParaRPr lang="vi-VN" sz="2800" b="0" i="0" dirty="0">
              <a:effectLst/>
              <a:latin typeface="Cambria" panose="02040503050406030204" pitchFamily="18" charset="0"/>
              <a:ea typeface="Cambria" panose="02040503050406030204" pitchFamily="18" charset="0"/>
              <a:cs typeface="Times New Roman" panose="02020603050405020304" pitchFamily="18" charset="0"/>
            </a:endParaRPr>
          </a:p>
          <a:p>
            <a:pPr algn="just">
              <a:buFont typeface="Arial" panose="020B0604020202020204" pitchFamily="34" charset="0"/>
              <a:buChar char="•"/>
            </a:pPr>
            <a:r>
              <a:rPr lang="vi-VN" sz="2800" b="0" i="0" dirty="0">
                <a:effectLst/>
                <a:latin typeface="Cambria" panose="02040503050406030204" pitchFamily="18" charset="0"/>
                <a:ea typeface="Cambria" panose="02040503050406030204" pitchFamily="18" charset="0"/>
                <a:cs typeface="Times New Roman" panose="02020603050405020304" pitchFamily="18" charset="0"/>
              </a:rPr>
              <a:t> Tớ sẽ nhớ cậu nhiều lắm. Cậu cũng hãy thường xuyên nhớ tớ nhé.</a:t>
            </a:r>
          </a:p>
        </p:txBody>
      </p:sp>
      <p:sp>
        <p:nvSpPr>
          <p:cNvPr id="16" name="Text Box 16">
            <a:extLst>
              <a:ext uri="{FF2B5EF4-FFF2-40B4-BE49-F238E27FC236}">
                <a16:creationId xmlns="" xmlns:a16="http://schemas.microsoft.com/office/drawing/2014/main" id="{BC3CE59B-3CA4-9C40-893F-62540CE30973}"/>
              </a:ext>
            </a:extLst>
          </p:cNvPr>
          <p:cNvSpPr txBox="1">
            <a:spLocks noChangeArrowheads="1"/>
          </p:cNvSpPr>
          <p:nvPr/>
        </p:nvSpPr>
        <p:spPr bwMode="auto">
          <a:xfrm>
            <a:off x="838541" y="1682945"/>
            <a:ext cx="38618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Aft>
                <a:spcPts val="0"/>
              </a:spcAft>
              <a:defRPr/>
            </a:pP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Bạn</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chuyển</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đến</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một</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ngôi</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trường</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khác</a:t>
            </a:r>
            <a:endParaRPr lang="zh-CN" altLang="en-US" sz="2800" b="1" dirty="0">
              <a:ln w="18415" cmpd="sng">
                <a:noFill/>
                <a:prstDash val="solid"/>
              </a:ln>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strips(downLeft)">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1"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818900" y="821053"/>
            <a:ext cx="4297596" cy="1015663"/>
          </a:xfrm>
          <a:prstGeom prst="rect">
            <a:avLst/>
          </a:prstGeom>
          <a:noFill/>
        </p:spPr>
        <p:txBody>
          <a:bodyPr wrap="square" rtlCol="0">
            <a:spAutoFit/>
          </a:bodyPr>
          <a:lstStyle/>
          <a:p>
            <a:r>
              <a:rPr lang="en-US" altLang="zh-CN" sz="6000" dirty="0">
                <a:solidFill>
                  <a:srgbClr val="161B1F"/>
                </a:solidFill>
                <a:latin typeface="#9SLIDE03 SFU FUTURA_05 EXTRABO" pitchFamily="2" charset="77"/>
                <a:ea typeface="字魂17号-萌趣果冻体" panose="02000000000000000000" pitchFamily="2" charset="-122"/>
                <a:cs typeface="Open Sans" panose="020B0606030504020204" pitchFamily="34" charset="0"/>
                <a:sym typeface="字魂17号-萌趣果冻体" panose="02000000000000000000" pitchFamily="2" charset="-122"/>
              </a:rPr>
              <a:t>DẶN DÒ</a:t>
            </a:r>
          </a:p>
        </p:txBody>
      </p:sp>
      <p:grpSp>
        <p:nvGrpSpPr>
          <p:cNvPr id="7" name="Group 6">
            <a:extLst>
              <a:ext uri="{FF2B5EF4-FFF2-40B4-BE49-F238E27FC236}">
                <a16:creationId xmlns="" xmlns:a16="http://schemas.microsoft.com/office/drawing/2014/main" id="{21655CA4-4F0E-E244-992F-68619AC02212}"/>
              </a:ext>
            </a:extLst>
          </p:cNvPr>
          <p:cNvGrpSpPr/>
          <p:nvPr/>
        </p:nvGrpSpPr>
        <p:grpSpPr>
          <a:xfrm>
            <a:off x="3141118" y="2249202"/>
            <a:ext cx="9074232" cy="1384995"/>
            <a:chOff x="3141118" y="2249202"/>
            <a:chExt cx="8441403" cy="1384995"/>
          </a:xfrm>
        </p:grpSpPr>
        <p:sp>
          <p:nvSpPr>
            <p:cNvPr id="68" name="矩形 67"/>
            <p:cNvSpPr/>
            <p:nvPr/>
          </p:nvSpPr>
          <p:spPr>
            <a:xfrm>
              <a:off x="4475957" y="2249202"/>
              <a:ext cx="7106564" cy="1384995"/>
            </a:xfrm>
            <a:prstGeom prst="rect">
              <a:avLst/>
            </a:prstGeom>
          </p:spPr>
          <p:txBody>
            <a:bodyPr wrap="square">
              <a:spAutoFit/>
            </a:bodyPr>
            <a:lstStyle/>
            <a:p>
              <a:pPr algn="ctr">
                <a:lnSpc>
                  <a:spcPct val="150000"/>
                </a:lnSpc>
              </a:pP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Hoàn</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thành</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tập</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trong</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vở</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tập</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Tiếng</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Việt</a:t>
              </a:r>
              <a:endPar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p:txBody>
        </p:sp>
        <p:grpSp>
          <p:nvGrpSpPr>
            <p:cNvPr id="3" name="Group 2">
              <a:extLst>
                <a:ext uri="{FF2B5EF4-FFF2-40B4-BE49-F238E27FC236}">
                  <a16:creationId xmlns="" xmlns:a16="http://schemas.microsoft.com/office/drawing/2014/main" id="{DBE7FFAF-1F28-0A47-A7D7-465FF21190BF}"/>
                </a:ext>
              </a:extLst>
            </p:cNvPr>
            <p:cNvGrpSpPr/>
            <p:nvPr/>
          </p:nvGrpSpPr>
          <p:grpSpPr>
            <a:xfrm>
              <a:off x="3141118" y="2336658"/>
              <a:ext cx="1486535" cy="731164"/>
              <a:chOff x="3029101" y="2021113"/>
              <a:chExt cx="1486535" cy="731164"/>
            </a:xfrm>
          </p:grpSpPr>
          <p:sp>
            <p:nvSpPr>
              <p:cNvPr id="23" name="Oval 60"/>
              <p:cNvSpPr/>
              <p:nvPr/>
            </p:nvSpPr>
            <p:spPr>
              <a:xfrm>
                <a:off x="3029101" y="2021113"/>
                <a:ext cx="1486535" cy="731164"/>
              </a:xfrm>
              <a:prstGeom prst="ellipse">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id-ID" sz="1800" dirty="0">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69" name="矩形 68"/>
              <p:cNvSpPr/>
              <p:nvPr/>
            </p:nvSpPr>
            <p:spPr>
              <a:xfrm>
                <a:off x="3234143" y="2122962"/>
                <a:ext cx="1108075" cy="523220"/>
              </a:xfrm>
              <a:prstGeom prst="rect">
                <a:avLst/>
              </a:prstGeom>
            </p:spPr>
            <p:txBody>
              <a:bodyPr wrap="square">
                <a:spAutoFit/>
              </a:bodyPr>
              <a:lstStyle/>
              <a:p>
                <a:pPr algn="ctr"/>
                <a:r>
                  <a:rPr lang="en-US" altLang="zh-CN" sz="28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1</a:t>
                </a:r>
              </a:p>
            </p:txBody>
          </p:sp>
        </p:grpSp>
      </p:grpSp>
      <p:sp>
        <p:nvSpPr>
          <p:cNvPr id="71" name="矩形 70"/>
          <p:cNvSpPr/>
          <p:nvPr/>
        </p:nvSpPr>
        <p:spPr>
          <a:xfrm>
            <a:off x="5766786" y="2137994"/>
            <a:ext cx="1097280" cy="368300"/>
          </a:xfrm>
          <a:prstGeom prst="rect">
            <a:avLst/>
          </a:prstGeom>
        </p:spPr>
        <p:txBody>
          <a:bodyPr wrap="none">
            <a:spAutoFit/>
          </a:bodyPr>
          <a:lstStyle/>
          <a:p>
            <a:pPr algn="ctr"/>
            <a:r>
              <a:rPr lang="zh-CN" altLang="en-US" dirty="0">
                <a:solidFill>
                  <a:schemeClr val="bg1"/>
                </a:solidFill>
                <a:latin typeface="字魂17号-萌趣果冻体" panose="02000000000000000000" pitchFamily="2" charset="-122"/>
                <a:ea typeface="字魂17号-萌趣果冻体" panose="02000000000000000000" pitchFamily="2" charset="-122"/>
                <a:sym typeface="字魂17号-萌趣果冻体" panose="02000000000000000000" pitchFamily="2" charset="-122"/>
              </a:rPr>
              <a:t>行为文明</a:t>
            </a:r>
            <a:endParaRPr lang="en-US" altLang="zh-CN" dirty="0">
              <a:solidFill>
                <a:schemeClr val="bg1"/>
              </a:solidFill>
              <a:latin typeface="字魂17号-萌趣果冻体" panose="02000000000000000000" pitchFamily="2" charset="-122"/>
              <a:ea typeface="字魂17号-萌趣果冻体" panose="02000000000000000000" pitchFamily="2" charset="-122"/>
              <a:sym typeface="字魂17号-萌趣果冻体" panose="02000000000000000000" pitchFamily="2" charset="-122"/>
            </a:endParaRPr>
          </a:p>
        </p:txBody>
      </p:sp>
      <p:grpSp>
        <p:nvGrpSpPr>
          <p:cNvPr id="9" name="Group 8">
            <a:extLst>
              <a:ext uri="{FF2B5EF4-FFF2-40B4-BE49-F238E27FC236}">
                <a16:creationId xmlns="" xmlns:a16="http://schemas.microsoft.com/office/drawing/2014/main" id="{A9C85F55-1388-2B45-89DF-EDA4BCD33FD6}"/>
              </a:ext>
            </a:extLst>
          </p:cNvPr>
          <p:cNvGrpSpPr/>
          <p:nvPr/>
        </p:nvGrpSpPr>
        <p:grpSpPr>
          <a:xfrm>
            <a:off x="3609378" y="3503228"/>
            <a:ext cx="7927302" cy="988298"/>
            <a:chOff x="3609378" y="3503228"/>
            <a:chExt cx="7927302" cy="988298"/>
          </a:xfrm>
        </p:grpSpPr>
        <p:grpSp>
          <p:nvGrpSpPr>
            <p:cNvPr id="5" name="Group 4">
              <a:extLst>
                <a:ext uri="{FF2B5EF4-FFF2-40B4-BE49-F238E27FC236}">
                  <a16:creationId xmlns="" xmlns:a16="http://schemas.microsoft.com/office/drawing/2014/main" id="{61D941E0-47D6-2B4E-8B6E-4DD1CAB67AB5}"/>
                </a:ext>
              </a:extLst>
            </p:cNvPr>
            <p:cNvGrpSpPr/>
            <p:nvPr/>
          </p:nvGrpSpPr>
          <p:grpSpPr>
            <a:xfrm>
              <a:off x="3609378" y="3503228"/>
              <a:ext cx="1486535" cy="731164"/>
              <a:chOff x="2435336" y="3955497"/>
              <a:chExt cx="1486535" cy="731164"/>
            </a:xfrm>
          </p:grpSpPr>
          <p:sp>
            <p:nvSpPr>
              <p:cNvPr id="24" name="Oval 60"/>
              <p:cNvSpPr/>
              <p:nvPr/>
            </p:nvSpPr>
            <p:spPr>
              <a:xfrm>
                <a:off x="2435336" y="3955497"/>
                <a:ext cx="1486535" cy="7311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id-ID" sz="1800" dirty="0">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73" name="矩形 72"/>
              <p:cNvSpPr/>
              <p:nvPr/>
            </p:nvSpPr>
            <p:spPr>
              <a:xfrm>
                <a:off x="3007324" y="4059869"/>
                <a:ext cx="394660" cy="523220"/>
              </a:xfrm>
              <a:prstGeom prst="rect">
                <a:avLst/>
              </a:prstGeom>
            </p:spPr>
            <p:txBody>
              <a:bodyPr wrap="none">
                <a:spAutoFit/>
              </a:bodyPr>
              <a:lstStyle/>
              <a:p>
                <a:pPr algn="ctr"/>
                <a:r>
                  <a:rPr lang="en-US" altLang="zh-CN" sz="28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2</a:t>
                </a:r>
              </a:p>
            </p:txBody>
          </p:sp>
        </p:grpSp>
        <p:sp>
          <p:nvSpPr>
            <p:cNvPr id="74" name="矩形 73"/>
            <p:cNvSpPr/>
            <p:nvPr/>
          </p:nvSpPr>
          <p:spPr>
            <a:xfrm>
              <a:off x="5095913" y="3537419"/>
              <a:ext cx="6440767" cy="954107"/>
            </a:xfrm>
            <a:prstGeom prst="rect">
              <a:avLst/>
            </a:prstGeom>
          </p:spPr>
          <p:txBody>
            <a:bodyPr wrap="square">
              <a:spAutoFit/>
            </a:bodyPr>
            <a:lstStyle/>
            <a:p>
              <a:pPr algn="ct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Ôn</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lại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cũ</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biết</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cách</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lời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chào</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lúc</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chia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tay</a:t>
              </a:r>
              <a:endParaRPr lang="zh-CN" altLang="en-US" sz="2800" dirty="0">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10" name="Group 9">
            <a:extLst>
              <a:ext uri="{FF2B5EF4-FFF2-40B4-BE49-F238E27FC236}">
                <a16:creationId xmlns="" xmlns:a16="http://schemas.microsoft.com/office/drawing/2014/main" id="{23C9BD52-F823-C046-A8D0-8DCB85E77401}"/>
              </a:ext>
            </a:extLst>
          </p:cNvPr>
          <p:cNvGrpSpPr/>
          <p:nvPr/>
        </p:nvGrpSpPr>
        <p:grpSpPr>
          <a:xfrm>
            <a:off x="3141117" y="4698186"/>
            <a:ext cx="4715917" cy="771745"/>
            <a:chOff x="3141117" y="4698186"/>
            <a:chExt cx="4715917" cy="771745"/>
          </a:xfrm>
        </p:grpSpPr>
        <p:sp>
          <p:nvSpPr>
            <p:cNvPr id="72" name="矩形 71"/>
            <p:cNvSpPr/>
            <p:nvPr/>
          </p:nvSpPr>
          <p:spPr>
            <a:xfrm>
              <a:off x="4181366" y="4731267"/>
              <a:ext cx="3675668" cy="738664"/>
            </a:xfrm>
            <a:prstGeom prst="rect">
              <a:avLst/>
            </a:prstGeom>
          </p:spPr>
          <p:txBody>
            <a:bodyPr wrap="square">
              <a:spAutoFit/>
            </a:bodyPr>
            <a:lstStyle/>
            <a:p>
              <a:pPr algn="ctr">
                <a:lnSpc>
                  <a:spcPct val="150000"/>
                </a:lnSpc>
              </a:pP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Chuẩn</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bị</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mới</a:t>
              </a:r>
              <a:endParaRPr lang="zh-CN" altLang="en-US" sz="2800" dirty="0">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6" name="Group 5">
              <a:extLst>
                <a:ext uri="{FF2B5EF4-FFF2-40B4-BE49-F238E27FC236}">
                  <a16:creationId xmlns="" xmlns:a16="http://schemas.microsoft.com/office/drawing/2014/main" id="{15FCD6C1-EA61-D94E-A823-A2007DD7EED5}"/>
                </a:ext>
              </a:extLst>
            </p:cNvPr>
            <p:cNvGrpSpPr/>
            <p:nvPr/>
          </p:nvGrpSpPr>
          <p:grpSpPr>
            <a:xfrm>
              <a:off x="3141117" y="4698186"/>
              <a:ext cx="1486535" cy="731164"/>
              <a:chOff x="5567078" y="4056507"/>
              <a:chExt cx="1486535" cy="731164"/>
            </a:xfrm>
          </p:grpSpPr>
          <p:sp>
            <p:nvSpPr>
              <p:cNvPr id="26" name="Oval 60"/>
              <p:cNvSpPr/>
              <p:nvPr/>
            </p:nvSpPr>
            <p:spPr>
              <a:xfrm>
                <a:off x="5567078" y="4056507"/>
                <a:ext cx="1486535" cy="7311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id-ID" sz="1800" dirty="0">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75" name="矩形 74"/>
              <p:cNvSpPr/>
              <p:nvPr/>
            </p:nvSpPr>
            <p:spPr>
              <a:xfrm>
                <a:off x="6139684" y="4155085"/>
                <a:ext cx="394660" cy="523220"/>
              </a:xfrm>
              <a:prstGeom prst="rect">
                <a:avLst/>
              </a:prstGeom>
            </p:spPr>
            <p:txBody>
              <a:bodyPr wrap="none">
                <a:spAutoFit/>
              </a:bodyPr>
              <a:lstStyle/>
              <a:p>
                <a:pPr algn="ctr"/>
                <a:r>
                  <a:rPr lang="en-US" altLang="zh-CN" sz="28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3</a:t>
                </a:r>
              </a:p>
            </p:txBody>
          </p:sp>
        </p:grpSp>
      </p:grpSp>
      <p:pic>
        <p:nvPicPr>
          <p:cNvPr id="2" name="图片 1" descr="3a9c5ece8b5eed5f0ecb97ba828fee55"/>
          <p:cNvPicPr>
            <a:picLocks noChangeAspect="1"/>
          </p:cNvPicPr>
          <p:nvPr/>
        </p:nvPicPr>
        <p:blipFill>
          <a:blip r:embed="rId3"/>
          <a:stretch>
            <a:fillRect/>
          </a:stretch>
        </p:blipFill>
        <p:spPr>
          <a:xfrm>
            <a:off x="289891" y="2138780"/>
            <a:ext cx="2765449" cy="40071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71120" y="208915"/>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636905" y="885190"/>
            <a:ext cx="4947920" cy="6291580"/>
          </a:xfrm>
          <a:prstGeom prst="rect">
            <a:avLst/>
          </a:prstGeom>
        </p:spPr>
      </p:pic>
      <p:sp>
        <p:nvSpPr>
          <p:cNvPr id="10" name="TextBox 9">
            <a:extLst>
              <a:ext uri="{FF2B5EF4-FFF2-40B4-BE49-F238E27FC236}">
                <a16:creationId xmlns="" xmlns:a16="http://schemas.microsoft.com/office/drawing/2014/main" id="{ADE749AC-681B-4048-BC2C-72041BD9272B}"/>
              </a:ext>
            </a:extLst>
          </p:cNvPr>
          <p:cNvSpPr txBox="1"/>
          <p:nvPr/>
        </p:nvSpPr>
        <p:spPr>
          <a:xfrm>
            <a:off x="5149101" y="1477108"/>
            <a:ext cx="7197317" cy="3046988"/>
          </a:xfrm>
          <a:prstGeom prst="rect">
            <a:avLst/>
          </a:prstGeom>
          <a:noFill/>
        </p:spPr>
        <p:txBody>
          <a:bodyPr wrap="square">
            <a:spAutoFit/>
          </a:bodyPr>
          <a:lstStyle/>
          <a:p>
            <a:pPr algn="ctr"/>
            <a:r>
              <a:rPr lang="x-none" sz="9600" b="1" cap="none" spc="0" dirty="0">
                <a:ln w="6600">
                  <a:solidFill>
                    <a:schemeClr val="accent2"/>
                  </a:solidFill>
                  <a:prstDash val="solid"/>
                </a:ln>
                <a:solidFill>
                  <a:srgbClr val="72016A"/>
                </a:solidFill>
                <a:effectLst>
                  <a:outerShdw dist="38100" dir="2700000" algn="tl" rotWithShape="0">
                    <a:schemeClr val="accent2"/>
                  </a:outerShdw>
                </a:effectLst>
                <a:latin typeface="#9Slide03 SVNNexa Rust Sans Bla" panose="020B0606040200020203" pitchFamily="34" charset="0"/>
              </a:rPr>
              <a:t>TẠM BIỆT CÁC EM</a:t>
            </a: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by="(-#ppt_w*2)" calcmode="lin" valueType="num">
                                      <p:cBhvr rctx="PPT">
                                        <p:cTn id="15" dur="500" autoRev="1" fill="hold">
                                          <p:stCondLst>
                                            <p:cond delay="0"/>
                                          </p:stCondLst>
                                        </p:cTn>
                                        <p:tgtEl>
                                          <p:spTgt spid="10"/>
                                        </p:tgtEl>
                                        <p:attrNameLst>
                                          <p:attrName>ppt_w</p:attrName>
                                        </p:attrNameLst>
                                      </p:cBhvr>
                                    </p:anim>
                                    <p:anim by="(#ppt_w*0.50)" calcmode="lin" valueType="num">
                                      <p:cBhvr>
                                        <p:cTn id="16" dur="500" decel="50000" autoRev="1" fill="hold">
                                          <p:stCondLst>
                                            <p:cond delay="0"/>
                                          </p:stCondLst>
                                        </p:cTn>
                                        <p:tgtEl>
                                          <p:spTgt spid="10"/>
                                        </p:tgtEl>
                                        <p:attrNameLst>
                                          <p:attrName>ppt_x</p:attrName>
                                        </p:attrNameLst>
                                      </p:cBhvr>
                                    </p:anim>
                                    <p:anim from="(-#ppt_h/2)" to="(#ppt_y)" calcmode="lin" valueType="num">
                                      <p:cBhvr>
                                        <p:cTn id="17" dur="1000" fill="hold">
                                          <p:stCondLst>
                                            <p:cond delay="0"/>
                                          </p:stCondLst>
                                        </p:cTn>
                                        <p:tgtEl>
                                          <p:spTgt spid="10"/>
                                        </p:tgtEl>
                                        <p:attrNameLst>
                                          <p:attrName>ppt_y</p:attrName>
                                        </p:attrNameLst>
                                      </p:cBhvr>
                                    </p:anim>
                                    <p:animRot by="21600000">
                                      <p:cBhvr>
                                        <p:cTn id="18"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386715" y="571500"/>
            <a:ext cx="7656830" cy="6196330"/>
          </a:xfrm>
          <a:prstGeom prst="rect">
            <a:avLst/>
          </a:prstGeom>
        </p:spPr>
      </p:pic>
      <p:pic>
        <p:nvPicPr>
          <p:cNvPr id="3" name="图片 2"/>
          <p:cNvPicPr>
            <a:picLocks noChangeAspect="1"/>
          </p:cNvPicPr>
          <p:nvPr/>
        </p:nvPicPr>
        <p:blipFill>
          <a:blip r:embed="rId4"/>
          <a:stretch>
            <a:fillRect/>
          </a:stretch>
        </p:blipFill>
        <p:spPr>
          <a:xfrm>
            <a:off x="2984590" y="187488"/>
            <a:ext cx="9207410" cy="6483023"/>
          </a:xfrm>
          <a:prstGeom prst="rect">
            <a:avLst/>
          </a:prstGeom>
        </p:spPr>
      </p:pic>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4631679" y="1806208"/>
            <a:ext cx="5276872" cy="923330"/>
          </a:xfrm>
          <a:prstGeom prst="rect">
            <a:avLst/>
          </a:prstGeom>
          <a:noFill/>
        </p:spPr>
        <p:txBody>
          <a:bodyPr wrap="square" rtlCol="0" anchor="ctr">
            <a:spAutoFit/>
          </a:bodyPr>
          <a:lstStyle/>
          <a:p>
            <a:pPr algn="ctr"/>
            <a:r>
              <a:rPr lang="en-US" altLang="zh-CN" sz="5400" b="1" dirty="0">
                <a:solidFill>
                  <a:schemeClr val="bg1"/>
                </a:solidFill>
                <a:latin typeface="#9Slide03 SVNNexa Rust Sans Bla" panose="020B0606040200020203" pitchFamily="34" charset="0"/>
                <a:ea typeface="字魂17号-萌趣果冻体" panose="02000000000000000000" pitchFamily="2" charset="-122"/>
                <a:sym typeface="字魂17号-萌趣果冻体" panose="02000000000000000000" pitchFamily="2" charset="-122"/>
              </a:rPr>
              <a:t>KHỞI ĐỘNG</a:t>
            </a:r>
            <a:endParaRPr lang="zh-CN" altLang="en-US" sz="5400" b="1" dirty="0">
              <a:solidFill>
                <a:schemeClr val="bg1"/>
              </a:solidFill>
              <a:latin typeface="#9Slide03 SVNNexa Rust Sans Bla" panose="020B0606040200020203" pitchFamily="34" charset="0"/>
              <a:ea typeface="字魂17号-萌趣果冻体" panose="02000000000000000000" pitchFamily="2" charset="-122"/>
              <a:sym typeface="字魂17号-萌趣果冻体" panose="02000000000000000000" pitchFamily="2" charset="-122"/>
            </a:endParaRPr>
          </a:p>
        </p:txBody>
      </p:sp>
      <p:sp>
        <p:nvSpPr>
          <p:cNvPr id="12" name="椭圆 11"/>
          <p:cNvSpPr/>
          <p:nvPr/>
        </p:nvSpPr>
        <p:spPr>
          <a:xfrm>
            <a:off x="6671102" y="950822"/>
            <a:ext cx="788987" cy="786295"/>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dirty="0">
                <a:solidFill>
                  <a:sysClr val="windowText" lastClr="000000"/>
                </a:solidFill>
                <a:latin typeface="Wide Latin" panose="020A0A07050505020404" pitchFamily="18" charset="0"/>
                <a:ea typeface="字魂17号-萌趣果冻体" panose="02000000000000000000" pitchFamily="2" charset="-122"/>
                <a:sym typeface="字魂17号-萌趣果冻体" panose="02000000000000000000" pitchFamily="2" charset="-122"/>
              </a:rPr>
              <a:t>1</a:t>
            </a:r>
            <a:endParaRPr lang="zh-CN" altLang="en-US" sz="4000" dirty="0">
              <a:solidFill>
                <a:sysClr val="windowText" lastClr="000000"/>
              </a:solidFill>
              <a:latin typeface="Wide Latin" panose="020A0A07050505020404" pitchFamily="18" charset="0"/>
              <a:ea typeface="字魂17号-萌趣果冻体" panose="02000000000000000000" pitchFamily="2" charset="-122"/>
              <a:sym typeface="字魂17号-萌趣果冻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_0000s_0002_10"/>
          <p:cNvPicPr>
            <a:picLocks noChangeAspect="1"/>
          </p:cNvPicPr>
          <p:nvPr/>
        </p:nvPicPr>
        <p:blipFill>
          <a:blip r:embed="rId3"/>
          <a:srcRect l="7213" r="60686" b="11960"/>
          <a:stretch>
            <a:fillRect/>
          </a:stretch>
        </p:blipFill>
        <p:spPr>
          <a:xfrm>
            <a:off x="66675" y="2438400"/>
            <a:ext cx="3265805" cy="4478020"/>
          </a:xfrm>
          <a:prstGeom prst="rect">
            <a:avLst/>
          </a:prstGeom>
        </p:spPr>
      </p:pic>
      <p:grpSp>
        <p:nvGrpSpPr>
          <p:cNvPr id="3" name="Group 2">
            <a:extLst>
              <a:ext uri="{FF2B5EF4-FFF2-40B4-BE49-F238E27FC236}">
                <a16:creationId xmlns="" xmlns:a16="http://schemas.microsoft.com/office/drawing/2014/main" id="{D5C5EF65-1137-0E44-AD90-2E58E956B072}"/>
              </a:ext>
            </a:extLst>
          </p:cNvPr>
          <p:cNvGrpSpPr/>
          <p:nvPr/>
        </p:nvGrpSpPr>
        <p:grpSpPr>
          <a:xfrm>
            <a:off x="171837" y="144211"/>
            <a:ext cx="3265805" cy="2689225"/>
            <a:chOff x="4331972" y="892174"/>
            <a:chExt cx="3265805" cy="2689225"/>
          </a:xfrm>
        </p:grpSpPr>
        <p:pic>
          <p:nvPicPr>
            <p:cNvPr id="7" name="图片 6" descr="4ec47f6aae8fa037024babeede2631b9"/>
            <p:cNvPicPr/>
            <p:nvPr/>
          </p:nvPicPr>
          <p:blipFill>
            <a:blip r:embed="rId4"/>
            <a:stretch>
              <a:fillRect/>
            </a:stretch>
          </p:blipFill>
          <p:spPr>
            <a:xfrm>
              <a:off x="4331972" y="892174"/>
              <a:ext cx="3265805" cy="2689225"/>
            </a:xfrm>
            <a:prstGeom prst="rect">
              <a:avLst/>
            </a:prstGeom>
          </p:spPr>
        </p:pic>
        <p:sp>
          <p:nvSpPr>
            <p:cNvPr id="305" name="文本框 304"/>
            <p:cNvSpPr txBox="1"/>
            <p:nvPr/>
          </p:nvSpPr>
          <p:spPr bwMode="auto">
            <a:xfrm>
              <a:off x="4486639" y="1712198"/>
              <a:ext cx="3005976" cy="1846659"/>
            </a:xfrm>
            <a:prstGeom prst="rect">
              <a:avLst/>
            </a:prstGeom>
            <a:noFill/>
          </p:spPr>
          <p:txBody>
            <a:bodyPr wrap="square">
              <a:spAutoFit/>
            </a:bodyPr>
            <a:lstStyle/>
            <a:p>
              <a:pPr algn="ct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Khi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cùng</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chơi</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với</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bạn</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em</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cảm</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thấy</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thế</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nào</a:t>
              </a:r>
              <a:r>
                <a:rPr lang="en-US"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a:t>
              </a:r>
              <a:endParaRPr lang="x-none" sz="3200"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fontAlgn="auto">
                <a:spcAft>
                  <a:spcPts val="0"/>
                </a:spcAft>
                <a:defRPr/>
              </a:pPr>
              <a:endParaRPr lang="zh-CN" altLang="en-US" dirty="0">
                <a:ln w="18415" cmpd="sng">
                  <a:noFill/>
                  <a:prstDash val="solid"/>
                </a:ln>
                <a:solidFill>
                  <a:schemeClr val="bg2">
                    <a:lumMod val="50000"/>
                  </a:schemeClr>
                </a:solidFill>
                <a:latin typeface="Cambria" panose="02040503050406030204" pitchFamily="18" charset="0"/>
                <a:ea typeface="字魂17号-萌趣果冻体" panose="02000000000000000000" pitchFamily="2" charset="-122"/>
                <a:sym typeface="字魂17号-萌趣果冻体" panose="02000000000000000000" pitchFamily="2" charset="-122"/>
              </a:endParaRPr>
            </a:p>
          </p:txBody>
        </p:sp>
      </p:grpSp>
      <p:grpSp>
        <p:nvGrpSpPr>
          <p:cNvPr id="9" name="Group 8">
            <a:extLst>
              <a:ext uri="{FF2B5EF4-FFF2-40B4-BE49-F238E27FC236}">
                <a16:creationId xmlns="" xmlns:a16="http://schemas.microsoft.com/office/drawing/2014/main" id="{74E76333-3FAB-FC4E-ABAA-7245D992F6C5}"/>
              </a:ext>
            </a:extLst>
          </p:cNvPr>
          <p:cNvGrpSpPr/>
          <p:nvPr/>
        </p:nvGrpSpPr>
        <p:grpSpPr>
          <a:xfrm>
            <a:off x="8789928" y="3994083"/>
            <a:ext cx="3265806" cy="2689225"/>
            <a:chOff x="4536122" y="1964266"/>
            <a:chExt cx="3265806" cy="2689225"/>
          </a:xfrm>
        </p:grpSpPr>
        <p:pic>
          <p:nvPicPr>
            <p:cNvPr id="11" name="图片 6" descr="4ec47f6aae8fa037024babeede2631b9">
              <a:extLst>
                <a:ext uri="{FF2B5EF4-FFF2-40B4-BE49-F238E27FC236}">
                  <a16:creationId xmlns="" xmlns:a16="http://schemas.microsoft.com/office/drawing/2014/main" id="{06A94FBA-70E3-5046-9014-5B3279096BE0}"/>
                </a:ext>
              </a:extLst>
            </p:cNvPr>
            <p:cNvPicPr/>
            <p:nvPr/>
          </p:nvPicPr>
          <p:blipFill>
            <a:blip r:embed="rId4"/>
            <a:stretch>
              <a:fillRect/>
            </a:stretch>
          </p:blipFill>
          <p:spPr>
            <a:xfrm>
              <a:off x="4536122" y="1964266"/>
              <a:ext cx="3265806" cy="2689225"/>
            </a:xfrm>
            <a:prstGeom prst="rect">
              <a:avLst/>
            </a:prstGeom>
          </p:spPr>
        </p:pic>
        <p:sp>
          <p:nvSpPr>
            <p:cNvPr id="14" name="TextBox 13">
              <a:extLst>
                <a:ext uri="{FF2B5EF4-FFF2-40B4-BE49-F238E27FC236}">
                  <a16:creationId xmlns="" xmlns:a16="http://schemas.microsoft.com/office/drawing/2014/main" id="{85F5BA99-CFF7-2F41-8FD9-0F174E178AF6}"/>
                </a:ext>
              </a:extLst>
            </p:cNvPr>
            <p:cNvSpPr txBox="1"/>
            <p:nvPr/>
          </p:nvSpPr>
          <p:spPr>
            <a:xfrm>
              <a:off x="4902026" y="2799967"/>
              <a:ext cx="2640072" cy="1673150"/>
            </a:xfrm>
            <a:prstGeom prst="rect">
              <a:avLst/>
            </a:prstGeom>
            <a:noFill/>
          </p:spPr>
          <p:txBody>
            <a:bodyPr wrap="square">
              <a:spAutoFit/>
            </a:bodyPr>
            <a:lstStyle/>
            <a:p>
              <a:pPr algn="ctr">
                <a:lnSpc>
                  <a:spcPct val="107000"/>
                </a:lnSpc>
                <a:spcAft>
                  <a:spcPts val="800"/>
                </a:spcAft>
              </a:pPr>
              <a:r>
                <a:rPr lang="en-US"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Khi </a:t>
              </a:r>
              <a:r>
                <a:rPr lang="en-US" sz="3200" dirty="0" err="1">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xa</a:t>
              </a:r>
              <a:r>
                <a:rPr lang="en-US"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em</a:t>
              </a:r>
              <a:r>
                <a:rPr lang="en-US"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thế</a:t>
              </a:r>
              <a:r>
                <a:rPr lang="en-US"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a:t>
              </a:r>
              <a:endParaRPr lang="x-none" sz="3200"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386715" y="571500"/>
            <a:ext cx="7656830" cy="6196330"/>
          </a:xfrm>
          <a:prstGeom prst="rect">
            <a:avLst/>
          </a:prstGeom>
        </p:spPr>
      </p:pic>
      <p:pic>
        <p:nvPicPr>
          <p:cNvPr id="3" name="图片 2"/>
          <p:cNvPicPr>
            <a:picLocks noChangeAspect="1"/>
          </p:cNvPicPr>
          <p:nvPr/>
        </p:nvPicPr>
        <p:blipFill>
          <a:blip r:embed="rId4"/>
          <a:stretch>
            <a:fillRect/>
          </a:stretch>
        </p:blipFill>
        <p:spPr>
          <a:xfrm>
            <a:off x="3566607" y="571500"/>
            <a:ext cx="8501464" cy="5986034"/>
          </a:xfrm>
          <a:prstGeom prst="rect">
            <a:avLst/>
          </a:prstGeom>
        </p:spPr>
      </p:pic>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5316380" y="2135695"/>
            <a:ext cx="4737518" cy="923330"/>
          </a:xfrm>
          <a:prstGeom prst="rect">
            <a:avLst/>
          </a:prstGeom>
          <a:noFill/>
        </p:spPr>
        <p:txBody>
          <a:bodyPr wrap="square" rtlCol="0" anchor="ctr">
            <a:spAutoFit/>
          </a:bodyPr>
          <a:lstStyle/>
          <a:p>
            <a:pPr algn="ctr"/>
            <a:r>
              <a:rPr lang="en-US" altLang="zh-CN" sz="5400" b="1" dirty="0">
                <a:solidFill>
                  <a:schemeClr val="bg1"/>
                </a:solidFill>
                <a:latin typeface="#9Slide03 SVNNexa Rust Sans Bla" panose="020B0606040200020203" pitchFamily="34" charset="0"/>
                <a:ea typeface="字魂17号-萌趣果冻体" panose="02000000000000000000" pitchFamily="2" charset="-122"/>
                <a:sym typeface="字魂17号-萌趣果冻体" panose="02000000000000000000" pitchFamily="2" charset="-122"/>
              </a:rPr>
              <a:t>KHÁM PHÁ</a:t>
            </a:r>
            <a:endParaRPr lang="zh-CN" altLang="en-US" sz="5400" b="1" dirty="0">
              <a:solidFill>
                <a:schemeClr val="bg1"/>
              </a:solidFill>
              <a:latin typeface="#9Slide03 SVNNexa Rust Sans Bla" panose="020B0606040200020203" pitchFamily="34" charset="0"/>
              <a:ea typeface="字魂17号-萌趣果冻体" panose="02000000000000000000" pitchFamily="2" charset="-122"/>
              <a:sym typeface="字魂17号-萌趣果冻体" panose="02000000000000000000" pitchFamily="2" charset="-122"/>
            </a:endParaRPr>
          </a:p>
        </p:txBody>
      </p:sp>
      <p:sp>
        <p:nvSpPr>
          <p:cNvPr id="12" name="椭圆 11"/>
          <p:cNvSpPr/>
          <p:nvPr/>
        </p:nvSpPr>
        <p:spPr>
          <a:xfrm>
            <a:off x="6875621" y="1240765"/>
            <a:ext cx="788987" cy="786295"/>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dirty="0">
                <a:solidFill>
                  <a:sysClr val="windowText" lastClr="000000"/>
                </a:solidFill>
                <a:latin typeface="Wide Latin" panose="020A0A07050505020404" pitchFamily="18" charset="0"/>
                <a:ea typeface="字魂17号-萌趣果冻体" panose="02000000000000000000" pitchFamily="2" charset="-122"/>
                <a:sym typeface="字魂17号-萌趣果冻体" panose="02000000000000000000" pitchFamily="2" charset="-122"/>
              </a:rPr>
              <a:t>2</a:t>
            </a:r>
            <a:endParaRPr lang="zh-CN" altLang="en-US" sz="4000" dirty="0">
              <a:solidFill>
                <a:sysClr val="windowText" lastClr="000000"/>
              </a:solidFill>
              <a:latin typeface="Wide Latin" panose="020A0A07050505020404" pitchFamily="18" charset="0"/>
              <a:ea typeface="字魂17号-萌趣果冻体" panose="02000000000000000000" pitchFamily="2" charset="-122"/>
              <a:sym typeface="字魂17号-萌趣果冻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79070"/>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7312440" y="2029077"/>
            <a:ext cx="4462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Đọc</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văn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bản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Tớ</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nhớ</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cậu</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a:t>
            </a:r>
            <a:endParaRPr lang="zh-CN" altLang="en-US"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sp>
        <p:nvSpPr>
          <p:cNvPr id="3" name="Rectangle 2">
            <a:extLst>
              <a:ext uri="{FF2B5EF4-FFF2-40B4-BE49-F238E27FC236}">
                <a16:creationId xmlns="" xmlns:a16="http://schemas.microsoft.com/office/drawing/2014/main" id="{E693E7F7-A98B-2C4A-9EDA-AA24DCE0E10C}"/>
              </a:ext>
            </a:extLst>
          </p:cNvPr>
          <p:cNvSpPr/>
          <p:nvPr/>
        </p:nvSpPr>
        <p:spPr>
          <a:xfrm>
            <a:off x="7754552" y="690471"/>
            <a:ext cx="3408305"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err="1">
                <a:ln/>
                <a:solidFill>
                  <a:srgbClr val="875BAA"/>
                </a:solidFill>
                <a:latin typeface="#9Slide05 SVNStandly" pitchFamily="2" charset="0"/>
              </a:rPr>
              <a:t>Luyện</a:t>
            </a:r>
            <a:r>
              <a:rPr lang="en-US" sz="8000" b="1" dirty="0">
                <a:ln/>
                <a:solidFill>
                  <a:srgbClr val="875BAA"/>
                </a:solidFill>
                <a:latin typeface="#9Slide05 SVNStandly" pitchFamily="2" charset="0"/>
              </a:rPr>
              <a:t> </a:t>
            </a:r>
            <a:r>
              <a:rPr lang="en-US" sz="8000" b="1" dirty="0" err="1">
                <a:ln/>
                <a:solidFill>
                  <a:srgbClr val="875BAA"/>
                </a:solidFill>
                <a:latin typeface="#9Slide05 SVNStandly" pitchFamily="2" charset="0"/>
              </a:rPr>
              <a:t>đọc</a:t>
            </a:r>
            <a:endParaRPr lang="en-US" sz="8000" b="1" cap="none" spc="0" dirty="0">
              <a:ln/>
              <a:solidFill>
                <a:srgbClr val="875BAA"/>
              </a:solidFill>
              <a:effectLst/>
              <a:latin typeface="#9Slide05 SVNStandly" pitchFamily="2" charset="0"/>
            </a:endParaRPr>
          </a:p>
        </p:txBody>
      </p:sp>
      <p:pic>
        <p:nvPicPr>
          <p:cNvPr id="5" name="Picture 4">
            <a:extLst>
              <a:ext uri="{FF2B5EF4-FFF2-40B4-BE49-F238E27FC236}">
                <a16:creationId xmlns="" xmlns:a16="http://schemas.microsoft.com/office/drawing/2014/main" id="{FA470CCF-0CA0-2547-9BDE-694FCC8D4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226" y="3144500"/>
            <a:ext cx="5430266" cy="325629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156210" y="143725"/>
            <a:ext cx="11929110" cy="6566646"/>
          </a:xfrm>
          <a:prstGeom prst="rect">
            <a:avLst/>
          </a:prstGeom>
        </p:spPr>
      </p:pic>
      <p:sp>
        <p:nvSpPr>
          <p:cNvPr id="5" name="AutoShape 2">
            <a:extLst>
              <a:ext uri="{FF2B5EF4-FFF2-40B4-BE49-F238E27FC236}">
                <a16:creationId xmlns=""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10" name="AutoShape 4" descr="VDO.AI">
            <a:hlinkClick r:id="rId4"/>
            <a:extLst>
              <a:ext uri="{FF2B5EF4-FFF2-40B4-BE49-F238E27FC236}">
                <a16:creationId xmlns=""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TextBox 1">
            <a:extLst>
              <a:ext uri="{FF2B5EF4-FFF2-40B4-BE49-F238E27FC236}">
                <a16:creationId xmlns="" xmlns:a16="http://schemas.microsoft.com/office/drawing/2014/main" id="{37D0A8C5-176D-A043-A388-043146EDDC09}"/>
              </a:ext>
            </a:extLst>
          </p:cNvPr>
          <p:cNvSpPr txBox="1"/>
          <p:nvPr/>
        </p:nvSpPr>
        <p:spPr>
          <a:xfrm>
            <a:off x="792480" y="415749"/>
            <a:ext cx="10835640" cy="6093976"/>
          </a:xfrm>
          <a:prstGeom prst="rect">
            <a:avLst/>
          </a:prstGeom>
          <a:noFill/>
        </p:spPr>
        <p:txBody>
          <a:bodyPr wrap="square" rtlCol="0">
            <a:spAutoFit/>
          </a:bodyPr>
          <a:lstStyle/>
          <a:p>
            <a:pPr algn="ctr"/>
            <a:r>
              <a:rPr lang="x-none" sz="2600" b="1" dirty="0">
                <a:latin typeface="Cambria" panose="02040503050406030204" pitchFamily="18" charset="0"/>
                <a:ea typeface="Cambria" panose="02040503050406030204" pitchFamily="18" charset="0"/>
                <a:cs typeface="Times New Roman" panose="02020603050405020304" pitchFamily="18" charset="0"/>
              </a:rPr>
              <a:t>TỚ NHỚ CẬU</a:t>
            </a:r>
          </a:p>
          <a:p>
            <a:r>
              <a:rPr lang="x-none" sz="2600" dirty="0">
                <a:latin typeface="Cambria" panose="02040503050406030204" pitchFamily="18" charset="0"/>
                <a:ea typeface="Cambria" panose="020405030504060302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r>
              <a:rPr lang="x-none" sz="2600" dirty="0">
                <a:latin typeface="Cambria" panose="02040503050406030204" pitchFamily="18" charset="0"/>
                <a:ea typeface="Cambria" panose="020405030504060302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r>
              <a:rPr lang="x-none" sz="2600" dirty="0">
                <a:latin typeface="Cambria" panose="02040503050406030204" pitchFamily="18" charset="0"/>
                <a:ea typeface="Cambria" panose="02040503050406030204" pitchFamily="18" charset="0"/>
                <a:cs typeface="Times New Roman" panose="02020603050405020304" pitchFamily="18" charset="0"/>
              </a:rPr>
              <a:t>     Hôm sau, kiến ngồi bên thềm và viết thư cho sóc. Kiến không biết làm sao cho sóc biết mình rất nhớ bạn. Cậu viết: “Chào sóc!”. Nhưng kiến không định chào sóc. C</a:t>
            </a:r>
            <a:r>
              <a:rPr lang="en-US" sz="2600" dirty="0" err="1">
                <a:latin typeface="Cambria" panose="02040503050406030204" pitchFamily="18" charset="0"/>
                <a:ea typeface="Cambria" panose="02040503050406030204" pitchFamily="18" charset="0"/>
                <a:cs typeface="Times New Roman" panose="02020603050405020304" pitchFamily="18" charset="0"/>
              </a:rPr>
              <a:t>ậ</a:t>
            </a:r>
            <a:r>
              <a:rPr lang="x-none" sz="2600" dirty="0">
                <a:latin typeface="Cambria" panose="02040503050406030204" pitchFamily="18" charset="0"/>
                <a:ea typeface="Cambria" panose="02040503050406030204" pitchFamily="18" charset="0"/>
                <a:cs typeface="Times New Roman" panose="02020603050405020304" pitchFamily="18" charset="0"/>
              </a:rPr>
              <a:t>u bèn viết một lá thư khác: “Sóc thân </a:t>
            </a:r>
            <a:r>
              <a:rPr lang="en-US" sz="2600" dirty="0">
                <a:latin typeface="Cambria" panose="02040503050406030204" pitchFamily="18" charset="0"/>
                <a:ea typeface="Cambria" panose="02040503050406030204" pitchFamily="18" charset="0"/>
                <a:cs typeface="Times New Roman" panose="02020603050405020304" pitchFamily="18" charset="0"/>
              </a:rPr>
              <a:t>m</a:t>
            </a:r>
            <a:r>
              <a:rPr lang="x-none" sz="2600" dirty="0">
                <a:latin typeface="Cambria" panose="02040503050406030204" pitchFamily="18" charset="0"/>
                <a:ea typeface="Cambria" panose="02040503050406030204" pitchFamily="18" charset="0"/>
                <a:cs typeface="Times New Roman" panose="02020603050405020304" pitchFamily="18" charset="0"/>
              </a:rPr>
              <a:t>ến!”. Như thế vẫn không đúng ý của kiến. Lấy một tờ giấy mới, kiến ghi: ”Sóc ơi!”. Cứ thế, cậu cặm cụi viết đi viết lại trong nhiều giờ liền.</a:t>
            </a:r>
            <a:br>
              <a:rPr lang="x-none" sz="2600" dirty="0">
                <a:latin typeface="Cambria" panose="02040503050406030204" pitchFamily="18" charset="0"/>
                <a:ea typeface="Cambria" panose="02040503050406030204" pitchFamily="18" charset="0"/>
                <a:cs typeface="Times New Roman" panose="02020603050405020304" pitchFamily="18" charset="0"/>
              </a:rPr>
            </a:br>
            <a:r>
              <a:rPr lang="x-none" sz="2600" dirty="0">
                <a:latin typeface="Cambria" panose="02040503050406030204" pitchFamily="18" charset="0"/>
                <a:ea typeface="Cambria" panose="02040503050406030204" pitchFamily="18" charset="0"/>
                <a:cs typeface="Times New Roman" panose="02020603050405020304" pitchFamily="18" charset="0"/>
              </a:rPr>
              <a:t>     Không lâu sau, sóc nhận được một lá thư do kiến gửi đến. Thư viết: “Sóc ơi, tớ cũng nhớ cậu!”</a:t>
            </a:r>
          </a:p>
        </p:txBody>
      </p:sp>
      <p:sp>
        <p:nvSpPr>
          <p:cNvPr id="8" name="TextBox 7">
            <a:extLst>
              <a:ext uri="{FF2B5EF4-FFF2-40B4-BE49-F238E27FC236}">
                <a16:creationId xmlns="" xmlns:a16="http://schemas.microsoft.com/office/drawing/2014/main" id="{90014355-26FE-22E9-2DD7-7488C2F58B01}"/>
              </a:ext>
            </a:extLst>
          </p:cNvPr>
          <p:cNvSpPr txBox="1"/>
          <p:nvPr/>
        </p:nvSpPr>
        <p:spPr>
          <a:xfrm>
            <a:off x="8703948" y="6072919"/>
            <a:ext cx="2406648" cy="369332"/>
          </a:xfrm>
          <a:prstGeom prst="rect">
            <a:avLst/>
          </a:prstGeom>
          <a:noFill/>
        </p:spPr>
        <p:txBody>
          <a:bodyPr wrap="square">
            <a:spAutoFit/>
          </a:bodyPr>
          <a:lstStyle/>
          <a:p>
            <a:pPr algn="r"/>
            <a:r>
              <a:rPr lang="x-none" sz="1800" i="1" dirty="0">
                <a:latin typeface="Cambria" panose="02040503050406030204" pitchFamily="18" charset="0"/>
                <a:ea typeface="Cambria" panose="02040503050406030204" pitchFamily="18" charset="0"/>
                <a:cs typeface="Times New Roman" panose="02020603050405020304" pitchFamily="18" charset="0"/>
              </a:rPr>
              <a:t>(Theo Tun Te-le-gơn)</a:t>
            </a:r>
          </a:p>
        </p:txBody>
      </p:sp>
    </p:spTree>
    <p:extLst>
      <p:ext uri="{BB962C8B-B14F-4D97-AF65-F5344CB8AC3E}">
        <p14:creationId xmlns:p14="http://schemas.microsoft.com/office/powerpoint/2010/main" val="247536879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1970346" y="557939"/>
            <a:ext cx="10065443" cy="6092438"/>
          </a:xfrm>
          <a:prstGeom prst="rect">
            <a:avLst/>
          </a:prstGeom>
        </p:spPr>
      </p:pic>
      <p:sp>
        <p:nvSpPr>
          <p:cNvPr id="5" name="AutoShape 2">
            <a:extLst>
              <a:ext uri="{FF2B5EF4-FFF2-40B4-BE49-F238E27FC236}">
                <a16:creationId xmlns=""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latin typeface="Cambria" panose="02040503050406030204" pitchFamily="18" charset="0"/>
              <a:ea typeface="Cambria" panose="02040503050406030204" pitchFamily="18" charset="0"/>
            </a:endParaRPr>
          </a:p>
        </p:txBody>
      </p:sp>
      <p:sp>
        <p:nvSpPr>
          <p:cNvPr id="10" name="AutoShape 4" descr="VDO.AI">
            <a:hlinkClick r:id="rId4"/>
            <a:extLst>
              <a:ext uri="{FF2B5EF4-FFF2-40B4-BE49-F238E27FC236}">
                <a16:creationId xmlns=""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latin typeface="Cambria" panose="02040503050406030204" pitchFamily="18" charset="0"/>
              <a:ea typeface="Cambria" panose="02040503050406030204" pitchFamily="18" charset="0"/>
            </a:endParaRPr>
          </a:p>
        </p:txBody>
      </p:sp>
      <p:grpSp>
        <p:nvGrpSpPr>
          <p:cNvPr id="23" name="Group 22">
            <a:extLst>
              <a:ext uri="{FF2B5EF4-FFF2-40B4-BE49-F238E27FC236}">
                <a16:creationId xmlns="" xmlns:a16="http://schemas.microsoft.com/office/drawing/2014/main" id="{FA93C040-09E5-A94E-B727-FDBF20E66304}"/>
              </a:ext>
            </a:extLst>
          </p:cNvPr>
          <p:cNvGrpSpPr/>
          <p:nvPr/>
        </p:nvGrpSpPr>
        <p:grpSpPr>
          <a:xfrm>
            <a:off x="444182" y="1185545"/>
            <a:ext cx="11072495" cy="1201717"/>
            <a:chOff x="444182" y="1185545"/>
            <a:chExt cx="11072495" cy="1201717"/>
          </a:xfrm>
        </p:grpSpPr>
        <p:sp>
          <p:nvSpPr>
            <p:cNvPr id="3" name="Rectangle 2">
              <a:extLst>
                <a:ext uri="{FF2B5EF4-FFF2-40B4-BE49-F238E27FC236}">
                  <a16:creationId xmlns="" xmlns:a16="http://schemas.microsoft.com/office/drawing/2014/main" id="{D71F2AD1-94E9-4343-A1CD-978078AD0B38}"/>
                </a:ext>
              </a:extLst>
            </p:cNvPr>
            <p:cNvSpPr/>
            <p:nvPr/>
          </p:nvSpPr>
          <p:spPr>
            <a:xfrm>
              <a:off x="2563091" y="1185545"/>
              <a:ext cx="8953586" cy="1201717"/>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 xmlns:a16="http://schemas.microsoft.com/office/drawing/2014/main" id="{D665DF54-AC7C-1D4A-8547-17E699EDFBE6}"/>
                </a:ext>
              </a:extLst>
            </p:cNvPr>
            <p:cNvGrpSpPr/>
            <p:nvPr/>
          </p:nvGrpSpPr>
          <p:grpSpPr>
            <a:xfrm>
              <a:off x="444182" y="1526355"/>
              <a:ext cx="2118908" cy="517326"/>
              <a:chOff x="444182" y="1526355"/>
              <a:chExt cx="2118908" cy="517326"/>
            </a:xfrm>
          </p:grpSpPr>
          <p:sp>
            <p:nvSpPr>
              <p:cNvPr id="14" name="Terminator 13">
                <a:extLst>
                  <a:ext uri="{FF2B5EF4-FFF2-40B4-BE49-F238E27FC236}">
                    <a16:creationId xmlns="" xmlns:a16="http://schemas.microsoft.com/office/drawing/2014/main" id="{C9A4C00F-82F4-6441-A751-8562B4846677}"/>
                  </a:ext>
                </a:extLst>
              </p:cNvPr>
              <p:cNvSpPr/>
              <p:nvPr/>
            </p:nvSpPr>
            <p:spPr>
              <a:xfrm>
                <a:off x="444182" y="1526355"/>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cs typeface="Times New Roman" panose="02020603050405020304" pitchFamily="18" charset="0"/>
                  </a:rPr>
                  <a:t>Đoạn</a:t>
                </a:r>
                <a:r>
                  <a:rPr lang="en-US" sz="2400" b="1" dirty="0">
                    <a:latin typeface="Cambria" panose="02040503050406030204" pitchFamily="18" charset="0"/>
                    <a:ea typeface="Cambria" panose="02040503050406030204" pitchFamily="18" charset="0"/>
                    <a:cs typeface="Times New Roman" panose="02020603050405020304" pitchFamily="18" charset="0"/>
                  </a:rPr>
                  <a:t> 1</a:t>
                </a:r>
                <a:endParaRPr lang="x-none" sz="2400" b="1"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Arrow Connector 6">
                <a:extLst>
                  <a:ext uri="{FF2B5EF4-FFF2-40B4-BE49-F238E27FC236}">
                    <a16:creationId xmlns="" xmlns:a16="http://schemas.microsoft.com/office/drawing/2014/main" id="{04B26A83-EA2C-6A49-A52E-E899C636B191}"/>
                  </a:ext>
                </a:extLst>
              </p:cNvPr>
              <p:cNvCxnSpPr>
                <a:stCxn id="14" idx="3"/>
              </p:cNvCxnSpPr>
              <p:nvPr/>
            </p:nvCxnSpPr>
            <p:spPr>
              <a:xfrm>
                <a:off x="1890611" y="1785018"/>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 xmlns:a16="http://schemas.microsoft.com/office/drawing/2014/main" id="{37D0A8C5-176D-A043-A388-043146EDDC09}"/>
              </a:ext>
            </a:extLst>
          </p:cNvPr>
          <p:cNvSpPr txBox="1"/>
          <p:nvPr/>
        </p:nvSpPr>
        <p:spPr>
          <a:xfrm>
            <a:off x="2508534" y="732069"/>
            <a:ext cx="9138542" cy="5632311"/>
          </a:xfrm>
          <a:prstGeom prst="rect">
            <a:avLst/>
          </a:prstGeom>
          <a:noFill/>
        </p:spPr>
        <p:txBody>
          <a:bodyPr wrap="square" rtlCol="0">
            <a:spAutoFit/>
          </a:bodyPr>
          <a:lstStyle/>
          <a:p>
            <a:pPr algn="ctr"/>
            <a:r>
              <a:rPr lang="x-none" sz="2000" b="1" dirty="0">
                <a:latin typeface="Cambria" panose="02040503050406030204" pitchFamily="18" charset="0"/>
                <a:ea typeface="Cambria" panose="02040503050406030204" pitchFamily="18" charset="0"/>
                <a:cs typeface="Times New Roman" panose="02020603050405020304" pitchFamily="18" charset="0"/>
              </a:rPr>
              <a:t>TỚ NHỚ CẬU</a:t>
            </a:r>
          </a:p>
          <a:p>
            <a:pPr algn="ctr"/>
            <a:endParaRPr lang="x-none" sz="2000" b="1" dirty="0">
              <a:latin typeface="Cambria" panose="02040503050406030204" pitchFamily="18" charset="0"/>
              <a:ea typeface="Cambria" panose="02040503050406030204" pitchFamily="18" charset="0"/>
              <a:cs typeface="Times New Roman" panose="02020603050405020304" pitchFamily="18" charset="0"/>
            </a:endParaRPr>
          </a:p>
          <a:p>
            <a:r>
              <a:rPr lang="x-none" sz="2000" dirty="0">
                <a:latin typeface="Cambria" panose="02040503050406030204" pitchFamily="18" charset="0"/>
                <a:ea typeface="Cambria" panose="020405030504060302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endParaRPr lang="x-none" sz="2000" dirty="0">
              <a:latin typeface="Cambria" panose="02040503050406030204" pitchFamily="18" charset="0"/>
              <a:ea typeface="Cambria" panose="02040503050406030204" pitchFamily="18" charset="0"/>
              <a:cs typeface="Times New Roman" panose="02020603050405020304" pitchFamily="18" charset="0"/>
            </a:endParaRPr>
          </a:p>
          <a:p>
            <a:r>
              <a:rPr lang="x-none" sz="2000" dirty="0">
                <a:latin typeface="Cambria" panose="02040503050406030204" pitchFamily="18" charset="0"/>
                <a:ea typeface="Cambria" panose="020405030504060302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endParaRPr lang="x-none" sz="2000" dirty="0">
              <a:latin typeface="Cambria" panose="02040503050406030204" pitchFamily="18" charset="0"/>
              <a:ea typeface="Cambria" panose="02040503050406030204" pitchFamily="18" charset="0"/>
              <a:cs typeface="Times New Roman" panose="02020603050405020304" pitchFamily="18" charset="0"/>
            </a:endParaRPr>
          </a:p>
          <a:p>
            <a:r>
              <a:rPr lang="x-none" sz="2000" dirty="0">
                <a:latin typeface="Cambria" panose="02040503050406030204" pitchFamily="18" charset="0"/>
                <a:ea typeface="Cambria" panose="02040503050406030204" pitchFamily="18" charset="0"/>
                <a:cs typeface="Times New Roman" panose="02020603050405020304" pitchFamily="18" charset="0"/>
              </a:rPr>
              <a:t>     Hôm sau, kiến ngồi bên thềm và viết thư cho sóc. Kiến không biết làm sao cho sóc biết mình rất nhớ bạn. Cậu viết: “Chào sóc!”. Nhưng kiến không định chào sóc. C</a:t>
            </a:r>
            <a:r>
              <a:rPr lang="en-US" sz="2000" dirty="0" err="1">
                <a:latin typeface="Cambria" panose="02040503050406030204" pitchFamily="18" charset="0"/>
                <a:ea typeface="Cambria" panose="02040503050406030204" pitchFamily="18" charset="0"/>
                <a:cs typeface="Times New Roman" panose="02020603050405020304" pitchFamily="18" charset="0"/>
              </a:rPr>
              <a:t>ậ</a:t>
            </a:r>
            <a:r>
              <a:rPr lang="x-none" sz="2000" dirty="0">
                <a:latin typeface="Cambria" panose="02040503050406030204" pitchFamily="18" charset="0"/>
                <a:ea typeface="Cambria" panose="02040503050406030204" pitchFamily="18" charset="0"/>
                <a:cs typeface="Times New Roman" panose="02020603050405020304" pitchFamily="18" charset="0"/>
              </a:rPr>
              <a:t>u bèn viết một lá thư khác: “Sóc thân </a:t>
            </a:r>
            <a:r>
              <a:rPr lang="en-US" sz="2000" dirty="0">
                <a:latin typeface="Cambria" panose="02040503050406030204" pitchFamily="18" charset="0"/>
                <a:ea typeface="Cambria" panose="02040503050406030204" pitchFamily="18" charset="0"/>
                <a:cs typeface="Times New Roman" panose="02020603050405020304" pitchFamily="18" charset="0"/>
              </a:rPr>
              <a:t>m</a:t>
            </a:r>
            <a:r>
              <a:rPr lang="x-none" sz="2000" dirty="0">
                <a:latin typeface="Cambria" panose="02040503050406030204" pitchFamily="18" charset="0"/>
                <a:ea typeface="Cambria" panose="02040503050406030204" pitchFamily="18" charset="0"/>
                <a:cs typeface="Times New Roman" panose="02020603050405020304" pitchFamily="18" charset="0"/>
              </a:rPr>
              <a:t>ến!”. Như thế vẫn không đúng ý của kiến. Lấy một tờ giấy mới, kiến ghi: ”Sóc ơi!”. Cứ thế, cậu cặm cụi viết đi viết lại trong nhiều giờ liền.</a:t>
            </a:r>
          </a:p>
          <a:p>
            <a:r>
              <a:rPr lang="x-none" sz="2000" dirty="0">
                <a:latin typeface="Cambria" panose="02040503050406030204" pitchFamily="18" charset="0"/>
                <a:ea typeface="Cambria" panose="02040503050406030204" pitchFamily="18" charset="0"/>
                <a:cs typeface="Times New Roman" panose="02020603050405020304" pitchFamily="18" charset="0"/>
              </a:rPr>
              <a:t/>
            </a:r>
            <a:br>
              <a:rPr lang="x-none" sz="2000" dirty="0">
                <a:latin typeface="Cambria" panose="02040503050406030204" pitchFamily="18" charset="0"/>
                <a:ea typeface="Cambria" panose="02040503050406030204" pitchFamily="18" charset="0"/>
                <a:cs typeface="Times New Roman" panose="02020603050405020304" pitchFamily="18" charset="0"/>
              </a:rPr>
            </a:br>
            <a:r>
              <a:rPr lang="x-none" sz="2000" dirty="0">
                <a:latin typeface="Cambria" panose="02040503050406030204" pitchFamily="18" charset="0"/>
                <a:ea typeface="Cambria" panose="02040503050406030204" pitchFamily="18" charset="0"/>
                <a:cs typeface="Times New Roman" panose="02020603050405020304" pitchFamily="18" charset="0"/>
              </a:rPr>
              <a:t>     Không lâu sau, sóc nhận được một lá thư do kiến gửi đến. Thư viết: “Sóc ơi, tớ cũng nhớ cậu!”</a:t>
            </a:r>
          </a:p>
        </p:txBody>
      </p:sp>
      <p:grpSp>
        <p:nvGrpSpPr>
          <p:cNvPr id="24" name="Group 23">
            <a:extLst>
              <a:ext uri="{FF2B5EF4-FFF2-40B4-BE49-F238E27FC236}">
                <a16:creationId xmlns="" xmlns:a16="http://schemas.microsoft.com/office/drawing/2014/main" id="{E7107947-9D15-A147-8A0A-392D9ACC0141}"/>
              </a:ext>
            </a:extLst>
          </p:cNvPr>
          <p:cNvGrpSpPr/>
          <p:nvPr/>
        </p:nvGrpSpPr>
        <p:grpSpPr>
          <a:xfrm>
            <a:off x="444183" y="2530038"/>
            <a:ext cx="11138216" cy="1201717"/>
            <a:chOff x="444183" y="2530038"/>
            <a:chExt cx="11138216" cy="1201717"/>
          </a:xfrm>
        </p:grpSpPr>
        <p:sp>
          <p:nvSpPr>
            <p:cNvPr id="11" name="Terminator 10">
              <a:extLst>
                <a:ext uri="{FF2B5EF4-FFF2-40B4-BE49-F238E27FC236}">
                  <a16:creationId xmlns="" xmlns:a16="http://schemas.microsoft.com/office/drawing/2014/main" id="{0ABF04C6-C401-2946-971C-E4F7676AA5D9}"/>
                </a:ext>
              </a:extLst>
            </p:cNvPr>
            <p:cNvSpPr/>
            <p:nvPr/>
          </p:nvSpPr>
          <p:spPr>
            <a:xfrm>
              <a:off x="444183" y="2872233"/>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cs typeface="Times New Roman" panose="02020603050405020304" pitchFamily="18" charset="0"/>
                </a:rPr>
                <a:t>Đoạn</a:t>
              </a:r>
              <a:r>
                <a:rPr lang="en-US" sz="2400" b="1" dirty="0">
                  <a:latin typeface="Cambria" panose="02040503050406030204" pitchFamily="18" charset="0"/>
                  <a:ea typeface="Cambria" panose="02040503050406030204" pitchFamily="18" charset="0"/>
                  <a:cs typeface="Times New Roman" panose="02020603050405020304" pitchFamily="18" charset="0"/>
                </a:rPr>
                <a:t> 2</a:t>
              </a:r>
              <a:endParaRPr lang="x-none"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2903B5FB-DB73-0F4C-AC32-99F80516667F}"/>
                </a:ext>
              </a:extLst>
            </p:cNvPr>
            <p:cNvSpPr/>
            <p:nvPr/>
          </p:nvSpPr>
          <p:spPr>
            <a:xfrm>
              <a:off x="2563091" y="2530038"/>
              <a:ext cx="9019308" cy="1201717"/>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latin typeface="Cambria" panose="02040503050406030204" pitchFamily="18" charset="0"/>
                <a:ea typeface="Cambria" panose="02040503050406030204" pitchFamily="18" charset="0"/>
              </a:endParaRPr>
            </a:p>
          </p:txBody>
        </p:sp>
        <p:cxnSp>
          <p:nvCxnSpPr>
            <p:cNvPr id="18" name="Straight Arrow Connector 17">
              <a:extLst>
                <a:ext uri="{FF2B5EF4-FFF2-40B4-BE49-F238E27FC236}">
                  <a16:creationId xmlns="" xmlns:a16="http://schemas.microsoft.com/office/drawing/2014/main" id="{90C8131D-669E-F14C-A9AB-E7B6A75CEAD1}"/>
                </a:ext>
              </a:extLst>
            </p:cNvPr>
            <p:cNvCxnSpPr/>
            <p:nvPr/>
          </p:nvCxnSpPr>
          <p:spPr>
            <a:xfrm>
              <a:off x="1890610" y="3114823"/>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9C9E9D72-1F68-6E43-8D09-85FDBC109765}"/>
              </a:ext>
            </a:extLst>
          </p:cNvPr>
          <p:cNvGrpSpPr/>
          <p:nvPr/>
        </p:nvGrpSpPr>
        <p:grpSpPr>
          <a:xfrm>
            <a:off x="461010" y="3816943"/>
            <a:ext cx="11133152" cy="1650940"/>
            <a:chOff x="449248" y="3835460"/>
            <a:chExt cx="11133152" cy="1650940"/>
          </a:xfrm>
        </p:grpSpPr>
        <p:sp>
          <p:nvSpPr>
            <p:cNvPr id="12" name="Terminator 11">
              <a:extLst>
                <a:ext uri="{FF2B5EF4-FFF2-40B4-BE49-F238E27FC236}">
                  <a16:creationId xmlns="" xmlns:a16="http://schemas.microsoft.com/office/drawing/2014/main" id="{11D90AC7-2218-9E41-8E14-77E12DD93E88}"/>
                </a:ext>
              </a:extLst>
            </p:cNvPr>
            <p:cNvSpPr/>
            <p:nvPr/>
          </p:nvSpPr>
          <p:spPr>
            <a:xfrm>
              <a:off x="449248" y="4402267"/>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cs typeface="Times New Roman" panose="02020603050405020304" pitchFamily="18" charset="0"/>
                </a:rPr>
                <a:t>Đoạn</a:t>
              </a:r>
              <a:r>
                <a:rPr lang="en-US" sz="2400" b="1" dirty="0">
                  <a:latin typeface="Cambria" panose="02040503050406030204" pitchFamily="18" charset="0"/>
                  <a:ea typeface="Cambria" panose="02040503050406030204" pitchFamily="18" charset="0"/>
                  <a:cs typeface="Times New Roman" panose="02020603050405020304" pitchFamily="18" charset="0"/>
                </a:rPr>
                <a:t> 3</a:t>
              </a:r>
              <a:endParaRPr lang="x-none"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F02B4605-0693-B64E-B6B7-A6727953168F}"/>
                </a:ext>
              </a:extLst>
            </p:cNvPr>
            <p:cNvSpPr/>
            <p:nvPr/>
          </p:nvSpPr>
          <p:spPr>
            <a:xfrm>
              <a:off x="2563091" y="3835460"/>
              <a:ext cx="9019309" cy="1650940"/>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latin typeface="Cambria" panose="02040503050406030204" pitchFamily="18" charset="0"/>
                <a:ea typeface="Cambria" panose="02040503050406030204" pitchFamily="18" charset="0"/>
              </a:endParaRPr>
            </a:p>
          </p:txBody>
        </p:sp>
        <p:cxnSp>
          <p:nvCxnSpPr>
            <p:cNvPr id="19" name="Straight Arrow Connector 18">
              <a:extLst>
                <a:ext uri="{FF2B5EF4-FFF2-40B4-BE49-F238E27FC236}">
                  <a16:creationId xmlns="" xmlns:a16="http://schemas.microsoft.com/office/drawing/2014/main" id="{8106D6D8-2E77-5F4B-A88D-1D26EB25539F}"/>
                </a:ext>
              </a:extLst>
            </p:cNvPr>
            <p:cNvCxnSpPr/>
            <p:nvPr/>
          </p:nvCxnSpPr>
          <p:spPr>
            <a:xfrm>
              <a:off x="1890610" y="4660930"/>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5BFBCB23-4301-C34B-B487-2A17D1E80C5E}"/>
              </a:ext>
            </a:extLst>
          </p:cNvPr>
          <p:cNvGrpSpPr/>
          <p:nvPr/>
        </p:nvGrpSpPr>
        <p:grpSpPr>
          <a:xfrm>
            <a:off x="461010" y="5568984"/>
            <a:ext cx="11121389" cy="731078"/>
            <a:chOff x="461010" y="5568984"/>
            <a:chExt cx="11121389" cy="731078"/>
          </a:xfrm>
        </p:grpSpPr>
        <p:sp>
          <p:nvSpPr>
            <p:cNvPr id="17" name="Rectangle 16">
              <a:extLst>
                <a:ext uri="{FF2B5EF4-FFF2-40B4-BE49-F238E27FC236}">
                  <a16:creationId xmlns="" xmlns:a16="http://schemas.microsoft.com/office/drawing/2014/main" id="{E9A3A0E4-68C2-D04C-B325-A0CF55E3B834}"/>
                </a:ext>
              </a:extLst>
            </p:cNvPr>
            <p:cNvSpPr/>
            <p:nvPr/>
          </p:nvSpPr>
          <p:spPr>
            <a:xfrm>
              <a:off x="2563090" y="5568984"/>
              <a:ext cx="9019309" cy="731078"/>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latin typeface="Cambria" panose="02040503050406030204" pitchFamily="18" charset="0"/>
                <a:ea typeface="Cambria" panose="02040503050406030204" pitchFamily="18" charset="0"/>
              </a:endParaRPr>
            </a:p>
          </p:txBody>
        </p:sp>
        <p:sp>
          <p:nvSpPr>
            <p:cNvPr id="13" name="Terminator 12">
              <a:extLst>
                <a:ext uri="{FF2B5EF4-FFF2-40B4-BE49-F238E27FC236}">
                  <a16:creationId xmlns="" xmlns:a16="http://schemas.microsoft.com/office/drawing/2014/main" id="{4DC9D65F-0DB1-2C4F-A315-A4424D839A08}"/>
                </a:ext>
              </a:extLst>
            </p:cNvPr>
            <p:cNvSpPr/>
            <p:nvPr/>
          </p:nvSpPr>
          <p:spPr>
            <a:xfrm>
              <a:off x="461010" y="5673638"/>
              <a:ext cx="1429602"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cs typeface="Times New Roman" panose="02020603050405020304" pitchFamily="18" charset="0"/>
                </a:rPr>
                <a:t>Đoạn</a:t>
              </a:r>
              <a:r>
                <a:rPr lang="en-US" sz="2400" b="1" dirty="0">
                  <a:latin typeface="Cambria" panose="02040503050406030204" pitchFamily="18" charset="0"/>
                  <a:ea typeface="Cambria" panose="02040503050406030204" pitchFamily="18" charset="0"/>
                  <a:cs typeface="Times New Roman" panose="02020603050405020304" pitchFamily="18" charset="0"/>
                </a:rPr>
                <a:t> 4</a:t>
              </a:r>
              <a:endParaRPr lang="x-none" sz="2400" b="1"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20" name="Straight Arrow Connector 19">
              <a:extLst>
                <a:ext uri="{FF2B5EF4-FFF2-40B4-BE49-F238E27FC236}">
                  <a16:creationId xmlns="" xmlns:a16="http://schemas.microsoft.com/office/drawing/2014/main" id="{7B0AAA3F-CAF5-9F45-9C9F-9EFC8D3D3763}"/>
                </a:ext>
              </a:extLst>
            </p:cNvPr>
            <p:cNvCxnSpPr/>
            <p:nvPr/>
          </p:nvCxnSpPr>
          <p:spPr>
            <a:xfrm>
              <a:off x="1900732" y="5932301"/>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Oval Callout 20">
            <a:extLst>
              <a:ext uri="{FF2B5EF4-FFF2-40B4-BE49-F238E27FC236}">
                <a16:creationId xmlns="" xmlns:a16="http://schemas.microsoft.com/office/drawing/2014/main" id="{363B13F3-8821-504E-B333-ACEBB2951E77}"/>
              </a:ext>
            </a:extLst>
          </p:cNvPr>
          <p:cNvSpPr/>
          <p:nvPr/>
        </p:nvSpPr>
        <p:spPr>
          <a:xfrm>
            <a:off x="156210" y="157608"/>
            <a:ext cx="2521799" cy="1083010"/>
          </a:xfrm>
          <a:prstGeom prst="wedgeEllipseCallout">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latin typeface="Cambria" panose="02040503050406030204" pitchFamily="18" charset="0"/>
                <a:ea typeface="Cambria" panose="02040503050406030204" pitchFamily="18" charset="0"/>
                <a:cs typeface="Times New Roman" panose="02020603050405020304" pitchFamily="18" charset="0"/>
              </a:rPr>
              <a:t>Văn bản gồm 4 đoạn</a:t>
            </a:r>
          </a:p>
        </p:txBody>
      </p:sp>
    </p:spTree>
    <p:extLst>
      <p:ext uri="{BB962C8B-B14F-4D97-AF65-F5344CB8AC3E}">
        <p14:creationId xmlns:p14="http://schemas.microsoft.com/office/powerpoint/2010/main" val="211704979"/>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strVal val="#ppt_w*0.70"/>
                                          </p:val>
                                        </p:tav>
                                        <p:tav tm="100000">
                                          <p:val>
                                            <p:strVal val="#ppt_w"/>
                                          </p:val>
                                        </p:tav>
                                      </p:tavLst>
                                    </p:anim>
                                    <p:anim calcmode="lin" valueType="num">
                                      <p:cBhvr>
                                        <p:cTn id="24" dur="1000" fill="hold"/>
                                        <p:tgtEl>
                                          <p:spTgt spid="23"/>
                                        </p:tgtEl>
                                        <p:attrNameLst>
                                          <p:attrName>ppt_h</p:attrName>
                                        </p:attrNameLst>
                                      </p:cBhvr>
                                      <p:tavLst>
                                        <p:tav tm="0">
                                          <p:val>
                                            <p:strVal val="#ppt_h"/>
                                          </p:val>
                                        </p:tav>
                                        <p:tav tm="100000">
                                          <p:val>
                                            <p:strVal val="#ppt_h"/>
                                          </p:val>
                                        </p:tav>
                                      </p:tavLst>
                                    </p:anim>
                                    <p:animEffect transition="in" filter="fade">
                                      <p:cBhvr>
                                        <p:cTn id="25" dur="1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strVal val="#ppt_w*0.70"/>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Effect transition="in" filter="fade">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strVal val="#ppt_w*0.70"/>
                                          </p:val>
                                        </p:tav>
                                        <p:tav tm="100000">
                                          <p:val>
                                            <p:strVal val="#ppt_w"/>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strVal val="#ppt_w*0.70"/>
                                          </p:val>
                                        </p:tav>
                                        <p:tav tm="100000">
                                          <p:val>
                                            <p:strVal val="#ppt_w"/>
                                          </p:val>
                                        </p:tav>
                                      </p:tavLst>
                                    </p:anim>
                                    <p:anim calcmode="lin" valueType="num">
                                      <p:cBhvr>
                                        <p:cTn id="45" dur="1000" fill="hold"/>
                                        <p:tgtEl>
                                          <p:spTgt spid="28"/>
                                        </p:tgtEl>
                                        <p:attrNameLst>
                                          <p:attrName>ppt_h</p:attrName>
                                        </p:attrNameLst>
                                      </p:cBhvr>
                                      <p:tavLst>
                                        <p:tav tm="0">
                                          <p:val>
                                            <p:strVal val="#ppt_h"/>
                                          </p:val>
                                        </p:tav>
                                        <p:tav tm="100000">
                                          <p:val>
                                            <p:strVal val="#ppt_h"/>
                                          </p:val>
                                        </p:tav>
                                      </p:tavLst>
                                    </p:anim>
                                    <p:animEffect transition="in" filter="fade">
                                      <p:cBhvr>
                                        <p:cTn id="4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7"/>
          <p:cNvSpPr>
            <a:spLocks noChangeArrowheads="1"/>
          </p:cNvSpPr>
          <p:nvPr/>
        </p:nvSpPr>
        <p:spPr bwMode="auto">
          <a:xfrm>
            <a:off x="5681327" y="1946550"/>
            <a:ext cx="4355101"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algn="ctr">
              <a:lnSpc>
                <a:spcPct val="150000"/>
              </a:lnSpc>
            </a:pP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thường</a:t>
            </a:r>
            <a:r>
              <a:rPr lang="en-US" altLang="zh-CN" sz="4400" b="1" kern="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xuyên</a:t>
            </a:r>
            <a:endParaRPr lang="zh-CN" altLang="en-US" sz="4400" b="1" kern="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7" name="TextBox 18"/>
          <p:cNvSpPr>
            <a:spLocks noChangeArrowheads="1"/>
          </p:cNvSpPr>
          <p:nvPr/>
        </p:nvSpPr>
        <p:spPr bwMode="auto">
          <a:xfrm>
            <a:off x="4795245" y="544740"/>
            <a:ext cx="2577672"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algn="ctr">
              <a:lnSpc>
                <a:spcPct val="150000"/>
              </a:lnSpc>
            </a:pP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nắn</a:t>
            </a:r>
            <a:r>
              <a:rPr lang="en-US" altLang="zh-CN" sz="4400" b="1" kern="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nót</a:t>
            </a:r>
            <a:endParaRPr lang="zh-CN" altLang="en-US" sz="4400" b="1" kern="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5" name="Group 4"/>
          <p:cNvGrpSpPr/>
          <p:nvPr/>
        </p:nvGrpSpPr>
        <p:grpSpPr>
          <a:xfrm>
            <a:off x="4191000" y="3325261"/>
            <a:ext cx="7696200" cy="2922420"/>
            <a:chOff x="4191000" y="3325261"/>
            <a:chExt cx="7696200" cy="3442520"/>
          </a:xfrm>
        </p:grpSpPr>
        <p:sp>
          <p:nvSpPr>
            <p:cNvPr id="4" name="Rectangle 3"/>
            <p:cNvSpPr/>
            <p:nvPr/>
          </p:nvSpPr>
          <p:spPr>
            <a:xfrm>
              <a:off x="4191000" y="3325261"/>
              <a:ext cx="7696200" cy="32279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20"/>
            <p:cNvSpPr>
              <a:spLocks noChangeArrowheads="1"/>
            </p:cNvSpPr>
            <p:nvPr/>
          </p:nvSpPr>
          <p:spPr bwMode="auto">
            <a:xfrm>
              <a:off x="4348081" y="3536377"/>
              <a:ext cx="7406640" cy="3231404"/>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just"/>
              <a:r>
                <a:rPr lang="en-US" sz="3200" dirty="0" err="1">
                  <a:latin typeface="Cambria" panose="02040503050406030204" pitchFamily="18" charset="0"/>
                  <a:ea typeface="Cambria" panose="02040503050406030204" pitchFamily="18" charset="0"/>
                  <a:cs typeface="Times New Roman" panose="02020603050405020304" pitchFamily="18" charset="0"/>
                </a:rPr>
                <a:t>Kiến</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không</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biết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làm</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sao</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cho</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sóc</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biết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mình</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rất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nhớ</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bạn</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Cứ</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thế</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cậu</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cặm</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cụi</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viết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đi</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viết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lại</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trong</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nhiều</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giờ</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liền</a:t>
              </a:r>
              <a:r>
                <a:rPr lang="en-US" sz="3200" dirty="0">
                  <a:latin typeface="Cambria" panose="02040503050406030204" pitchFamily="18" charset="0"/>
                  <a:ea typeface="Cambria" panose="02040503050406030204" pitchFamily="18" charset="0"/>
                  <a:cs typeface="Times New Roman" panose="02020603050405020304" pitchFamily="18" charset="0"/>
                </a:rPr>
                <a:t>.</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Không</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lâu</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sau</a:t>
              </a:r>
              <a:r>
                <a:rPr lang="en-US" sz="3200" dirty="0">
                  <a:latin typeface="Cambria" panose="02040503050406030204" pitchFamily="18" charset="0"/>
                  <a:ea typeface="Cambria" panose="02040503050406030204" pitchFamily="18" charset="0"/>
                  <a:cs typeface="Times New Roman" panose="02020603050405020304" pitchFamily="18" charset="0"/>
                </a:rPr>
                <a:t>,</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sóc</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nhận</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được</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một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lá</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thư</a:t>
              </a:r>
              <a:r>
                <a:rPr lang="en-US" sz="3200" dirty="0">
                  <a:latin typeface="Cambria" panose="02040503050406030204" pitchFamily="18" charset="0"/>
                  <a:ea typeface="Cambria" panose="02040503050406030204" pitchFamily="18" charset="0"/>
                  <a:cs typeface="Times New Roman" panose="02020603050405020304" pitchFamily="18" charset="0"/>
                </a:rPr>
                <a:t> do </a:t>
              </a:r>
              <a:r>
                <a:rPr lang="en-US" sz="3200" dirty="0" err="1">
                  <a:latin typeface="Cambria" panose="02040503050406030204" pitchFamily="18" charset="0"/>
                  <a:ea typeface="Cambria" panose="02040503050406030204" pitchFamily="18" charset="0"/>
                  <a:cs typeface="Times New Roman" panose="02020603050405020304" pitchFamily="18" charset="0"/>
                </a:rPr>
                <a:t>kiến</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gửi</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đến</a:t>
              </a:r>
              <a:r>
                <a:rPr lang="en-US" sz="3200" dirty="0">
                  <a:latin typeface="Cambria" panose="02040503050406030204" pitchFamily="18" charset="0"/>
                  <a:ea typeface="Cambria" panose="02040503050406030204" pitchFamily="18" charset="0"/>
                  <a:cs typeface="Times New Roman" panose="02020603050405020304" pitchFamily="18" charset="0"/>
                </a:rPr>
                <a:t>.,…</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endParaRPr lang="x-none" sz="32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AE79AFE7-61C8-6145-B8E7-00E887038B3F}"/>
              </a:ext>
            </a:extLst>
          </p:cNvPr>
          <p:cNvGrpSpPr/>
          <p:nvPr/>
        </p:nvGrpSpPr>
        <p:grpSpPr>
          <a:xfrm>
            <a:off x="-100759" y="1441706"/>
            <a:ext cx="3686371" cy="3041015"/>
            <a:chOff x="521010" y="1250148"/>
            <a:chExt cx="3686371" cy="3041015"/>
          </a:xfrm>
        </p:grpSpPr>
        <p:pic>
          <p:nvPicPr>
            <p:cNvPr id="10" name="图片 9" descr="f8af23e2025f4b01419eb6f7dfa1d36e"/>
            <p:cNvPicPr>
              <a:picLocks noChangeAspect="1"/>
            </p:cNvPicPr>
            <p:nvPr/>
          </p:nvPicPr>
          <p:blipFill>
            <a:blip r:embed="rId4"/>
            <a:stretch>
              <a:fillRect/>
            </a:stretch>
          </p:blipFill>
          <p:spPr>
            <a:xfrm>
              <a:off x="521010" y="1250148"/>
              <a:ext cx="3686371" cy="3041015"/>
            </a:xfrm>
            <a:prstGeom prst="rect">
              <a:avLst/>
            </a:prstGeom>
          </p:spPr>
        </p:pic>
        <p:sp>
          <p:nvSpPr>
            <p:cNvPr id="41" name="TextBox 22"/>
            <p:cNvSpPr>
              <a:spLocks noChangeArrowheads="1"/>
            </p:cNvSpPr>
            <p:nvPr/>
          </p:nvSpPr>
          <p:spPr bwMode="auto">
            <a:xfrm>
              <a:off x="1075505" y="2025707"/>
              <a:ext cx="251815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kern="0" dirty="0">
                  <a:solidFill>
                    <a:schemeClr val="tx1">
                      <a:lumMod val="75000"/>
                      <a:lumOff val="25000"/>
                    </a:schemeClr>
                  </a:solidFill>
                  <a:latin typeface="Cambria" panose="02040503050406030204" pitchFamily="18" charset="0"/>
                  <a:ea typeface="Cambria" panose="02040503050406030204" pitchFamily="18" charset="0"/>
                  <a:sym typeface="字魂17号-萌趣果冻体" panose="02000000000000000000" pitchFamily="2" charset="-122"/>
                </a:rPr>
                <a:t>LUYỆN ĐỌC</a:t>
              </a:r>
            </a:p>
            <a:p>
              <a:pPr algn="ctr"/>
              <a:r>
                <a:rPr lang="en-US" altLang="zh-CN" sz="3600" b="1" kern="0" dirty="0">
                  <a:solidFill>
                    <a:schemeClr val="tx1">
                      <a:lumMod val="75000"/>
                      <a:lumOff val="25000"/>
                    </a:schemeClr>
                  </a:solidFill>
                  <a:latin typeface="Cambria" panose="02040503050406030204" pitchFamily="18" charset="0"/>
                  <a:ea typeface="Cambria" panose="02040503050406030204" pitchFamily="18" charset="0"/>
                  <a:sym typeface="字魂17号-萌趣果冻体" panose="02000000000000000000" pitchFamily="2" charset="-122"/>
                </a:rPr>
                <a:t>TỪ KHÓ</a:t>
              </a:r>
              <a:endParaRPr lang="zh-CN" altLang="en-US" sz="3600" b="1" kern="0" dirty="0">
                <a:solidFill>
                  <a:schemeClr val="tx1">
                    <a:lumMod val="75000"/>
                    <a:lumOff val="25000"/>
                  </a:schemeClr>
                </a:solidFill>
                <a:latin typeface="Cambria" panose="02040503050406030204" pitchFamily="18" charset="0"/>
                <a:ea typeface="字魂17号-萌趣果冻体" panose="02000000000000000000" pitchFamily="2" charset="-122"/>
                <a:sym typeface="字魂17号-萌趣果冻体" panose="02000000000000000000" pitchFamily="2" charset="-122"/>
              </a:endParaRPr>
            </a:p>
          </p:txBody>
        </p:sp>
      </p:grpSp>
      <p:pic>
        <p:nvPicPr>
          <p:cNvPr id="2" name="图片 1" descr="cf364dc3953d6da4a3805af3af036e8d"/>
          <p:cNvPicPr>
            <a:picLocks noChangeAspect="1"/>
          </p:cNvPicPr>
          <p:nvPr/>
        </p:nvPicPr>
        <p:blipFill>
          <a:blip r:embed="rId5"/>
          <a:stretch>
            <a:fillRect/>
          </a:stretch>
        </p:blipFill>
        <p:spPr>
          <a:xfrm>
            <a:off x="55476" y="3795456"/>
            <a:ext cx="3826510" cy="3133090"/>
          </a:xfrm>
          <a:prstGeom prst="rect">
            <a:avLst/>
          </a:prstGeom>
        </p:spPr>
      </p:pic>
      <p:sp>
        <p:nvSpPr>
          <p:cNvPr id="40" name="TextBox 21"/>
          <p:cNvSpPr>
            <a:spLocks noChangeArrowheads="1"/>
          </p:cNvSpPr>
          <p:nvPr/>
        </p:nvSpPr>
        <p:spPr bwMode="auto">
          <a:xfrm>
            <a:off x="8298345" y="563286"/>
            <a:ext cx="2430615"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algn="ctr">
              <a:lnSpc>
                <a:spcPct val="150000"/>
              </a:lnSpc>
            </a:pP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cặm</a:t>
            </a:r>
            <a:r>
              <a:rPr lang="en-US" altLang="zh-CN" sz="4400" b="1" kern="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cụi</a:t>
            </a:r>
            <a:endParaRPr lang="zh-CN" altLang="en-US" sz="4400" b="1" kern="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34634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字魂17号-萌趣果冻体" panose="02000000000000000000" pitchFamily="2" charset="-122"/>
              <a:ea typeface="字魂17号-萌趣果冻体" panose="02000000000000000000" pitchFamily="2" charset="-122"/>
              <a:sym typeface="字魂17号-萌趣果冻体" panose="02000000000000000000" pitchFamily="2" charset="-122"/>
            </a:endParaRPr>
          </a:p>
        </p:txBody>
      </p:sp>
      <p:pic>
        <p:nvPicPr>
          <p:cNvPr id="9" name="图片 2" descr="763c1674daee8b8daecedbe0c84ba00a">
            <a:extLst>
              <a:ext uri="{FF2B5EF4-FFF2-40B4-BE49-F238E27FC236}">
                <a16:creationId xmlns="" xmlns:a16="http://schemas.microsoft.com/office/drawing/2014/main" id="{A7C9DC41-6C9F-9044-B52E-ACE4EDEF5C8E}"/>
              </a:ext>
            </a:extLst>
          </p:cNvPr>
          <p:cNvPicPr>
            <a:picLocks noChangeAspect="1"/>
          </p:cNvPicPr>
          <p:nvPr/>
        </p:nvPicPr>
        <p:blipFill>
          <a:blip r:embed="rId3"/>
          <a:stretch>
            <a:fillRect/>
          </a:stretch>
        </p:blipFill>
        <p:spPr>
          <a:xfrm>
            <a:off x="127973" y="2543118"/>
            <a:ext cx="4257097" cy="4257097"/>
          </a:xfrm>
          <a:prstGeom prst="rect">
            <a:avLst/>
          </a:prstGeom>
        </p:spPr>
      </p:pic>
      <p:grpSp>
        <p:nvGrpSpPr>
          <p:cNvPr id="11" name="Group 10">
            <a:extLst>
              <a:ext uri="{FF2B5EF4-FFF2-40B4-BE49-F238E27FC236}">
                <a16:creationId xmlns=""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 xmlns:a16="http://schemas.microsoft.com/office/drawing/2014/main" id="{81E3C325-A1B6-D648-B283-49898360E5CF}"/>
                </a:ext>
              </a:extLst>
            </p:cNvPr>
            <p:cNvPicPr>
              <a:picLocks noChangeAspect="1"/>
            </p:cNvPicPr>
            <p:nvPr/>
          </p:nvPicPr>
          <p:blipFill>
            <a:blip r:embed="rId4"/>
            <a:stretch>
              <a:fillRect/>
            </a:stretch>
          </p:blipFill>
          <p:spPr>
            <a:xfrm>
              <a:off x="521011" y="1250148"/>
              <a:ext cx="3041015" cy="3041015"/>
            </a:xfrm>
            <a:prstGeom prst="rect">
              <a:avLst/>
            </a:prstGeom>
          </p:spPr>
        </p:pic>
        <p:sp>
          <p:nvSpPr>
            <p:cNvPr id="13" name="TextBox 22">
              <a:extLst>
                <a:ext uri="{FF2B5EF4-FFF2-40B4-BE49-F238E27FC236}">
                  <a16:creationId xmlns="" xmlns:a16="http://schemas.microsoft.com/office/drawing/2014/main" id="{234156BF-FA5B-5442-96BB-50BB2F1C977F}"/>
                </a:ext>
              </a:extLst>
            </p:cNvPr>
            <p:cNvSpPr>
              <a:spLocks noChangeArrowheads="1"/>
            </p:cNvSpPr>
            <p:nvPr/>
          </p:nvSpPr>
          <p:spPr bwMode="auto">
            <a:xfrm>
              <a:off x="1170240" y="1916734"/>
              <a:ext cx="174255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b="1" kern="0" dirty="0">
                  <a:solidFill>
                    <a:srgbClr val="C00000"/>
                  </a:solidFill>
                  <a:latin typeface="Cambria" panose="02040503050406030204" pitchFamily="18" charset="0"/>
                  <a:ea typeface="Cambria" panose="02040503050406030204" pitchFamily="18" charset="0"/>
                  <a:sym typeface="字魂17号-萌趣果冻体" panose="02000000000000000000" pitchFamily="2" charset="-122"/>
                </a:rPr>
                <a:t>GIẢI NGHĨA TỪ</a:t>
              </a:r>
              <a:endParaRPr lang="zh-CN" altLang="en-US" sz="3200" b="1" kern="0" dirty="0">
                <a:solidFill>
                  <a:srgbClr val="C00000"/>
                </a:solidFill>
                <a:latin typeface="Cambria" panose="02040503050406030204" pitchFamily="18" charset="0"/>
                <a:ea typeface="字魂17号-萌趣果冻体" panose="02000000000000000000" pitchFamily="2" charset="-122"/>
                <a:sym typeface="字魂17号-萌趣果冻体" panose="02000000000000000000" pitchFamily="2" charset="-122"/>
              </a:endParaRPr>
            </a:p>
          </p:txBody>
        </p:sp>
      </p:grpSp>
      <p:sp>
        <p:nvSpPr>
          <p:cNvPr id="5" name="Rectangle 4">
            <a:extLst>
              <a:ext uri="{FF2B5EF4-FFF2-40B4-BE49-F238E27FC236}">
                <a16:creationId xmlns="" xmlns:a16="http://schemas.microsoft.com/office/drawing/2014/main" id="{70BE23E4-34B6-3842-97BC-667ED379989E}"/>
              </a:ext>
            </a:extLst>
          </p:cNvPr>
          <p:cNvSpPr/>
          <p:nvPr/>
        </p:nvSpPr>
        <p:spPr>
          <a:xfrm>
            <a:off x="4385070" y="926293"/>
            <a:ext cx="2249106" cy="124549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200000"/>
              </a:lnSpc>
              <a:spcBef>
                <a:spcPct val="50000"/>
              </a:spcBef>
              <a:defRPr/>
            </a:pPr>
            <a:r>
              <a:rPr lang="en-US" altLang="zh-CN"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Nắn</a:t>
            </a:r>
            <a:r>
              <a:rPr lang="en-US" altLang="zh-CN"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nót</a:t>
            </a:r>
            <a:endParaRPr lang="x-none" sz="3600" b="1" dirty="0">
              <a:solidFill>
                <a:srgbClr val="72016A"/>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DF063D39-65ED-404A-8F5B-8663D4D9AF7F}"/>
              </a:ext>
            </a:extLst>
          </p:cNvPr>
          <p:cNvSpPr/>
          <p:nvPr/>
        </p:nvSpPr>
        <p:spPr>
          <a:xfrm>
            <a:off x="4368515" y="2502406"/>
            <a:ext cx="2265661" cy="1143474"/>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x-none" sz="3600" b="1" dirty="0">
                <a:solidFill>
                  <a:srgbClr val="72016A"/>
                </a:solidFill>
                <a:latin typeface="Cambria" panose="02040503050406030204" pitchFamily="18" charset="0"/>
                <a:ea typeface="Cambria" panose="02040503050406030204" pitchFamily="18" charset="0"/>
                <a:cs typeface="Times New Roman" panose="02020603050405020304" pitchFamily="18" charset="0"/>
              </a:rPr>
              <a:t>Cặm cụi</a:t>
            </a:r>
          </a:p>
        </p:txBody>
      </p:sp>
      <p:sp>
        <p:nvSpPr>
          <p:cNvPr id="2" name="Rectangle 1"/>
          <p:cNvSpPr/>
          <p:nvPr/>
        </p:nvSpPr>
        <p:spPr>
          <a:xfrm>
            <a:off x="7179055" y="2502406"/>
            <a:ext cx="4459263" cy="1077218"/>
          </a:xfrm>
          <a:prstGeom prst="rect">
            <a:avLst/>
          </a:prstGeom>
        </p:spPr>
        <p:txBody>
          <a:bodyPr wrap="square">
            <a:spAutoFit/>
          </a:bodyPr>
          <a:lstStyle/>
          <a:p>
            <a:pPr algn="ctr">
              <a:spcBef>
                <a:spcPct val="50000"/>
              </a:spcBef>
              <a:defRPr/>
            </a:pPr>
            <a:r>
              <a:rPr lang="x-none" sz="3200" i="1" dirty="0">
                <a:latin typeface="Cambria" panose="02040503050406030204" pitchFamily="18" charset="0"/>
                <a:ea typeface="Cambria" panose="02040503050406030204" pitchFamily="18" charset="0"/>
                <a:cs typeface="Times New Roman" panose="02020603050405020304" pitchFamily="18" charset="0"/>
              </a:rPr>
              <a:t>Chăm chú, tập trung vào việc đang làm</a:t>
            </a:r>
          </a:p>
        </p:txBody>
      </p:sp>
      <p:sp>
        <p:nvSpPr>
          <p:cNvPr id="4" name="Rectangle 3"/>
          <p:cNvSpPr/>
          <p:nvPr/>
        </p:nvSpPr>
        <p:spPr>
          <a:xfrm>
            <a:off x="7016046" y="1034860"/>
            <a:ext cx="4979376" cy="1028358"/>
          </a:xfrm>
          <a:prstGeom prst="rect">
            <a:avLst/>
          </a:prstGeom>
        </p:spPr>
        <p:txBody>
          <a:bodyPr wrap="none">
            <a:spAutoFit/>
          </a:bodyPr>
          <a:lstStyle/>
          <a:p>
            <a:pPr algn="ctr">
              <a:lnSpc>
                <a:spcPct val="200000"/>
              </a:lnSpc>
              <a:spcBef>
                <a:spcPct val="50000"/>
              </a:spcBef>
              <a:defRPr/>
            </a:pPr>
            <a:r>
              <a:rPr lang="x-none" sz="3600" i="1" dirty="0">
                <a:latin typeface="Cambria" panose="02040503050406030204" pitchFamily="18" charset="0"/>
                <a:ea typeface="Cambria" panose="02040503050406030204" pitchFamily="18" charset="0"/>
                <a:cs typeface="Times New Roman" panose="02020603050405020304" pitchFamily="18" charset="0"/>
              </a:rPr>
              <a:t>Viết rất cẩn thận cho đẹp</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160" y="3283436"/>
            <a:ext cx="4459262" cy="44592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5" grpId="0" animBg="1"/>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1830825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1089</Words>
  <Application>Microsoft Office PowerPoint</Application>
  <PresentationFormat>Custom</PresentationFormat>
  <Paragraphs>103</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卡通可爱校园文明礼仪介绍ppt模板</dc:title>
  <dc:creator>。</dc:creator>
  <cp:lastModifiedBy>Administrator</cp:lastModifiedBy>
  <cp:revision>158</cp:revision>
  <dcterms:created xsi:type="dcterms:W3CDTF">2017-07-28T09:08:00Z</dcterms:created>
  <dcterms:modified xsi:type="dcterms:W3CDTF">2023-11-10T05:17:56Z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