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2661" r:id="rId3"/>
    <p:sldId id="2662" r:id="rId4"/>
    <p:sldId id="322" r:id="rId5"/>
    <p:sldId id="324" r:id="rId6"/>
    <p:sldId id="288" r:id="rId7"/>
    <p:sldId id="315" r:id="rId8"/>
    <p:sldId id="289" r:id="rId9"/>
    <p:sldId id="297" r:id="rId10"/>
    <p:sldId id="2663" r:id="rId11"/>
    <p:sldId id="2664" r:id="rId12"/>
    <p:sldId id="2665" r:id="rId13"/>
    <p:sldId id="2666" r:id="rId14"/>
    <p:sldId id="2667" r:id="rId15"/>
    <p:sldId id="2668" r:id="rId16"/>
    <p:sldId id="2669"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5981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58749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92793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159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2022/9/30</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10" action="ppaction://hlinksldjump"/>
            <a:extLst>
              <a:ext uri="{FF2B5EF4-FFF2-40B4-BE49-F238E27FC236}">
                <a16:creationId xmlns:a16="http://schemas.microsoft.com/office/drawing/2014/main" id="{E0D3CB48-AC86-4B8D-9D82-81C5F4063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066620-7531-49E0-962D-CD53470D255D}"/>
              </a:ext>
            </a:extLst>
          </p:cNvPr>
          <p:cNvPicPr>
            <a:picLocks noChangeAspect="1"/>
          </p:cNvPicPr>
          <p:nvPr/>
        </p:nvPicPr>
        <p:blipFill>
          <a:blip r:embed="rId12"/>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5"/>
          <a:stretch>
            <a:fillRect/>
          </a:stretch>
        </p:blipFill>
        <p:spPr>
          <a:xfrm>
            <a:off x="4838541" y="0"/>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2098578" y="1054806"/>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libri" panose="020F0502020204030204" pitchFamily="34" charset="0"/>
                <a:cs typeface="Calibri" panose="020F0502020204030204" pitchFamily="34" charset="0"/>
              </a:rPr>
              <a:t>+ Thời gian: 2-4 phút</a:t>
            </a:r>
          </a:p>
          <a:p>
            <a:pPr lvl="0" algn="just"/>
            <a:r>
              <a:rPr lang="vi-VN" sz="3400" dirty="0">
                <a:solidFill>
                  <a:srgbClr val="000000"/>
                </a:solidFill>
                <a:latin typeface="Calibri" panose="020F0502020204030204" pitchFamily="34"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libri" panose="020F0502020204030204" pitchFamily="34" charset="0"/>
                <a:cs typeface="Calibri" panose="020F0502020204030204" pitchFamily="34" charset="0"/>
              </a:rPr>
              <a:t>+ Khi có hiệu lệnh của GV các đội lên viết tên </a:t>
            </a:r>
            <a:r>
              <a:rPr lang="vi-VN" sz="3400" b="1" dirty="0">
                <a:solidFill>
                  <a:srgbClr val="000000"/>
                </a:solidFill>
                <a:latin typeface="Calibri" panose="020F0502020204030204" pitchFamily="34" charset="0"/>
                <a:cs typeface="Calibri" panose="020F0502020204030204" pitchFamily="34" charset="0"/>
              </a:rPr>
              <a:t>chương trình truyền hình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dành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cho</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thiếu</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nhi</a:t>
            </a:r>
            <a:r>
              <a:rPr lang="vi-VN" sz="3400" dirty="0">
                <a:solidFill>
                  <a:srgbClr val="000000"/>
                </a:solidFill>
                <a:latin typeface="Calibri" panose="020F0502020204030204" pitchFamily="34" charset="0"/>
                <a:cs typeface="Calibri" panose="020F0502020204030204" pitchFamily="34" charset="0"/>
              </a:rPr>
              <a:t> mà em biết</a:t>
            </a:r>
          </a:p>
          <a:p>
            <a:pPr lvl="0" algn="just"/>
            <a:r>
              <a:rPr lang="vi-VN" sz="3400" dirty="0">
                <a:solidFill>
                  <a:srgbClr val="000000"/>
                </a:solidFill>
                <a:latin typeface="Calibri" panose="020F0502020204030204" pitchFamily="34"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7"/>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Đài</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truyền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hình</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90" name="Picture 89">
                <a:hlinkClick r:id="rId8"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9"/>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7" name="TextBox 186">
                <a:extLst>
                  <a:ext uri="{FF2B5EF4-FFF2-40B4-BE49-F238E27FC236}">
                    <a16:creationId xmlns:a16="http://schemas.microsoft.com/office/drawing/2014/main"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a:t>
                </a:r>
                <a:r>
                  <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vi</a:t>
                </a:r>
              </a:p>
            </p:txBody>
          </p:sp>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10"/>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3" name="TextBox 182">
                <a:extLst>
                  <a:ext uri="{FF2B5EF4-FFF2-40B4-BE49-F238E27FC236}">
                    <a16:creationId xmlns:a16="http://schemas.microsoft.com/office/drawing/2014/main"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Công</a:t>
                </a:r>
                <a:r>
                  <a:rPr lang="en-US" sz="4000" b="1" kern="0" dirty="0">
                    <a:solidFill>
                      <a:srgbClr val="000000"/>
                    </a:solidFill>
                    <a:latin typeface="UTM Avo" panose="02040603050506020204" pitchFamily="18" charset="0"/>
                    <a:cs typeface="Arial"/>
                    <a:sym typeface="Arial"/>
                  </a:rPr>
                  <a:t> ty</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1"/>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49503" y="5250008"/>
            <a:ext cx="1670421" cy="1670421"/>
          </a:xfrm>
          <a:prstGeom prst="rect">
            <a:avLst/>
          </a:prstGeom>
        </p:spPr>
      </p:pic>
      <p:sp>
        <p:nvSpPr>
          <p:cNvPr id="2" name="Arrow: Right 1">
            <a:hlinkClick r:id="rId8" action="ppaction://hlinksldjump"/>
            <a:extLst>
              <a:ext uri="{FF2B5EF4-FFF2-40B4-BE49-F238E27FC236}">
                <a16:creationId xmlns:a16="http://schemas.microsoft.com/office/drawing/2014/main"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Tree>
    <p:extLst>
      <p:ext uri="{BB962C8B-B14F-4D97-AF65-F5344CB8AC3E}">
        <p14:creationId xmlns:p14="http://schemas.microsoft.com/office/powerpoint/2010/main"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audio>
              <p:cMediaNode vol="80000">
                <p:cTn id="74" fill="hold" display="0">
                  <p:stCondLst>
                    <p:cond delay="indefinite"/>
                  </p:stCondLst>
                  <p:endCondLst>
                    <p:cond evt="onStopAudio" delay="0">
                      <p:tgtEl>
                        <p:sldTgt/>
                      </p:tgtEl>
                    </p:cond>
                  </p:endCondLst>
                </p:cTn>
                <p:tgtEl>
                  <p:spTgt spid="201"/>
                </p:tgtEl>
              </p:cMediaNode>
            </p:audio>
            <p:audio>
              <p:cMediaNode vol="80000">
                <p:cTn id="75" fill="hold" display="0">
                  <p:stCondLst>
                    <p:cond delay="indefinite"/>
                  </p:stCondLst>
                  <p:endCondLst>
                    <p:cond evt="onStopAudio" delay="0">
                      <p:tgtEl>
                        <p:sldTgt/>
                      </p:tgtEl>
                    </p:cond>
                  </p:endCondLst>
                </p:cTn>
                <p:tgtEl>
                  <p:spTgt spid="202"/>
                </p:tgtEl>
              </p:cMediaNode>
            </p:audio>
            <p:audio>
              <p:cMediaNode vol="80000">
                <p:cTn id="76" fill="hold" display="0">
                  <p:stCondLst>
                    <p:cond delay="indefinite"/>
                  </p:stCondLst>
                  <p:endCondLst>
                    <p:cond evt="onStopAudio" delay="0">
                      <p:tgtEl>
                        <p:sldTgt/>
                      </p:tgtEl>
                    </p:cond>
                  </p:endCondLst>
                </p:cTn>
                <p:tgtEl>
                  <p:spTgt spid="203"/>
                </p:tgtEl>
              </p:cMediaNode>
            </p:audio>
          </p:childTnLst>
        </p:cTn>
      </p:par>
    </p:tnLst>
    <p:bldLst>
      <p:bldP spid="196" grpId="0" animBg="1"/>
      <p:bldP spid="196" grpId="1" animBg="1"/>
      <p:bldP spid="198" grpId="0" animBg="1"/>
      <p:bldP spid="198" grpId="1" animBg="1"/>
      <p:bldP spid="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7/9/1970</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7/9/1790</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32" name="Tiếng nhạc sai">
            <a:hlinkClick r:id="" action="ppaction://media"/>
            <a:extLst>
              <a:ext uri="{FF2B5EF4-FFF2-40B4-BE49-F238E27FC236}">
                <a16:creationId xmlns:a16="http://schemas.microsoft.com/office/drawing/2014/main" id="{CBF19BD9-DB4D-0E61-7840-4B7E40C75A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id="{785D538B-DF9A-123C-152F-C5DEE600C1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id="{93DA6CD5-D402-F490-219F-BD3BBA1BE1C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id="{9BD5E713-0279-5DFE-BA4C-5D5EA9094E13}"/>
              </a:ext>
            </a:extLst>
          </p:cNvPr>
          <p:cNvGrpSpPr/>
          <p:nvPr/>
        </p:nvGrpSpPr>
        <p:grpSpPr>
          <a:xfrm>
            <a:off x="106050" y="157988"/>
            <a:ext cx="11953037" cy="2071328"/>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id="{6D5B4796-33E4-274F-7BBF-FC1FF6FF05BC}"/>
                  </a:ext>
                </a:extLst>
              </p:cNvPr>
              <p:cNvSpPr txBox="1"/>
              <p:nvPr/>
            </p:nvSpPr>
            <p:spPr>
              <a:xfrm>
                <a:off x="1784653" y="372211"/>
                <a:ext cx="685344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Buổi phát sóng đầu tiên của Đài truyền hình Việt Nam được phát thử nghiệp vào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35" name="Picture 34">
              <a:hlinkClick r:id="rId10"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11"/>
            <a:stretch>
              <a:fillRect/>
            </a:stretch>
          </p:blipFill>
          <p:spPr>
            <a:xfrm>
              <a:off x="79537" y="156153"/>
              <a:ext cx="1987802" cy="1426588"/>
            </a:xfrm>
            <a:prstGeom prst="rect">
              <a:avLst/>
            </a:prstGeom>
          </p:spPr>
        </p:pic>
      </p:grpSp>
      <p:sp>
        <p:nvSpPr>
          <p:cNvPr id="37" name="Arrow: Right 36">
            <a:hlinkClick r:id="rId10" action="ppaction://hlinksldjump"/>
            <a:extLst>
              <a:ext uri="{FF2B5EF4-FFF2-40B4-BE49-F238E27FC236}">
                <a16:creationId xmlns:a16="http://schemas.microsoft.com/office/drawing/2014/main"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0" fill="hold" display="0">
                  <p:stCondLst>
                    <p:cond delay="indefinite"/>
                  </p:stCondLst>
                  <p:endCondLst>
                    <p:cond evt="onStopAudio" delay="0">
                      <p:tgtEl>
                        <p:sldTgt/>
                      </p:tgtEl>
                    </p:cond>
                  </p:endCondLst>
                </p:cTn>
                <p:tgtEl>
                  <p:spTgt spid="32"/>
                </p:tgtEl>
              </p:cMediaNode>
            </p:audio>
            <p:audio>
              <p:cMediaNode vol="80000">
                <p:cTn id="71" fill="hold" display="0">
                  <p:stCondLst>
                    <p:cond delay="indefinite"/>
                  </p:stCondLst>
                  <p:endCondLst>
                    <p:cond evt="onStopAudio" delay="0">
                      <p:tgtEl>
                        <p:sldTgt/>
                      </p:tgtEl>
                    </p:cond>
                  </p:endCondLst>
                </p:cTn>
                <p:tgtEl>
                  <p:spTgt spid="33"/>
                </p:tgtEl>
              </p:cMediaNode>
            </p:audio>
            <p:audio>
              <p:cMediaNode vol="80000">
                <p:cTn id="72" fill="hold" display="0">
                  <p:stCondLst>
                    <p:cond delay="indefinite"/>
                  </p:stCondLst>
                  <p:endCondLst>
                    <p:cond evt="onStopAudio" delay="0">
                      <p:tgtEl>
                        <p:sldTgt/>
                      </p:tgtEl>
                    </p:cond>
                  </p:endCondLst>
                </p:cTn>
                <p:tgtEl>
                  <p:spTgt spid="34"/>
                </p:tgtEl>
              </p:cMediaNode>
            </p:audio>
          </p:childTnLst>
        </p:cTn>
      </p:par>
    </p:tnLst>
    <p:bldLst>
      <p:bldP spid="27" grpId="0" animBg="1"/>
      <p:bldP spid="27" grpId="1" animBg="1"/>
      <p:bldP spid="29" grpId="0" animBg="1"/>
      <p:bldP spid="29"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Thanh </a:t>
              </a:r>
              <a:r>
                <a:rPr lang="en-US" sz="4000" b="1" kern="0" dirty="0" err="1">
                  <a:solidFill>
                    <a:srgbClr val="000000"/>
                  </a:solidFill>
                  <a:latin typeface="Calibri" panose="020F0502020204030204" pitchFamily="34"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582137" y="2049349"/>
                <a:ext cx="2686050"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Người</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cao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tuổi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Thiếu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nhi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27" name="Tiếng nhạc sai">
            <a:hlinkClick r:id="" action="ppaction://media"/>
            <a:extLst>
              <a:ext uri="{FF2B5EF4-FFF2-40B4-BE49-F238E27FC236}">
                <a16:creationId xmlns:a16="http://schemas.microsoft.com/office/drawing/2014/main" id="{5181936C-19BA-3667-2DDC-90F023BEA2D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id="{060B3E72-4C95-CDD2-D7CE-5E4FC3CD74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id="{1AF1596C-248F-42C8-EE36-37ECA1E9DB5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libri" panose="020F0502020204030204" pitchFamily="34" charset="0"/>
                    <a:cs typeface="Calibri" panose="020F0502020204030204" pitchFamily="34" charset="0"/>
                  </a:rPr>
                  <a:t>Những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bông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hoa</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nhỏ</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là</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chương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trình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dành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cho</a:t>
                </a:r>
                <a:r>
                  <a:rPr lang="en-US" sz="4000" b="1" i="1" dirty="0">
                    <a:solidFill>
                      <a:srgbClr val="002060"/>
                    </a:solidFill>
                    <a:latin typeface="Calibri" panose="020F0502020204030204" pitchFamily="34"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37" name="Picture 36">
              <a:hlinkClick r:id="rId10"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11"/>
            <a:stretch>
              <a:fillRect/>
            </a:stretch>
          </p:blipFill>
          <p:spPr>
            <a:xfrm>
              <a:off x="183577" y="413807"/>
              <a:ext cx="1866956" cy="1187112"/>
            </a:xfrm>
            <a:prstGeom prst="rect">
              <a:avLst/>
            </a:prstGeom>
          </p:spPr>
        </p:pic>
      </p:grpSp>
      <p:sp>
        <p:nvSpPr>
          <p:cNvPr id="39" name="Arrow: Right 38">
            <a:hlinkClick r:id="rId10" action="ppaction://hlinksldjump"/>
            <a:extLst>
              <a:ext uri="{FF2B5EF4-FFF2-40B4-BE49-F238E27FC236}">
                <a16:creationId xmlns:a16="http://schemas.microsoft.com/office/drawing/2014/main"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audio>
              <p:cMediaNode vol="80000">
                <p:cTn id="65" fill="hold" display="0">
                  <p:stCondLst>
                    <p:cond delay="indefinite"/>
                  </p:stCondLst>
                  <p:endCondLst>
                    <p:cond evt="onStopAudio" delay="0">
                      <p:tgtEl>
                        <p:sldTgt/>
                      </p:tgtEl>
                    </p:cond>
                  </p:endCondLst>
                </p:cTn>
                <p:tgtEl>
                  <p:spTgt spid="27"/>
                </p:tgtEl>
              </p:cMediaNode>
            </p:audio>
            <p:audio>
              <p:cMediaNode vol="80000">
                <p:cTn id="66" fill="hold" display="0">
                  <p:stCondLst>
                    <p:cond delay="indefinite"/>
                  </p:stCondLst>
                  <p:endCondLst>
                    <p:cond evt="onStopAudio" delay="0">
                      <p:tgtEl>
                        <p:sldTgt/>
                      </p:tgtEl>
                    </p:cond>
                  </p:endCondLst>
                </p:cTn>
                <p:tgtEl>
                  <p:spTgt spid="28"/>
                </p:tgtEl>
              </p:cMediaNode>
            </p:audio>
            <p:audio>
              <p:cMediaNode vol="80000">
                <p:cTn id="67" fill="hold" display="0">
                  <p:stCondLst>
                    <p:cond delay="indefinite"/>
                  </p:stCondLst>
                  <p:endCondLst>
                    <p:cond evt="onStopAudio" delay="0">
                      <p:tgtEl>
                        <p:sldTgt/>
                      </p:tgtEl>
                    </p:cond>
                  </p:endCondLst>
                </p:cTn>
                <p:tgtEl>
                  <p:spTgt spid="29"/>
                </p:tgtEl>
              </p:cMediaNode>
            </p:audio>
          </p:childTnLst>
        </p:cTn>
      </p:par>
    </p:tnLst>
    <p:bldLst>
      <p:bldP spid="22" grpId="0" animBg="1"/>
      <p:bldP spid="22" grpId="1"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7" name="TextBox 6">
            <a:extLst>
              <a:ext uri="{FF2B5EF4-FFF2-40B4-BE49-F238E27FC236}">
                <a16:creationId xmlns:a16="http://schemas.microsoft.com/office/drawing/2014/main" id="{8F0899F9-211D-4031-B365-C10CBCB13906}"/>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8" name="Picture 7">
            <a:extLst>
              <a:ext uri="{FF2B5EF4-FFF2-40B4-BE49-F238E27FC236}">
                <a16:creationId xmlns:a16="http://schemas.microsoft.com/office/drawing/2014/main" id="{88F9DE06-C1FD-40A0-BF8D-6B0B8EE4164D}"/>
              </a:ext>
            </a:extLst>
          </p:cNvPr>
          <p:cNvPicPr>
            <a:picLocks noChangeAspect="1"/>
          </p:cNvPicPr>
          <p:nvPr/>
        </p:nvPicPr>
        <p:blipFill>
          <a:blip r:embed="rId4"/>
          <a:stretch>
            <a:fillRect/>
          </a:stretch>
        </p:blipFill>
        <p:spPr>
          <a:xfrm>
            <a:off x="4640222" y="614881"/>
            <a:ext cx="3078747" cy="1176630"/>
          </a:xfrm>
          <a:prstGeom prst="rect">
            <a:avLst/>
          </a:prstGeom>
        </p:spPr>
      </p:pic>
      <p:pic>
        <p:nvPicPr>
          <p:cNvPr id="10" name="Picture 9">
            <a:extLst>
              <a:ext uri="{FF2B5EF4-FFF2-40B4-BE49-F238E27FC236}">
                <a16:creationId xmlns:a16="http://schemas.microsoft.com/office/drawing/2014/main" id="{975826F5-1A63-4B6F-94EF-80201334B2FB}"/>
              </a:ext>
            </a:extLst>
          </p:cNvPr>
          <p:cNvPicPr>
            <a:picLocks noChangeAspect="1"/>
          </p:cNvPicPr>
          <p:nvPr/>
        </p:nvPicPr>
        <p:blipFill>
          <a:blip r:embed="rId5"/>
          <a:stretch>
            <a:fillRect/>
          </a:stretch>
        </p:blipFill>
        <p:spPr>
          <a:xfrm>
            <a:off x="1916430" y="1846217"/>
            <a:ext cx="8797290" cy="2517866"/>
          </a:xfrm>
          <a:prstGeom prst="rect">
            <a:avLst/>
          </a:prstGeom>
        </p:spPr>
      </p:pic>
      <p:pic>
        <p:nvPicPr>
          <p:cNvPr id="12" name="Picture 11">
            <a:extLst>
              <a:ext uri="{FF2B5EF4-FFF2-40B4-BE49-F238E27FC236}">
                <a16:creationId xmlns:a16="http://schemas.microsoft.com/office/drawing/2014/main" id="{913C5E58-7F70-486C-8CD1-E01FBF7F5A01}"/>
              </a:ext>
            </a:extLst>
          </p:cNvPr>
          <p:cNvPicPr>
            <a:picLocks noChangeAspect="1"/>
          </p:cNvPicPr>
          <p:nvPr/>
        </p:nvPicPr>
        <p:blipFill>
          <a:blip r:embed="rId6"/>
          <a:stretch>
            <a:fillRect/>
          </a:stretch>
        </p:blipFill>
        <p:spPr>
          <a:xfrm>
            <a:off x="5213498" y="4362797"/>
            <a:ext cx="2450804" cy="780356"/>
          </a:xfrm>
          <a:prstGeom prst="rect">
            <a:avLst/>
          </a:prstGeom>
        </p:spPr>
      </p:pic>
    </p:spTree>
    <p:extLst>
      <p:ext uri="{BB962C8B-B14F-4D97-AF65-F5344CB8AC3E}">
        <p14:creationId xmlns:p14="http://schemas.microsoft.com/office/powerpoint/2010/main" val="241263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94756B8-6CAD-4D93-AFFE-32595A9ADABE}"/>
              </a:ext>
            </a:extLst>
          </p:cNvPr>
          <p:cNvPicPr>
            <a:picLocks noChangeAspect="1"/>
          </p:cNvPicPr>
          <p:nvPr/>
        </p:nvPicPr>
        <p:blipFill>
          <a:blip r:embed="rId4"/>
          <a:stretch>
            <a:fillRect/>
          </a:stretch>
        </p:blipFill>
        <p:spPr>
          <a:xfrm>
            <a:off x="2569004" y="771525"/>
            <a:ext cx="7951788" cy="1537799"/>
          </a:xfrm>
          <a:prstGeom prst="rect">
            <a:avLst/>
          </a:prstGeom>
        </p:spPr>
      </p:pic>
      <p:sp>
        <p:nvSpPr>
          <p:cNvPr id="7" name="TextBox 6">
            <a:extLst>
              <a:ext uri="{FF2B5EF4-FFF2-40B4-BE49-F238E27FC236}">
                <a16:creationId xmlns:a16="http://schemas.microsoft.com/office/drawing/2014/main" id="{4D48B372-8E19-4E5E-8E1B-D134F6207AAF}"/>
              </a:ext>
            </a:extLst>
          </p:cNvPr>
          <p:cNvSpPr txBox="1"/>
          <p:nvPr/>
        </p:nvSpPr>
        <p:spPr>
          <a:xfrm>
            <a:off x="2838450" y="2018117"/>
            <a:ext cx="7413625"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2060"/>
                </a:solidFill>
                <a:latin typeface="Calibri" panose="020F0502020204030204" pitchFamily="34" charset="0"/>
                <a:cs typeface="Calibri" panose="020F0502020204030204" pitchFamily="34" charset="0"/>
              </a:rPr>
              <a:t>Kể được tên và nêu được nội dung của một số kênh truyền hình phổ biến, phù hợp với </a:t>
            </a:r>
            <a:r>
              <a:rPr lang="en-US" sz="3200" b="1" dirty="0" err="1">
                <a:solidFill>
                  <a:srgbClr val="002060"/>
                </a:solidFill>
                <a:latin typeface="Calibri" panose="020F0502020204030204" pitchFamily="34" charset="0"/>
                <a:cs typeface="Calibri" panose="020F0502020204030204" pitchFamily="34" charset="0"/>
              </a:rPr>
              <a:t>học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sinh</a:t>
            </a:r>
            <a:r>
              <a:rPr lang="en-US" sz="3200" b="1" dirty="0">
                <a:solidFill>
                  <a:srgbClr val="002060"/>
                </a:solidFill>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C04E8511-FE4E-47EC-BBB3-AAC33C7B5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661" y="4128844"/>
            <a:ext cx="3638874" cy="2729156"/>
          </a:xfrm>
          <a:prstGeom prst="rect">
            <a:avLst/>
          </a:prstGeom>
        </p:spPr>
      </p:pic>
    </p:spTree>
    <p:extLst>
      <p:ext uri="{BB962C8B-B14F-4D97-AF65-F5344CB8AC3E}">
        <p14:creationId xmlns:p14="http://schemas.microsoft.com/office/powerpoint/2010/main" val="1385351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295</Words>
  <Application>Microsoft Office PowerPoint</Application>
  <PresentationFormat>Widescreen</PresentationFormat>
  <Paragraphs>38</Paragraphs>
  <Slides>16</Slides>
  <Notes>14</Notes>
  <HiddenSlides>0</HiddenSlides>
  <MMClips>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inpin heiti</vt:lpstr>
      <vt:lpstr>黑体</vt:lpstr>
      <vt:lpstr>字魂59号-创粗黑</vt:lpstr>
      <vt:lpstr>Arial</vt:lpstr>
      <vt:lpstr>Calibri</vt:lpstr>
      <vt:lpstr>UTM Avo</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23</cp:revision>
  <dcterms:created xsi:type="dcterms:W3CDTF">2022-09-08T10:55:25Z</dcterms:created>
  <dcterms:modified xsi:type="dcterms:W3CDTF">2022-09-30T09:15:27Z</dcterms:modified>
</cp:coreProperties>
</file>